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20"/>
  </p:notesMasterIdLst>
  <p:sldIdLst>
    <p:sldId id="290" r:id="rId4"/>
    <p:sldId id="256" r:id="rId5"/>
    <p:sldId id="283" r:id="rId6"/>
    <p:sldId id="291" r:id="rId7"/>
    <p:sldId id="295" r:id="rId8"/>
    <p:sldId id="287" r:id="rId9"/>
    <p:sldId id="263" r:id="rId10"/>
    <p:sldId id="264" r:id="rId11"/>
    <p:sldId id="275" r:id="rId12"/>
    <p:sldId id="289" r:id="rId13"/>
    <p:sldId id="296" r:id="rId14"/>
    <p:sldId id="280" r:id="rId15"/>
    <p:sldId id="300" r:id="rId16"/>
    <p:sldId id="297" r:id="rId17"/>
    <p:sldId id="303" r:id="rId18"/>
    <p:sldId id="304" r:id="rId19"/>
  </p:sldIdLst>
  <p:sldSz cx="9144000" cy="5715000" type="screen16x1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7C/waLF2Z84ZXDGVomzbA==" hashData="d8GsTV2z3hVhDQFpN62w/jisT5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6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13CE"/>
    <a:srgbClr val="C010B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72" y="-396"/>
      </p:cViewPr>
      <p:guideLst>
        <p:guide orient="horz" pos="180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200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430B14-B243-40D0-B737-8FD3AD6E4085}" type="datetimeFigureOut">
              <a:rPr lang="es-ES" smtClean="0"/>
              <a:t>01/02/2015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8935CE-A033-46F5-897B-A3440E88A34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319999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685800" y="685800"/>
            <a:ext cx="54864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8935CE-A033-46F5-897B-A3440E88A34C}" type="slidenum">
              <a:rPr lang="es-ES" smtClean="0"/>
              <a:t>11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418340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64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110A6-36BE-498A-A080-A3B24E29BAAC}" type="datetimeFigureOut">
              <a:rPr lang="es-ES" smtClean="0"/>
              <a:t>01/02/2015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E6124-86CB-4401-89B3-E7450FE5B32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52115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110A6-36BE-498A-A080-A3B24E29BAAC}" type="datetimeFigureOut">
              <a:rPr lang="es-ES" smtClean="0"/>
              <a:t>01/02/2015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E6124-86CB-4401-89B3-E7450FE5B32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754726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9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110A6-36BE-498A-A080-A3B24E29BAAC}" type="datetimeFigureOut">
              <a:rPr lang="es-ES" smtClean="0"/>
              <a:t>01/02/2015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E6124-86CB-4401-89B3-E7450FE5B32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012805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110A6-36BE-498A-A080-A3B24E29BAAC}" type="datetimeFigureOut">
              <a:rPr lang="es-ES" smtClean="0"/>
              <a:t>01/02/2015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E6124-86CB-4401-89B3-E7450FE5B32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732596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3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279263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110A6-36BE-498A-A080-A3B24E29BAAC}" type="datetimeFigureOut">
              <a:rPr lang="es-ES" smtClean="0"/>
              <a:t>01/02/2015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E6124-86CB-4401-89B3-E7450FE5B32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561295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110A6-36BE-498A-A080-A3B24E29BAAC}" type="datetimeFigureOut">
              <a:rPr lang="es-ES" smtClean="0"/>
              <a:t>01/02/2015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E6124-86CB-4401-89B3-E7450FE5B32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929843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110A6-36BE-498A-A080-A3B24E29BAAC}" type="datetimeFigureOut">
              <a:rPr lang="es-ES" smtClean="0"/>
              <a:t>01/02/2015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E6124-86CB-4401-89B3-E7450FE5B32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215308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27543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195920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110A6-36BE-498A-A080-A3B24E29BAAC}" type="datetimeFigureOut">
              <a:rPr lang="es-ES" smtClean="0"/>
              <a:t>01/02/2015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E6124-86CB-4401-89B3-E7450FE5B32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346027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110A6-36BE-498A-A080-A3B24E29BAAC}" type="datetimeFigureOut">
              <a:rPr lang="es-ES" smtClean="0"/>
              <a:t>01/02/2015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E6124-86CB-4401-89B3-E7450FE5B32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376267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110A6-36BE-498A-A080-A3B24E29BAAC}" type="datetimeFigureOut">
              <a:rPr lang="es-ES" smtClean="0"/>
              <a:t>01/02/2015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E6124-86CB-4401-89B3-E7450FE5B32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385507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874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874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110A6-36BE-498A-A080-A3B24E29BAAC}" type="datetimeFigureOut">
              <a:rPr lang="es-ES" smtClean="0"/>
              <a:t>01/02/2015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E6124-86CB-4401-89B3-E7450FE5B32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890051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63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F153E-2786-490C-9327-87A2780C6EF0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01/02/2015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14477-4085-4BE1-84C9-A9ECFB3AF522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72727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F153E-2786-490C-9327-87A2780C6EF0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01/02/2015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14477-4085-4BE1-84C9-A9ECFB3AF522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523042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9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F153E-2786-490C-9327-87A2780C6EF0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01/02/2015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14477-4085-4BE1-84C9-A9ECFB3AF522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96735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F153E-2786-490C-9327-87A2780C6EF0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01/02/2015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14477-4085-4BE1-84C9-A9ECFB3AF522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43733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3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279263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F153E-2786-490C-9327-87A2780C6EF0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01/02/2015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14477-4085-4BE1-84C9-A9ECFB3AF522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657027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F153E-2786-490C-9327-87A2780C6EF0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01/02/2015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14477-4085-4BE1-84C9-A9ECFB3AF522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281177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F153E-2786-490C-9327-87A2780C6EF0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01/02/2015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14477-4085-4BE1-84C9-A9ECFB3AF522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087518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7" y="227543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7" y="1195920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F153E-2786-490C-9327-87A2780C6EF0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01/02/2015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14477-4085-4BE1-84C9-A9ECFB3AF522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642266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F153E-2786-490C-9327-87A2780C6EF0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01/02/2015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14477-4085-4BE1-84C9-A9ECFB3AF522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994385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F153E-2786-490C-9327-87A2780C6EF0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01/02/2015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14477-4085-4BE1-84C9-A9ECFB3AF522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217636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873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873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F153E-2786-490C-9327-87A2780C6EF0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01/02/2015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14477-4085-4BE1-84C9-A9ECFB3AF522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429202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77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421218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838765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9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665057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5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5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002637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3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42" y="1279263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42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352812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42977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958942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27543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56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195920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479250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380484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724708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887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887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99548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5296968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D110A6-36BE-498A-A080-A3B24E29BAAC}" type="datetimeFigureOut">
              <a:rPr lang="es-ES" smtClean="0"/>
              <a:t>01/02/2015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5296968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5296968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8E6124-86CB-4401-89B3-E7450FE5B32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955983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5296967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FF153E-2786-490C-9327-87A2780C6EF0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01/02/2015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5296967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5296967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214477-4085-4BE1-84C9-A9ECFB3AF522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690276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28865"/>
            <a:ext cx="82296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333505"/>
            <a:ext cx="8229600" cy="37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4354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5204354"/>
            <a:ext cx="2895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5204354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2212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9.jpeg"/><Relationship Id="rId3" Type="http://schemas.openxmlformats.org/officeDocument/2006/relationships/image" Target="../media/image1.png"/><Relationship Id="rId7" Type="http://schemas.microsoft.com/office/2007/relationships/hdphoto" Target="../media/hdphoto2.wdp"/><Relationship Id="rId12" Type="http://schemas.openxmlformats.org/officeDocument/2006/relationships/image" Target="../media/image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.jpeg"/><Relationship Id="rId11" Type="http://schemas.openxmlformats.org/officeDocument/2006/relationships/image" Target="../media/image7.png"/><Relationship Id="rId5" Type="http://schemas.openxmlformats.org/officeDocument/2006/relationships/image" Target="../media/image2.jpeg"/><Relationship Id="rId10" Type="http://schemas.openxmlformats.org/officeDocument/2006/relationships/image" Target="../media/image6.png"/><Relationship Id="rId4" Type="http://schemas.microsoft.com/office/2007/relationships/hdphoto" Target="../media/hdphoto1.wdp"/><Relationship Id="rId9" Type="http://schemas.openxmlformats.org/officeDocument/2006/relationships/image" Target="../media/image5.png"/><Relationship Id="rId1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3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jpeg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9.jpeg"/><Relationship Id="rId5" Type="http://schemas.openxmlformats.org/officeDocument/2006/relationships/image" Target="../media/image48.gif"/><Relationship Id="rId4" Type="http://schemas.openxmlformats.org/officeDocument/2006/relationships/image" Target="../media/image47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23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 rotWithShape="1">
          <a:blip r:embed="rId3" cstate="print">
            <a:lum contrast="4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125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/>
        </p:blipFill>
        <p:spPr bwMode="auto">
          <a:xfrm rot="16200000" flipH="1">
            <a:off x="3241479" y="-2026769"/>
            <a:ext cx="2584555" cy="61635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 rotWithShape="1">
          <a:blip r:embed="rId3" cstate="print">
            <a:lum contrast="4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125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/>
        </p:blipFill>
        <p:spPr bwMode="auto">
          <a:xfrm rot="5400000" flipH="1">
            <a:off x="3320303" y="1548082"/>
            <a:ext cx="2584555" cy="61635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 rotWithShape="1">
          <a:blip r:embed="rId3" cstate="print">
            <a:lum contrast="4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125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00" r="-4100"/>
          <a:stretch/>
        </p:blipFill>
        <p:spPr bwMode="auto">
          <a:xfrm rot="10800000" flipH="1">
            <a:off x="-147088" y="255371"/>
            <a:ext cx="3355802" cy="5136264"/>
          </a:xfrm>
          <a:prstGeom prst="rect">
            <a:avLst/>
          </a:prstGeom>
          <a:noFill/>
          <a:ln>
            <a:noFill/>
          </a:ln>
          <a:effectLst/>
          <a:extLst/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 rotWithShape="1">
          <a:blip r:embed="rId3" cstate="print">
            <a:lum contrast="4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125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/>
        </p:blipFill>
        <p:spPr bwMode="auto">
          <a:xfrm rot="10800000">
            <a:off x="6042534" y="255371"/>
            <a:ext cx="3101466" cy="5136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3" descr="C:\Users\Eleni\Desktop\Zlata\Diapositiva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06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8" descr="C:\Users\Eleni\Desktop\Zlata\Diapositiva8.JPG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-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3995"/>
            <a:ext cx="9296400" cy="5956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s://moterahd.files.wordpress.com/2011/02/a252b.png"/>
          <p:cNvPicPr>
            <a:picLocks noChangeAspect="1" noChangeArrowheads="1"/>
          </p:cNvPicPr>
          <p:nvPr/>
        </p:nvPicPr>
        <p:blipFill>
          <a:blip r:embed="rId8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6418" y="1378805"/>
            <a:ext cx="1253654" cy="942703"/>
          </a:xfrm>
          <a:prstGeom prst="rect">
            <a:avLst/>
          </a:prstGeom>
          <a:noFill/>
          <a:effectLst>
            <a:glow rad="63500">
              <a:schemeClr val="accent2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moterahd.files.wordpress.com/2011/02/l252b.png"/>
          <p:cNvPicPr>
            <a:picLocks noChangeAspect="1" noChangeArrowheads="1"/>
          </p:cNvPicPr>
          <p:nvPr/>
        </p:nvPicPr>
        <p:blipFill>
          <a:blip r:embed="rId9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7120" y="194698"/>
            <a:ext cx="1074731" cy="860299"/>
          </a:xfrm>
          <a:prstGeom prst="rect">
            <a:avLst/>
          </a:prstGeom>
          <a:noFill/>
          <a:effectLst>
            <a:glow rad="63500">
              <a:schemeClr val="accent2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moterahd.files.wordpress.com/2011/02/t252b.png"/>
          <p:cNvPicPr>
            <a:picLocks noChangeAspect="1" noChangeArrowheads="1"/>
          </p:cNvPicPr>
          <p:nvPr/>
        </p:nvPicPr>
        <p:blipFill>
          <a:blip r:embed="rId10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5807" y="374719"/>
            <a:ext cx="1384241" cy="1092393"/>
          </a:xfrm>
          <a:prstGeom prst="rect">
            <a:avLst/>
          </a:prstGeom>
          <a:noFill/>
          <a:effectLst>
            <a:glow rad="63500">
              <a:schemeClr val="accent2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https://moterahd.files.wordpress.com/2011/02/a252b.png"/>
          <p:cNvPicPr>
            <a:picLocks noChangeAspect="1" noChangeArrowheads="1"/>
          </p:cNvPicPr>
          <p:nvPr/>
        </p:nvPicPr>
        <p:blipFill>
          <a:blip r:embed="rId11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0866" y="86823"/>
            <a:ext cx="1345552" cy="1011807"/>
          </a:xfrm>
          <a:prstGeom prst="rect">
            <a:avLst/>
          </a:prstGeom>
          <a:noFill/>
          <a:effectLst>
            <a:glow rad="63500">
              <a:schemeClr val="accent2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s://moterahd.files.wordpress.com/2011/02/z252b.png"/>
          <p:cNvPicPr>
            <a:picLocks noChangeAspect="1" noChangeArrowheads="1"/>
          </p:cNvPicPr>
          <p:nvPr/>
        </p:nvPicPr>
        <p:blipFill>
          <a:blip r:embed="rId12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357" y="130169"/>
            <a:ext cx="1259632" cy="860299"/>
          </a:xfrm>
          <a:prstGeom prst="rect">
            <a:avLst/>
          </a:prstGeom>
          <a:noFill/>
          <a:ln>
            <a:noFill/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57898" y="5192347"/>
            <a:ext cx="52200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Ppsx  creado por Helen</a:t>
            </a:r>
            <a:endParaRPr lang="es-ES" sz="20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4167911" y="5223125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Automático</a:t>
            </a:r>
            <a:endParaRPr lang="es-ES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15" name="Picture 2" descr="http://www.embroideries.com.au/prodimages/name-helen-floral-70.JPG"/>
          <p:cNvPicPr>
            <a:picLocks noChangeAspect="1" noChangeArrowheads="1"/>
          </p:cNvPicPr>
          <p:nvPr/>
        </p:nvPicPr>
        <p:blipFill>
          <a:blip r:embed="rId1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0695" y="4225654"/>
            <a:ext cx="1905143" cy="1905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1773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735">
        <p:sndAc>
          <p:stSnd loop="1">
            <p:snd r:embed="rId2" name="08 - enigmatism.wav"/>
          </p:stSnd>
        </p:sndAc>
      </p:transition>
    </mc:Choice>
    <mc:Fallback xmlns="">
      <p:transition spd="slow" advTm="38735">
        <p:sndAc>
          <p:stSnd loop="1">
            <p:snd r:embed="rId14" name="08 - enigmatism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750"/>
                            </p:stCondLst>
                            <p:childTnLst>
                              <p:par>
                                <p:cTn id="38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27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7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27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7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27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7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27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7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2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2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2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2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4750"/>
                            </p:stCondLst>
                            <p:childTnLst>
                              <p:par>
                                <p:cTn id="79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400" decel="100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2400" decel="100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400" decel="100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400" decel="100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7750"/>
                            </p:stCondLst>
                            <p:childTnLst>
                              <p:par>
                                <p:cTn id="88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2400" decel="100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2400" decel="100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400" decel="100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400" decel="100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20750"/>
                            </p:stCondLst>
                            <p:childTnLst>
                              <p:par>
                                <p:cTn id="97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2400" decel="10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24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4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4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23750"/>
                            </p:stCondLst>
                            <p:childTnLst>
                              <p:par>
                                <p:cTn id="106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2400" decel="100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2400" decel="100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400" decel="100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400" decel="100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26750"/>
                            </p:stCondLst>
                            <p:childTnLst>
                              <p:par>
                                <p:cTn id="11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2400" decel="100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2400" decel="100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400" decel="100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400" decel="100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29750"/>
                            </p:stCondLst>
                            <p:childTnLst>
                              <p:par>
                                <p:cTn id="12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32750"/>
                            </p:stCondLst>
                            <p:childTnLst>
                              <p:par>
                                <p:cTn id="1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Eleni\Desktop\ultimo escritorio\bellisima\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4018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658" y="0"/>
            <a:ext cx="919767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67126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4865">
        <p:fade/>
      </p:transition>
    </mc:Choice>
    <mc:Fallback xmlns="">
      <p:transition spd="slow" advTm="2486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2000">
              <a:schemeClr val="tx1"/>
            </a:gs>
            <a:gs pos="87000">
              <a:schemeClr val="tx1"/>
            </a:gs>
            <a:gs pos="53000">
              <a:srgbClr val="92D050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:\Users\Eleni\Desktop\Zlata\Diapositiva3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942"/>
            <a:ext cx="9144000" cy="5781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ombinar"/>
          <p:cNvSpPr/>
          <p:nvPr/>
        </p:nvSpPr>
        <p:spPr>
          <a:xfrm rot="10800000">
            <a:off x="1331648" y="-10944"/>
            <a:ext cx="5715001" cy="2214546"/>
          </a:xfrm>
          <a:prstGeom prst="flowChartMerge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3 Combinar"/>
          <p:cNvSpPr/>
          <p:nvPr/>
        </p:nvSpPr>
        <p:spPr>
          <a:xfrm rot="10800000">
            <a:off x="1302243" y="1096330"/>
            <a:ext cx="5715001" cy="2214546"/>
          </a:xfrm>
          <a:prstGeom prst="flowChartMerge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5" name="4 Combinar"/>
          <p:cNvSpPr/>
          <p:nvPr/>
        </p:nvSpPr>
        <p:spPr>
          <a:xfrm rot="10800000">
            <a:off x="1107285" y="2425455"/>
            <a:ext cx="5715001" cy="2214546"/>
          </a:xfrm>
          <a:prstGeom prst="flowChartMerge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6" name="5 Combinar"/>
          <p:cNvSpPr/>
          <p:nvPr/>
        </p:nvSpPr>
        <p:spPr>
          <a:xfrm rot="10800000">
            <a:off x="1140430" y="3500455"/>
            <a:ext cx="5715001" cy="2214546"/>
          </a:xfrm>
          <a:prstGeom prst="flowChartMerge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pic>
        <p:nvPicPr>
          <p:cNvPr id="7" name="Picture 10" descr="C:\Users\Eleni\Desktop\Zlata\Diapositiva3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941"/>
            <a:ext cx="9144000" cy="5781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9" descr="C:\Users\Eleni\Desktop\Zlata\Diapositiva2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06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8318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763"/>
    </mc:Choice>
    <mc:Fallback xmlns="">
      <p:transition spd="slow" advTm="267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6" presetClass="entr" presetSubtype="32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1" presetClass="entr" presetSubtype="8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1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 rotWithShape="1">
          <a:blip r:embed="rId2" cstate="print">
            <a:lum contrast="4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125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/>
        </p:blipFill>
        <p:spPr bwMode="auto">
          <a:xfrm rot="16200000" flipH="1">
            <a:off x="3241479" y="-2026769"/>
            <a:ext cx="2584555" cy="61635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 rotWithShape="1">
          <a:blip r:embed="rId2" cstate="print">
            <a:lum contrast="4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125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/>
        </p:blipFill>
        <p:spPr bwMode="auto">
          <a:xfrm rot="5400000" flipH="1">
            <a:off x="3320303" y="1548082"/>
            <a:ext cx="2584555" cy="61635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 rotWithShape="1">
          <a:blip r:embed="rId2" cstate="print">
            <a:lum contrast="4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125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00" r="-4100"/>
          <a:stretch/>
        </p:blipFill>
        <p:spPr bwMode="auto">
          <a:xfrm rot="10800000" flipH="1">
            <a:off x="-147088" y="255371"/>
            <a:ext cx="3355802" cy="5136264"/>
          </a:xfrm>
          <a:prstGeom prst="rect">
            <a:avLst/>
          </a:prstGeom>
          <a:noFill/>
          <a:ln>
            <a:noFill/>
          </a:ln>
          <a:effectLst/>
          <a:extLst/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 rotWithShape="1">
          <a:blip r:embed="rId2" cstate="print">
            <a:lum contrast="4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125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/>
        </p:blipFill>
        <p:spPr bwMode="auto">
          <a:xfrm rot="10800000">
            <a:off x="6042534" y="255371"/>
            <a:ext cx="3101466" cy="5136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2" descr="C:\Users\Eleni\Desktop\Zlata\Diapositiva2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06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8" descr="C:\Users\Eleni\Desktop\Zlata\Diapositiva2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" y="4308"/>
            <a:ext cx="9178615" cy="5917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4" descr="C:\Users\Eleni\Desktop\Zlata\Diapositiva16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252" y="-237288"/>
            <a:ext cx="9362780" cy="615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25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878"/>
    </mc:Choice>
    <mc:Fallback xmlns="">
      <p:transition spd="slow" advTm="258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750"/>
                            </p:stCondLst>
                            <p:childTnLst>
                              <p:par>
                                <p:cTn id="38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27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7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27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7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27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7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27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7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2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2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2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2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2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6" presetClass="entr" presetSubtype="16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4" presetClass="entr" presetSubtype="1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25000">
              <a:schemeClr val="tx1"/>
            </a:gs>
            <a:gs pos="50000">
              <a:srgbClr val="FFFF00"/>
            </a:gs>
            <a:gs pos="75000">
              <a:srgbClr val="01A78F"/>
            </a:gs>
            <a:gs pos="100000">
              <a:schemeClr val="tx1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C:\Users\Eleni\Desktop\Zlata\Diapositiva3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138" y="0"/>
            <a:ext cx="9163138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 rotWithShape="1">
          <a:blip r:embed="rId3" cstate="print">
            <a:lum contrast="4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125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/>
        </p:blipFill>
        <p:spPr bwMode="auto">
          <a:xfrm rot="16200000" flipH="1">
            <a:off x="3241479" y="-2026769"/>
            <a:ext cx="2584555" cy="61635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 rotWithShape="1">
          <a:blip r:embed="rId3" cstate="print">
            <a:lum contrast="4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125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/>
        </p:blipFill>
        <p:spPr bwMode="auto">
          <a:xfrm rot="5400000" flipH="1">
            <a:off x="3320303" y="1548082"/>
            <a:ext cx="2584555" cy="61635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 rotWithShape="1">
          <a:blip r:embed="rId3" cstate="print">
            <a:lum contrast="4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125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00" r="-4100"/>
          <a:stretch/>
        </p:blipFill>
        <p:spPr bwMode="auto">
          <a:xfrm rot="10800000" flipH="1">
            <a:off x="-147088" y="255371"/>
            <a:ext cx="3355802" cy="5136264"/>
          </a:xfrm>
          <a:prstGeom prst="rect">
            <a:avLst/>
          </a:prstGeom>
          <a:noFill/>
          <a:ln>
            <a:noFill/>
          </a:ln>
          <a:effectLst/>
          <a:extLst/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 rotWithShape="1">
          <a:blip r:embed="rId3" cstate="print">
            <a:lum contrast="4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125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/>
        </p:blipFill>
        <p:spPr bwMode="auto">
          <a:xfrm rot="10800000">
            <a:off x="6042534" y="255371"/>
            <a:ext cx="3101466" cy="5136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9" descr="C:\Users\Eleni\Desktop\Zlata\Diapositiva3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37289"/>
            <a:ext cx="9144000" cy="6159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C:\Users\Eleni\Desktop\Zlata\Diapositiva27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698" y="-237289"/>
            <a:ext cx="9162697" cy="6159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6035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431"/>
    </mc:Choice>
    <mc:Fallback xmlns="">
      <p:transition spd="slow" advTm="264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750"/>
                            </p:stCondLst>
                            <p:childTnLst>
                              <p:par>
                                <p:cTn id="38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27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7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27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7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2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2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2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2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2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2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8" presetClass="entr" presetSubtype="12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1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2000">
              <a:srgbClr val="92D050"/>
            </a:gs>
            <a:gs pos="87000">
              <a:srgbClr val="92D050"/>
            </a:gs>
            <a:gs pos="50000">
              <a:schemeClr val="accent6">
                <a:lumMod val="7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Eleni\Desktop\Zlata\Diapositiva2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942"/>
            <a:ext cx="9144000" cy="5725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10 Combinar"/>
          <p:cNvSpPr/>
          <p:nvPr/>
        </p:nvSpPr>
        <p:spPr>
          <a:xfrm rot="16200000">
            <a:off x="-1250193" y="1750229"/>
            <a:ext cx="5715001" cy="2214546"/>
          </a:xfrm>
          <a:prstGeom prst="flowChartMerg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12" name="11 Combinar"/>
          <p:cNvSpPr/>
          <p:nvPr/>
        </p:nvSpPr>
        <p:spPr>
          <a:xfrm rot="16200000">
            <a:off x="-250061" y="1750228"/>
            <a:ext cx="5715001" cy="2214546"/>
          </a:xfrm>
          <a:prstGeom prst="flowChartMerg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13" name="12 Combinar"/>
          <p:cNvSpPr/>
          <p:nvPr/>
        </p:nvSpPr>
        <p:spPr>
          <a:xfrm rot="16200000">
            <a:off x="892956" y="1750228"/>
            <a:ext cx="5715001" cy="2214546"/>
          </a:xfrm>
          <a:prstGeom prst="flowChartMerg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14" name="13 Combinar"/>
          <p:cNvSpPr/>
          <p:nvPr/>
        </p:nvSpPr>
        <p:spPr>
          <a:xfrm rot="16200000">
            <a:off x="2035966" y="1750226"/>
            <a:ext cx="5715001" cy="2214546"/>
          </a:xfrm>
          <a:prstGeom prst="flowChartMerg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15" name="14 Combinar"/>
          <p:cNvSpPr/>
          <p:nvPr/>
        </p:nvSpPr>
        <p:spPr>
          <a:xfrm rot="16200000">
            <a:off x="2964659" y="1750228"/>
            <a:ext cx="5715001" cy="2214546"/>
          </a:xfrm>
          <a:prstGeom prst="flowChartMerg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16" name="15 Combinar"/>
          <p:cNvSpPr/>
          <p:nvPr/>
        </p:nvSpPr>
        <p:spPr>
          <a:xfrm rot="16200000">
            <a:off x="3964788" y="1750228"/>
            <a:ext cx="5715001" cy="2214546"/>
          </a:xfrm>
          <a:prstGeom prst="flowChartMerg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17" name="16 Combinar"/>
          <p:cNvSpPr/>
          <p:nvPr/>
        </p:nvSpPr>
        <p:spPr>
          <a:xfrm rot="16200000">
            <a:off x="5179229" y="1750226"/>
            <a:ext cx="5715001" cy="2214546"/>
          </a:xfrm>
          <a:prstGeom prst="flowChartMerg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pic>
        <p:nvPicPr>
          <p:cNvPr id="18" name="Picture 2" descr="C:\Users\Eleni\Desktop\Zlata\Diapositiva2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936"/>
            <a:ext cx="9144000" cy="5820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5" descr="C:\Users\Eleni\Desktop\Zlata\Diapositiva2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942"/>
            <a:ext cx="9144000" cy="6108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8291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706"/>
    </mc:Choice>
    <mc:Fallback xmlns="">
      <p:transition spd="slow" advTm="247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2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" presetClass="entr" presetSubtype="1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" presetClass="entr" presetSubtype="8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2000">
              <a:schemeClr val="tx1"/>
            </a:gs>
            <a:gs pos="87000">
              <a:schemeClr val="tx1"/>
            </a:gs>
            <a:gs pos="50000">
              <a:srgbClr val="FF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7" descr="C:\Users\Eleni\Desktop\Zlata\Diapositiva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06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Luna"/>
          <p:cNvSpPr/>
          <p:nvPr/>
        </p:nvSpPr>
        <p:spPr>
          <a:xfrm>
            <a:off x="5500694" y="0"/>
            <a:ext cx="3643306" cy="5715000"/>
          </a:xfrm>
          <a:prstGeom prst="moon">
            <a:avLst/>
          </a:prstGeom>
          <a:solidFill>
            <a:srgbClr val="00B050">
              <a:alpha val="71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3 Luna"/>
          <p:cNvSpPr/>
          <p:nvPr/>
        </p:nvSpPr>
        <p:spPr>
          <a:xfrm>
            <a:off x="3714744" y="0"/>
            <a:ext cx="3643306" cy="5715000"/>
          </a:xfrm>
          <a:prstGeom prst="moon">
            <a:avLst/>
          </a:prstGeom>
          <a:solidFill>
            <a:srgbClr val="00B050">
              <a:alpha val="71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5" name="4 Luna"/>
          <p:cNvSpPr/>
          <p:nvPr/>
        </p:nvSpPr>
        <p:spPr>
          <a:xfrm>
            <a:off x="1857356" y="0"/>
            <a:ext cx="3643306" cy="5715000"/>
          </a:xfrm>
          <a:prstGeom prst="moon">
            <a:avLst/>
          </a:prstGeom>
          <a:solidFill>
            <a:srgbClr val="00B050">
              <a:alpha val="71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6" name="5 Luna"/>
          <p:cNvSpPr/>
          <p:nvPr/>
        </p:nvSpPr>
        <p:spPr>
          <a:xfrm>
            <a:off x="0" y="0"/>
            <a:ext cx="3643306" cy="5715000"/>
          </a:xfrm>
          <a:prstGeom prst="moon">
            <a:avLst/>
          </a:prstGeom>
          <a:solidFill>
            <a:srgbClr val="00B050">
              <a:alpha val="71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pic>
        <p:nvPicPr>
          <p:cNvPr id="7" name="Picture 7" descr="C:\Users\Eleni\Desktop\Zlata\Diapositiva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88" y="3"/>
            <a:ext cx="9150888" cy="5719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0" descr="C:\Users\Eleni\Desktop\Zlata\Diapositiva2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183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2013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571"/>
    </mc:Choice>
    <mc:Fallback xmlns="">
      <p:transition spd="slow" advTm="265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5" presetClass="entr" presetSubtype="10" fill="hold" nodeType="withEffect">
                                  <p:stCondLst>
                                    <p:cond delay="8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5" presetClass="entr" presetSubtype="0" fill="hold" nodeType="withEffect">
                                  <p:stCondLst>
                                    <p:cond delay="87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4" presetClass="entr" presetSubtype="5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5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6" descr="C:\Users\Eleni\Desktop\Zlata\Diapositiva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06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heurón"/>
          <p:cNvSpPr/>
          <p:nvPr/>
        </p:nvSpPr>
        <p:spPr>
          <a:xfrm>
            <a:off x="0" y="2"/>
            <a:ext cx="857192" cy="595317"/>
          </a:xfrm>
          <a:prstGeom prst="chevron">
            <a:avLst>
              <a:gd name="adj" fmla="val 58000"/>
            </a:avLst>
          </a:prstGeom>
          <a:solidFill>
            <a:srgbClr val="00B0F0"/>
          </a:solidFill>
          <a:ln w="28575">
            <a:solidFill>
              <a:srgbClr val="FFFF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3 Cheurón"/>
          <p:cNvSpPr/>
          <p:nvPr/>
        </p:nvSpPr>
        <p:spPr>
          <a:xfrm>
            <a:off x="571440" y="2"/>
            <a:ext cx="1071538" cy="595317"/>
          </a:xfrm>
          <a:prstGeom prst="chevron">
            <a:avLst>
              <a:gd name="adj" fmla="val 58000"/>
            </a:avLst>
          </a:prstGeom>
          <a:solidFill>
            <a:srgbClr val="00B0F0"/>
          </a:solidFill>
          <a:ln w="28575">
            <a:solidFill>
              <a:srgbClr val="FFFF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1285852" y="2"/>
            <a:ext cx="1071538" cy="595317"/>
          </a:xfrm>
          <a:prstGeom prst="chevron">
            <a:avLst>
              <a:gd name="adj" fmla="val 58000"/>
            </a:avLst>
          </a:prstGeom>
          <a:solidFill>
            <a:srgbClr val="00B0F0"/>
          </a:solidFill>
          <a:ln w="28575">
            <a:solidFill>
              <a:srgbClr val="FFFF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2071638" y="2"/>
            <a:ext cx="1071538" cy="595317"/>
          </a:xfrm>
          <a:prstGeom prst="chevron">
            <a:avLst>
              <a:gd name="adj" fmla="val 58000"/>
            </a:avLst>
          </a:prstGeom>
          <a:solidFill>
            <a:srgbClr val="00B0F0"/>
          </a:solidFill>
          <a:ln w="28575">
            <a:solidFill>
              <a:srgbClr val="FFFF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2857456" y="2"/>
            <a:ext cx="1071538" cy="595317"/>
          </a:xfrm>
          <a:prstGeom prst="chevron">
            <a:avLst>
              <a:gd name="adj" fmla="val 58000"/>
            </a:avLst>
          </a:prstGeom>
          <a:solidFill>
            <a:srgbClr val="00B0F0"/>
          </a:solidFill>
          <a:ln w="28575">
            <a:solidFill>
              <a:srgbClr val="FFFF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3571868" y="2"/>
            <a:ext cx="1071538" cy="595317"/>
          </a:xfrm>
          <a:prstGeom prst="chevron">
            <a:avLst>
              <a:gd name="adj" fmla="val 58000"/>
            </a:avLst>
          </a:prstGeom>
          <a:solidFill>
            <a:srgbClr val="00B0F0"/>
          </a:solidFill>
          <a:ln w="28575">
            <a:solidFill>
              <a:srgbClr val="FFFF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4357654" y="2"/>
            <a:ext cx="1071538" cy="595317"/>
          </a:xfrm>
          <a:prstGeom prst="chevron">
            <a:avLst>
              <a:gd name="adj" fmla="val 58000"/>
            </a:avLst>
          </a:prstGeom>
          <a:solidFill>
            <a:srgbClr val="00B0F0"/>
          </a:solidFill>
          <a:ln w="28575">
            <a:solidFill>
              <a:srgbClr val="FFFF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5072034" y="2"/>
            <a:ext cx="1071538" cy="595317"/>
          </a:xfrm>
          <a:prstGeom prst="chevron">
            <a:avLst>
              <a:gd name="adj" fmla="val 58000"/>
            </a:avLst>
          </a:prstGeom>
          <a:solidFill>
            <a:srgbClr val="00B0F0"/>
          </a:solidFill>
          <a:ln w="28575">
            <a:solidFill>
              <a:srgbClr val="FFFF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5857852" y="2"/>
            <a:ext cx="1071538" cy="595317"/>
          </a:xfrm>
          <a:prstGeom prst="chevron">
            <a:avLst>
              <a:gd name="adj" fmla="val 58000"/>
            </a:avLst>
          </a:prstGeom>
          <a:solidFill>
            <a:srgbClr val="00B0F0"/>
          </a:solidFill>
          <a:ln w="28575">
            <a:solidFill>
              <a:srgbClr val="FFFF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6643670" y="2"/>
            <a:ext cx="1071538" cy="595317"/>
          </a:xfrm>
          <a:prstGeom prst="chevron">
            <a:avLst>
              <a:gd name="adj" fmla="val 58000"/>
            </a:avLst>
          </a:prstGeom>
          <a:solidFill>
            <a:srgbClr val="00B0F0"/>
          </a:solidFill>
          <a:ln w="28575">
            <a:solidFill>
              <a:srgbClr val="FFFF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7429488" y="2"/>
            <a:ext cx="1071538" cy="595317"/>
          </a:xfrm>
          <a:prstGeom prst="chevron">
            <a:avLst>
              <a:gd name="adj" fmla="val 58000"/>
            </a:avLst>
          </a:prstGeom>
          <a:solidFill>
            <a:srgbClr val="00B0F0"/>
          </a:solidFill>
          <a:ln w="28575">
            <a:solidFill>
              <a:srgbClr val="FFFF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8143868" y="2"/>
            <a:ext cx="1000132" cy="595317"/>
          </a:xfrm>
          <a:prstGeom prst="chevron">
            <a:avLst>
              <a:gd name="adj" fmla="val 58000"/>
            </a:avLst>
          </a:prstGeom>
          <a:solidFill>
            <a:srgbClr val="00B0F0"/>
          </a:solidFill>
          <a:ln w="28575">
            <a:solidFill>
              <a:srgbClr val="FFFF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0" y="5119683"/>
            <a:ext cx="857192" cy="595317"/>
          </a:xfrm>
          <a:prstGeom prst="chevron">
            <a:avLst>
              <a:gd name="adj" fmla="val 58000"/>
            </a:avLst>
          </a:prstGeom>
          <a:solidFill>
            <a:srgbClr val="00B0F0"/>
          </a:solidFill>
          <a:ln w="28575">
            <a:solidFill>
              <a:srgbClr val="FFFF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571440" y="5119683"/>
            <a:ext cx="1071538" cy="595317"/>
          </a:xfrm>
          <a:prstGeom prst="chevron">
            <a:avLst>
              <a:gd name="adj" fmla="val 58000"/>
            </a:avLst>
          </a:prstGeom>
          <a:solidFill>
            <a:srgbClr val="00B0F0"/>
          </a:solidFill>
          <a:ln w="28575">
            <a:solidFill>
              <a:srgbClr val="FFFF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endParaRPr lang="es-ES" sz="2000" b="1" dirty="0">
              <a:ln w="11430"/>
              <a:gradFill>
                <a:gsLst>
                  <a:gs pos="0">
                    <a:srgbClr val="F79646">
                      <a:tint val="90000"/>
                      <a:satMod val="120000"/>
                    </a:srgbClr>
                  </a:gs>
                  <a:gs pos="25000">
                    <a:srgbClr val="F79646">
                      <a:tint val="93000"/>
                      <a:satMod val="120000"/>
                    </a:srgbClr>
                  </a:gs>
                  <a:gs pos="50000">
                    <a:srgbClr val="F79646">
                      <a:shade val="89000"/>
                      <a:satMod val="110000"/>
                    </a:srgbClr>
                  </a:gs>
                  <a:gs pos="75000">
                    <a:srgbClr val="F79646">
                      <a:tint val="93000"/>
                      <a:satMod val="120000"/>
                    </a:srgbClr>
                  </a:gs>
                  <a:gs pos="100000">
                    <a:srgbClr val="F79646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1285820" y="5119683"/>
            <a:ext cx="1071538" cy="595317"/>
          </a:xfrm>
          <a:prstGeom prst="chevron">
            <a:avLst>
              <a:gd name="adj" fmla="val 58000"/>
            </a:avLst>
          </a:prstGeom>
          <a:solidFill>
            <a:srgbClr val="00B0F0"/>
          </a:solidFill>
          <a:ln w="28575">
            <a:solidFill>
              <a:srgbClr val="FFFF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>
            <a:off x="2071638" y="5119683"/>
            <a:ext cx="1071538" cy="595317"/>
          </a:xfrm>
          <a:prstGeom prst="chevron">
            <a:avLst>
              <a:gd name="adj" fmla="val 58000"/>
            </a:avLst>
          </a:prstGeom>
          <a:solidFill>
            <a:srgbClr val="00B0F0"/>
          </a:solidFill>
          <a:ln w="28575">
            <a:solidFill>
              <a:srgbClr val="FFFF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>
            <a:off x="2857456" y="5119683"/>
            <a:ext cx="1071538" cy="595317"/>
          </a:xfrm>
          <a:prstGeom prst="chevron">
            <a:avLst>
              <a:gd name="adj" fmla="val 58000"/>
            </a:avLst>
          </a:prstGeom>
          <a:solidFill>
            <a:srgbClr val="00B0F0"/>
          </a:solidFill>
          <a:ln w="28575">
            <a:solidFill>
              <a:srgbClr val="FFFF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>
            <a:off x="3571868" y="5119683"/>
            <a:ext cx="1071538" cy="595317"/>
          </a:xfrm>
          <a:prstGeom prst="chevron">
            <a:avLst>
              <a:gd name="adj" fmla="val 58000"/>
            </a:avLst>
          </a:prstGeom>
          <a:solidFill>
            <a:srgbClr val="00B0F0"/>
          </a:solidFill>
          <a:ln w="28575">
            <a:solidFill>
              <a:srgbClr val="FFFF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>
            <a:off x="4357654" y="5119683"/>
            <a:ext cx="1071538" cy="595317"/>
          </a:xfrm>
          <a:prstGeom prst="chevron">
            <a:avLst>
              <a:gd name="adj" fmla="val 58000"/>
            </a:avLst>
          </a:prstGeom>
          <a:solidFill>
            <a:srgbClr val="00B0F0"/>
          </a:solidFill>
          <a:ln w="28575">
            <a:solidFill>
              <a:srgbClr val="FFFF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>
            <a:off x="5072034" y="5119683"/>
            <a:ext cx="1071538" cy="595317"/>
          </a:xfrm>
          <a:prstGeom prst="chevron">
            <a:avLst>
              <a:gd name="adj" fmla="val 58000"/>
            </a:avLst>
          </a:prstGeom>
          <a:solidFill>
            <a:srgbClr val="00B0F0"/>
          </a:solidFill>
          <a:ln w="28575">
            <a:solidFill>
              <a:srgbClr val="FFFF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>
            <a:off x="5857852" y="5119683"/>
            <a:ext cx="1071538" cy="595317"/>
          </a:xfrm>
          <a:prstGeom prst="chevron">
            <a:avLst>
              <a:gd name="adj" fmla="val 58000"/>
            </a:avLst>
          </a:prstGeom>
          <a:solidFill>
            <a:srgbClr val="00B0F0"/>
          </a:solidFill>
          <a:ln w="28575">
            <a:solidFill>
              <a:srgbClr val="FFFF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>
            <a:off x="6643670" y="5119683"/>
            <a:ext cx="1071538" cy="595317"/>
          </a:xfrm>
          <a:prstGeom prst="chevron">
            <a:avLst>
              <a:gd name="adj" fmla="val 58000"/>
            </a:avLst>
          </a:prstGeom>
          <a:solidFill>
            <a:srgbClr val="00B0F0"/>
          </a:solidFill>
          <a:ln w="28575">
            <a:solidFill>
              <a:srgbClr val="FFFF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>
            <a:off x="7429488" y="5119683"/>
            <a:ext cx="1071538" cy="595317"/>
          </a:xfrm>
          <a:prstGeom prst="chevron">
            <a:avLst>
              <a:gd name="adj" fmla="val 58000"/>
            </a:avLst>
          </a:prstGeom>
          <a:solidFill>
            <a:srgbClr val="00B0F0"/>
          </a:solidFill>
          <a:ln w="28575">
            <a:solidFill>
              <a:srgbClr val="FFFF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>
            <a:off x="8143868" y="5119683"/>
            <a:ext cx="1000132" cy="595317"/>
          </a:xfrm>
          <a:prstGeom prst="chevron">
            <a:avLst>
              <a:gd name="adj" fmla="val 58000"/>
            </a:avLst>
          </a:prstGeom>
          <a:solidFill>
            <a:srgbClr val="00B0F0"/>
          </a:solidFill>
          <a:ln w="28575">
            <a:solidFill>
              <a:srgbClr val="FFFF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sunse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pic>
        <p:nvPicPr>
          <p:cNvPr id="27" name="Picture 11" descr="C:\Users\Eleni\Desktop\Zlata\Diapositiva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370" y="4306"/>
            <a:ext cx="9296890" cy="60215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1" descr="C:\Users\Eleni\Desktop\Zlata\Diapositiva2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370" y="4"/>
            <a:ext cx="9340770" cy="6025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3450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190"/>
    </mc:Choice>
    <mc:Fallback xmlns="">
      <p:transition spd="slow" advTm="241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42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9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5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6" name="Picture 2" descr="C:\Users\Eleni\Desktop\ultimo escritorio\bellisima\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 rotWithShape="1">
          <a:blip r:embed="rId3" cstate="print">
            <a:lum contrast="4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125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00" r="-4100"/>
          <a:stretch/>
        </p:blipFill>
        <p:spPr bwMode="auto">
          <a:xfrm rot="10800000" flipH="1">
            <a:off x="863250" y="-44031"/>
            <a:ext cx="3419758" cy="5863325"/>
          </a:xfrm>
          <a:prstGeom prst="rect">
            <a:avLst/>
          </a:prstGeom>
          <a:noFill/>
          <a:ln>
            <a:noFill/>
          </a:ln>
          <a:effectLst/>
          <a:extLst/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 rotWithShape="1">
          <a:blip r:embed="rId3" cstate="print">
            <a:lum contrast="4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125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00" r="-4100"/>
          <a:stretch/>
        </p:blipFill>
        <p:spPr bwMode="auto">
          <a:xfrm rot="10800000" flipH="1">
            <a:off x="-180528" y="-19445"/>
            <a:ext cx="3585668" cy="5488089"/>
          </a:xfrm>
          <a:prstGeom prst="rect">
            <a:avLst/>
          </a:prstGeom>
          <a:noFill/>
          <a:ln>
            <a:noFill/>
          </a:ln>
          <a:effectLst/>
          <a:extLst/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 rotWithShape="1">
          <a:blip r:embed="rId3" cstate="print">
            <a:lum contrast="4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125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00" r="-4100"/>
          <a:stretch/>
        </p:blipFill>
        <p:spPr bwMode="auto">
          <a:xfrm rot="10800000" flipH="1">
            <a:off x="2170583" y="282715"/>
            <a:ext cx="3384376" cy="5600196"/>
          </a:xfrm>
          <a:prstGeom prst="rect">
            <a:avLst/>
          </a:prstGeom>
          <a:noFill/>
          <a:ln>
            <a:noFill/>
          </a:ln>
          <a:effectLst/>
          <a:extLst/>
        </p:spPr>
      </p:pic>
      <p:pic>
        <p:nvPicPr>
          <p:cNvPr id="11" name="Picture 2" descr="C:\Users\Eleni\Desktop\ultimo escritorio\bellisima\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4031"/>
            <a:ext cx="9324528" cy="5926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2" descr="C:\Users\Eleni\Desktop\Zlata\Diapositiva35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66836"/>
            <a:ext cx="9324528" cy="6192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1784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921"/>
    </mc:Choice>
    <mc:Fallback xmlns="">
      <p:transition spd="slow" advTm="249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2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2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2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2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9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12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5" presetClass="entr" presetSubtype="1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93750">
              <a:srgbClr val="FF0000"/>
            </a:gs>
            <a:gs pos="87500">
              <a:srgbClr val="00B050"/>
            </a:gs>
            <a:gs pos="62000">
              <a:srgbClr val="92D050"/>
            </a:gs>
            <a:gs pos="50000">
              <a:srgbClr val="FF0000"/>
            </a:gs>
            <a:gs pos="100000">
              <a:srgbClr val="0070C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 rotWithShape="1">
          <a:blip r:embed="rId2" cstate="print">
            <a:lum contrast="4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125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/>
        </p:blipFill>
        <p:spPr bwMode="auto">
          <a:xfrm rot="16200000" flipH="1">
            <a:off x="3241479" y="-2026769"/>
            <a:ext cx="2584555" cy="61635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 rotWithShape="1">
          <a:blip r:embed="rId2" cstate="print">
            <a:lum contrast="4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125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/>
        </p:blipFill>
        <p:spPr bwMode="auto">
          <a:xfrm rot="5400000" flipH="1">
            <a:off x="3320303" y="1548082"/>
            <a:ext cx="2584555" cy="61635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 rotWithShape="1">
          <a:blip r:embed="rId2" cstate="print">
            <a:lum contrast="4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125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00" r="-4100"/>
          <a:stretch/>
        </p:blipFill>
        <p:spPr bwMode="auto">
          <a:xfrm rot="10800000" flipH="1">
            <a:off x="323528" y="255371"/>
            <a:ext cx="3355802" cy="5136264"/>
          </a:xfrm>
          <a:prstGeom prst="rect">
            <a:avLst/>
          </a:prstGeom>
          <a:noFill/>
          <a:ln>
            <a:noFill/>
          </a:ln>
          <a:effectLst/>
          <a:extLst/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 rotWithShape="1">
          <a:blip r:embed="rId2" cstate="print">
            <a:lum contrast="4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125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/>
        </p:blipFill>
        <p:spPr bwMode="auto">
          <a:xfrm rot="10800000">
            <a:off x="6042534" y="255371"/>
            <a:ext cx="3101466" cy="5136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4" descr="C:\Users\Eleni\Desktop\Zlata\Diapositiva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06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Eleni\Desktop\Zlata\Diapositiva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090" y="-3757"/>
            <a:ext cx="9175090" cy="5723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2" descr="C:\Users\Eleni\Desktop\Zlata\Diapositiva14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64957"/>
            <a:ext cx="9308983" cy="5987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9452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486"/>
    </mc:Choice>
    <mc:Fallback xmlns="">
      <p:transition spd="slow" advTm="264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750"/>
                            </p:stCondLst>
                            <p:childTnLst>
                              <p:par>
                                <p:cTn id="38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27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7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27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7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27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7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27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7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2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2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2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2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3" presetClass="entr" presetSubtype="5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1000">
              <a:srgbClr val="C010B3"/>
            </a:gs>
            <a:gs pos="25000">
              <a:srgbClr val="ED13CE"/>
            </a:gs>
            <a:gs pos="72000">
              <a:srgbClr val="FF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 rotWithShape="1">
          <a:blip r:embed="rId3" cstate="print">
            <a:lum contrast="4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125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00" r="-4100"/>
          <a:stretch/>
        </p:blipFill>
        <p:spPr bwMode="auto">
          <a:xfrm rot="10800000" flipH="1">
            <a:off x="4252424" y="14651"/>
            <a:ext cx="3355802" cy="5136264"/>
          </a:xfrm>
          <a:prstGeom prst="rect">
            <a:avLst/>
          </a:prstGeom>
          <a:noFill/>
          <a:ln>
            <a:noFill/>
          </a:ln>
          <a:effectLst/>
          <a:extLst/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 rotWithShape="1">
          <a:blip r:embed="rId3" cstate="print">
            <a:lum contrast="4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125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/>
        </p:blipFill>
        <p:spPr bwMode="auto">
          <a:xfrm rot="10800000">
            <a:off x="1431301" y="1"/>
            <a:ext cx="3101466" cy="5136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 rotWithShape="1">
          <a:blip r:embed="rId3" cstate="print">
            <a:lum contrast="4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125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/>
        </p:blipFill>
        <p:spPr bwMode="auto">
          <a:xfrm rot="10800000">
            <a:off x="-1" y="14653"/>
            <a:ext cx="3245617" cy="53749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 rotWithShape="1">
          <a:blip r:embed="rId3" cstate="print">
            <a:lum contrast="4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125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00" r="-4100"/>
          <a:stretch/>
        </p:blipFill>
        <p:spPr bwMode="auto">
          <a:xfrm rot="10800000" flipH="1">
            <a:off x="5940152" y="213506"/>
            <a:ext cx="3355802" cy="5136264"/>
          </a:xfrm>
          <a:prstGeom prst="rect">
            <a:avLst/>
          </a:prstGeom>
          <a:noFill/>
          <a:ln>
            <a:noFill/>
          </a:ln>
          <a:effectLst/>
          <a:extLst/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 rotWithShape="1">
          <a:blip r:embed="rId3" cstate="print">
            <a:lum contrast="4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125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/>
        </p:blipFill>
        <p:spPr bwMode="auto">
          <a:xfrm rot="10800000">
            <a:off x="611564" y="53982"/>
            <a:ext cx="3221867" cy="53356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 rotWithShape="1">
          <a:blip r:embed="rId3" cstate="print">
            <a:lum contrast="4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125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/>
        </p:blipFill>
        <p:spPr bwMode="auto">
          <a:xfrm rot="10800000">
            <a:off x="1979716" y="615547"/>
            <a:ext cx="2722395" cy="45084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 rotWithShape="1">
          <a:blip r:embed="rId3" cstate="print">
            <a:lum contrast="4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125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00" r="-4100"/>
          <a:stretch/>
        </p:blipFill>
        <p:spPr bwMode="auto">
          <a:xfrm rot="10800000" flipH="1">
            <a:off x="5435759" y="619672"/>
            <a:ext cx="2960510" cy="4531245"/>
          </a:xfrm>
          <a:prstGeom prst="rect">
            <a:avLst/>
          </a:prstGeom>
          <a:noFill/>
          <a:ln>
            <a:noFill/>
          </a:ln>
          <a:effectLst/>
          <a:extLst/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 rotWithShape="1">
          <a:blip r:embed="rId3" cstate="print">
            <a:lum contrast="4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125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00" r="-4100"/>
          <a:stretch/>
        </p:blipFill>
        <p:spPr bwMode="auto">
          <a:xfrm rot="10800000" flipH="1">
            <a:off x="3973589" y="678497"/>
            <a:ext cx="2748194" cy="4206282"/>
          </a:xfrm>
          <a:prstGeom prst="rect">
            <a:avLst/>
          </a:prstGeom>
          <a:noFill/>
          <a:ln>
            <a:noFill/>
          </a:ln>
          <a:effectLst/>
          <a:extLst/>
        </p:spPr>
      </p:pic>
      <p:pic>
        <p:nvPicPr>
          <p:cNvPr id="6" name="Picture 10" descr="C:\Users\Eleni\Desktop\Zlata\Diapositiva1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5" descr="C:\Users\Eleni\Desktop\Zlata\Diapositiva17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780" y="-119422"/>
            <a:ext cx="9168780" cy="5953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C:\Users\Eleni\Desktop\Zlata\Diapositiva6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780" y="-123155"/>
            <a:ext cx="9320734" cy="5957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5519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130"/>
    </mc:Choice>
    <mc:Fallback xmlns="">
      <p:transition spd="slow" advTm="261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27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7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7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7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27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7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27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7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2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2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2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2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2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2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2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4" presetClass="entr" presetSubtype="1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2" presetClass="entr" presetSubtype="1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4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6" presetClass="entr" presetSubtype="37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1000">
              <a:srgbClr val="92D050"/>
            </a:gs>
            <a:gs pos="25000">
              <a:srgbClr val="92D050"/>
            </a:gs>
            <a:gs pos="72000">
              <a:srgbClr val="FF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C:\Users\Eleni\Desktop\Zlata\Diapositiva3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943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ombinar"/>
          <p:cNvSpPr/>
          <p:nvPr/>
        </p:nvSpPr>
        <p:spPr>
          <a:xfrm rot="5400000" flipH="1">
            <a:off x="-1250193" y="1750229"/>
            <a:ext cx="5715001" cy="2214546"/>
          </a:xfrm>
          <a:prstGeom prst="flowChartMerg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3 Combinar"/>
          <p:cNvSpPr/>
          <p:nvPr/>
        </p:nvSpPr>
        <p:spPr>
          <a:xfrm rot="5400000" flipH="1">
            <a:off x="-250061" y="1750228"/>
            <a:ext cx="5715001" cy="2214546"/>
          </a:xfrm>
          <a:prstGeom prst="flowChartMerg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5" name="4 Combinar"/>
          <p:cNvSpPr/>
          <p:nvPr/>
        </p:nvSpPr>
        <p:spPr>
          <a:xfrm rot="5400000" flipH="1">
            <a:off x="892956" y="1750228"/>
            <a:ext cx="5715001" cy="2214546"/>
          </a:xfrm>
          <a:prstGeom prst="flowChartMerg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6" name="5 Combinar"/>
          <p:cNvSpPr/>
          <p:nvPr/>
        </p:nvSpPr>
        <p:spPr>
          <a:xfrm rot="5400000" flipH="1">
            <a:off x="2035966" y="1750226"/>
            <a:ext cx="5715001" cy="2214546"/>
          </a:xfrm>
          <a:prstGeom prst="flowChartMerg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7" name="6 Combinar"/>
          <p:cNvSpPr/>
          <p:nvPr/>
        </p:nvSpPr>
        <p:spPr>
          <a:xfrm rot="5400000" flipH="1">
            <a:off x="2964659" y="1750228"/>
            <a:ext cx="5715001" cy="2214546"/>
          </a:xfrm>
          <a:prstGeom prst="flowChartMerg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8" name="7 Combinar"/>
          <p:cNvSpPr/>
          <p:nvPr/>
        </p:nvSpPr>
        <p:spPr>
          <a:xfrm rot="5400000" flipH="1">
            <a:off x="3964788" y="1750228"/>
            <a:ext cx="5715001" cy="2214546"/>
          </a:xfrm>
          <a:prstGeom prst="flowChartMerg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9" name="8 Combinar"/>
          <p:cNvSpPr/>
          <p:nvPr/>
        </p:nvSpPr>
        <p:spPr>
          <a:xfrm rot="5400000" flipH="1">
            <a:off x="5179229" y="1750226"/>
            <a:ext cx="5715001" cy="2214546"/>
          </a:xfrm>
          <a:prstGeom prst="flowChartMerg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pic>
        <p:nvPicPr>
          <p:cNvPr id="10" name="Picture 13" descr="C:\Users\Eleni\Desktop\Zlata\Diapositiva3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943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4" descr="C:\Users\Eleni\Desktop\Zlata\Diapositiva37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" y="-94827"/>
            <a:ext cx="9144000" cy="5821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6758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666"/>
    </mc:Choice>
    <mc:Fallback xmlns="">
      <p:transition spd="slow" advTm="256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8" presetClass="entr" presetSubtype="12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8" presetClass="entr" presetSubtype="3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1000">
              <a:srgbClr val="00B0F0"/>
            </a:gs>
            <a:gs pos="25000">
              <a:srgbClr val="00B0F0"/>
            </a:gs>
            <a:gs pos="72000">
              <a:srgbClr val="FF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Eleni\Desktop\ultimo escritorio\bellisima\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525"/>
            <a:ext cx="9252520" cy="573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Luna"/>
          <p:cNvSpPr/>
          <p:nvPr/>
        </p:nvSpPr>
        <p:spPr>
          <a:xfrm>
            <a:off x="5500694" y="0"/>
            <a:ext cx="3643306" cy="5715000"/>
          </a:xfrm>
          <a:prstGeom prst="moon">
            <a:avLst/>
          </a:prstGeom>
          <a:solidFill>
            <a:srgbClr val="00B0F0">
              <a:alpha val="71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7" name="6 Luna"/>
          <p:cNvSpPr/>
          <p:nvPr/>
        </p:nvSpPr>
        <p:spPr>
          <a:xfrm>
            <a:off x="3714744" y="0"/>
            <a:ext cx="3643306" cy="5715000"/>
          </a:xfrm>
          <a:prstGeom prst="moon">
            <a:avLst/>
          </a:prstGeom>
          <a:solidFill>
            <a:srgbClr val="00B0F0">
              <a:alpha val="71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8" name="7 Luna"/>
          <p:cNvSpPr/>
          <p:nvPr/>
        </p:nvSpPr>
        <p:spPr>
          <a:xfrm>
            <a:off x="1857356" y="0"/>
            <a:ext cx="3643306" cy="5715000"/>
          </a:xfrm>
          <a:prstGeom prst="moon">
            <a:avLst/>
          </a:prstGeom>
          <a:solidFill>
            <a:srgbClr val="00B0F0">
              <a:alpha val="71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9" name="8 Luna"/>
          <p:cNvSpPr/>
          <p:nvPr/>
        </p:nvSpPr>
        <p:spPr>
          <a:xfrm>
            <a:off x="0" y="0"/>
            <a:ext cx="3643306" cy="5715000"/>
          </a:xfrm>
          <a:prstGeom prst="moon">
            <a:avLst/>
          </a:prstGeom>
          <a:solidFill>
            <a:srgbClr val="00B0F0">
              <a:alpha val="71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pic>
        <p:nvPicPr>
          <p:cNvPr id="10" name="Picture 3" descr="C:\Users\Eleni\Desktop\ultimo escritorio\bellisima\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3840"/>
            <a:ext cx="9252520" cy="5738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5" descr="C:\Users\Eleni\Desktop\ultimo escritorio\bellisima\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3838"/>
            <a:ext cx="9252520" cy="5748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278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000"/>
    </mc:Choice>
    <mc:Fallback xmlns="">
      <p:transition spd="slow" advTm="2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4" presetClass="entr" presetSubtype="10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 rotWithShape="1">
          <a:blip r:embed="rId2" cstate="print">
            <a:lum contrast="4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125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/>
        </p:blipFill>
        <p:spPr bwMode="auto">
          <a:xfrm rot="16200000" flipH="1">
            <a:off x="3241479" y="-2026769"/>
            <a:ext cx="2584555" cy="61635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 rotWithShape="1">
          <a:blip r:embed="rId2" cstate="print">
            <a:lum contrast="4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125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/>
        </p:blipFill>
        <p:spPr bwMode="auto">
          <a:xfrm rot="5400000" flipH="1">
            <a:off x="3320303" y="1548082"/>
            <a:ext cx="2584555" cy="61635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 rotWithShape="1">
          <a:blip r:embed="rId2" cstate="print">
            <a:lum contrast="4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125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00" r="-4100"/>
          <a:stretch/>
        </p:blipFill>
        <p:spPr bwMode="auto">
          <a:xfrm rot="10800000" flipH="1">
            <a:off x="-147088" y="255371"/>
            <a:ext cx="3355802" cy="5136264"/>
          </a:xfrm>
          <a:prstGeom prst="rect">
            <a:avLst/>
          </a:prstGeom>
          <a:noFill/>
          <a:ln>
            <a:noFill/>
          </a:ln>
          <a:effectLst/>
          <a:extLst/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 rotWithShape="1">
          <a:blip r:embed="rId2" cstate="print">
            <a:lum contrast="4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125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/>
        </p:blipFill>
        <p:spPr bwMode="auto">
          <a:xfrm rot="10800000">
            <a:off x="6042534" y="255371"/>
            <a:ext cx="3101466" cy="5136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6" descr="C:\Users\Eleni\Desktop\Zlata\Diapositiva2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37288"/>
            <a:ext cx="9144000" cy="5952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5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033831"/>
            <a:ext cx="2162785" cy="1789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http://www.embroideries.com.au/prodimages/name-helen-floral-70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0695" y="4225654"/>
            <a:ext cx="1905143" cy="1905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7381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0"/>
    </mc:Choice>
    <mc:Fallback xmlns="">
      <p:transition spd="slow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750"/>
                            </p:stCondLst>
                            <p:childTnLst>
                              <p:par>
                                <p:cTn id="38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27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7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27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7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27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7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27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7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2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2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2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2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2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7750"/>
                            </p:stCondLst>
                            <p:childTnLst>
                              <p:par>
                                <p:cTn id="7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4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175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Users\Eleni\Desktop\ultimo escritorio\bellisima\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9050"/>
            <a:ext cx="9144000" cy="575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227839" y="715567"/>
            <a:ext cx="3191644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000" b="1" cap="none" spc="0" dirty="0" smtClean="0">
                <a:ln w="900" cmpd="sng">
                  <a:solidFill>
                    <a:srgbClr val="FF0000">
                      <a:alpha val="55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Texto  e  Imágenes : Internet</a:t>
            </a:r>
            <a:endParaRPr lang="es-ES" sz="2000" b="1" cap="none" spc="0" dirty="0">
              <a:ln w="900" cmpd="sng">
                <a:solidFill>
                  <a:srgbClr val="FF0000">
                    <a:alpha val="55000"/>
                  </a:srgbClr>
                </a:solidFill>
                <a:prstDash val="solid"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460322" y="1464413"/>
            <a:ext cx="1566454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b="1" cap="none" spc="0" dirty="0" smtClean="0">
                <a:ln w="900" cmpd="sng">
                  <a:solidFill>
                    <a:srgbClr val="FF0000">
                      <a:alpha val="55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Diseño : Helen</a:t>
            </a:r>
            <a:endParaRPr lang="es-ES" b="1" cap="none" spc="0" dirty="0">
              <a:ln w="900" cmpd="sng">
                <a:solidFill>
                  <a:srgbClr val="FF0000">
                    <a:alpha val="55000"/>
                  </a:srgbClr>
                </a:solidFill>
                <a:prstDash val="solid"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04640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3000">
        <p:fade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715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27000"/>
            <a:ext cx="8839200" cy="54610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54000"/>
            <a:ext cx="8534400" cy="52070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841500"/>
            <a:ext cx="304800" cy="2540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4826000"/>
            <a:ext cx="3811588" cy="455083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572019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1" y="3810002"/>
            <a:ext cx="2540000" cy="941917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159001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794002"/>
          <a:ext cx="3200400" cy="137160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30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4130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4130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794000"/>
          <a:ext cx="3200400" cy="137160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30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571500"/>
            <a:ext cx="7924800" cy="10795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968501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  <p:extLst>
      <p:ext uri="{BB962C8B-B14F-4D97-AF65-F5344CB8AC3E}">
        <p14:creationId xmlns:p14="http://schemas.microsoft.com/office/powerpoint/2010/main" val="2050826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2000">
        <p:fade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687</TotalTime>
  <Words>74</Words>
  <Application>Microsoft Office PowerPoint</Application>
  <PresentationFormat>Presentación en pantalla (16:10)</PresentationFormat>
  <Paragraphs>33</Paragraphs>
  <Slides>16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16</vt:i4>
      </vt:variant>
    </vt:vector>
  </HeadingPairs>
  <TitlesOfParts>
    <vt:vector size="19" baseType="lpstr">
      <vt:lpstr>Tema de Office</vt:lpstr>
      <vt:lpstr>1_Tema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Helen V C</dc:creator>
  <cp:lastModifiedBy>Eleni</cp:lastModifiedBy>
  <cp:revision>47</cp:revision>
  <dcterms:created xsi:type="dcterms:W3CDTF">2015-01-25T23:25:43Z</dcterms:created>
  <dcterms:modified xsi:type="dcterms:W3CDTF">2015-02-01T13:24:08Z</dcterms:modified>
</cp:coreProperties>
</file>