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334" r:id="rId4"/>
    <p:sldId id="356" r:id="rId5"/>
    <p:sldId id="258" r:id="rId6"/>
    <p:sldId id="257" r:id="rId7"/>
    <p:sldId id="259" r:id="rId8"/>
    <p:sldId id="282" r:id="rId9"/>
    <p:sldId id="271" r:id="rId10"/>
    <p:sldId id="266" r:id="rId11"/>
    <p:sldId id="297" r:id="rId12"/>
    <p:sldId id="355" r:id="rId13"/>
    <p:sldId id="273" r:id="rId14"/>
    <p:sldId id="270" r:id="rId15"/>
    <p:sldId id="277" r:id="rId16"/>
    <p:sldId id="269" r:id="rId17"/>
    <p:sldId id="335" r:id="rId18"/>
    <p:sldId id="357" r:id="rId19"/>
    <p:sldId id="358" r:id="rId20"/>
  </p:sldIdLst>
  <p:sldSz cx="9144000" cy="5143500" type="screen16x9"/>
  <p:notesSz cx="6858000" cy="9144000"/>
  <p:embeddedFontLst>
    <p:embeddedFont>
      <p:font typeface="Forte" pitchFamily="66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Berlin Sans FB Demi" pitchFamily="34" charset="0"/>
      <p:bold r:id="rId26"/>
    </p:embeddedFont>
    <p:embeddedFont>
      <p:font typeface="Bradley Hand ITC" pitchFamily="66" charset="0"/>
      <p:regular r:id="rId27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5MRFIb81VHH1xJ1MYt5nQ==" hashData="FQHL0FsK8l+2LDEPJIAUvCJoI8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14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82" y="-3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26/08/2014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82627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26/08/2014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3608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26/08/2014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09295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26/08/2014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93290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26/08/2014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36929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26/08/2014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54402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26/08/2014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42605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26/08/2014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80323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26/08/2014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0736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26/08/2014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76624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26/08/2014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20643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DEA39-91C9-4A85-B579-B99AC042356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20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F494D-EDC6-42FE-8532-A041C4F58194}" type="datetimeFigureOut">
              <a:rPr lang="es-AR" smtClean="0"/>
              <a:t>26/08/2014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1034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18D98B-D02E-4CB5-ACFB-EBA54EEB109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2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835696" y="771550"/>
            <a:ext cx="7488832" cy="1015663"/>
          </a:xfrm>
          <a:prstGeom prst="rect">
            <a:avLst/>
          </a:prstGeom>
          <a:noFill/>
          <a:effectLst>
            <a:reflection endPos="0" dir="5400000" sy="-100000" algn="bl" rotWithShape="0"/>
          </a:effectLst>
          <a:scene3d>
            <a:camera prst="perspectiveContrastingLeftFacing"/>
            <a:lightRig rig="threePt" dir="t"/>
          </a:scene3d>
          <a:sp3d extrusionH="76200"/>
        </p:spPr>
        <p:txBody>
          <a:bodyPr wrap="square" rtlCol="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r>
              <a:rPr lang="es-AR" sz="60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Dibujos en lápiz en 3D</a:t>
            </a:r>
            <a:endParaRPr lang="es-AR" sz="6000" b="1" dirty="0">
              <a:ln/>
              <a:solidFill>
                <a:schemeClr val="accent5">
                  <a:tint val="50000"/>
                  <a:satMod val="180000"/>
                </a:schemeClr>
              </a:solidFill>
              <a:effectLst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4693584" y="3795886"/>
            <a:ext cx="345973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AR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Arte Anamórfico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71271"/>
            <a:ext cx="3921607" cy="29075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outerShdw blurRad="76200" dir="6780000" sy="23000" kx="1200000" algn="br" rotWithShape="0">
              <a:schemeClr val="bg1">
                <a:alpha val="50000"/>
              </a:schemeClr>
            </a:outerShdw>
            <a:reflection blurRad="6350" stA="50000" endA="295" endPos="92000" dist="101600" dir="5400000" sy="-100000" algn="bl" rotWithShape="0"/>
          </a:effectLst>
          <a:scene3d>
            <a:camera prst="perspectiveContrastingRightFacing" fov="2700000">
              <a:rot lat="180000" lon="19200000" rev="213211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3" name="2 CuadroTexto"/>
          <p:cNvSpPr txBox="1"/>
          <p:nvPr/>
        </p:nvSpPr>
        <p:spPr>
          <a:xfrm>
            <a:off x="323528" y="226844"/>
            <a:ext cx="1987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Avance automático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 rot="18980982">
            <a:off x="8140032" y="4378349"/>
            <a:ext cx="10951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Bradley Hand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77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747">
        <p:fade/>
      </p:transition>
    </mc:Choice>
    <mc:Fallback xmlns="">
      <p:transition spd="med" advTm="57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2987824" y="1730443"/>
            <a:ext cx="1589573" cy="1404597"/>
            <a:chOff x="3342023" y="1928633"/>
            <a:chExt cx="1589573" cy="1404597"/>
          </a:xfrm>
        </p:grpSpPr>
        <p:sp>
          <p:nvSpPr>
            <p:cNvPr id="5" name="4 CuadroTexto"/>
            <p:cNvSpPr txBox="1"/>
            <p:nvPr/>
          </p:nvSpPr>
          <p:spPr>
            <a:xfrm>
              <a:off x="3342023" y="1928633"/>
              <a:ext cx="413896" cy="923330"/>
            </a:xfrm>
            <a:prstGeom prst="rect">
              <a:avLst/>
            </a:prstGeom>
            <a:noFill/>
            <a:scene3d>
              <a:camera prst="perspectiveContrastingLeftFacing"/>
              <a:lightRig rig="threePt" dir="t"/>
            </a:scene3d>
          </p:spPr>
          <p:txBody>
            <a:bodyPr wrap="none" rtlCol="0"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r>
                <a:rPr lang="es-AR" sz="5400" b="1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J</a:t>
              </a:r>
              <a:endParaRPr lang="es-AR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6" name="5 CuadroTexto"/>
            <p:cNvSpPr txBox="1"/>
            <p:nvPr/>
          </p:nvSpPr>
          <p:spPr>
            <a:xfrm>
              <a:off x="3489756" y="2004712"/>
              <a:ext cx="577402" cy="969496"/>
            </a:xfrm>
            <a:prstGeom prst="rect">
              <a:avLst/>
            </a:prstGeom>
            <a:noFill/>
            <a:scene3d>
              <a:camera prst="perspectiveContrastingLeftFacing"/>
              <a:lightRig rig="threePt" dir="t"/>
            </a:scene3d>
          </p:spPr>
          <p:txBody>
            <a:bodyPr wrap="none" rtlCol="0"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r>
                <a:rPr lang="es-AR" sz="5700" b="1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o</a:t>
              </a:r>
              <a:endParaRPr lang="es-AR" sz="57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3788320" y="2067694"/>
              <a:ext cx="490840" cy="1015663"/>
            </a:xfrm>
            <a:prstGeom prst="rect">
              <a:avLst/>
            </a:prstGeom>
            <a:noFill/>
            <a:scene3d>
              <a:camera prst="perspectiveContrastingLeftFacing"/>
              <a:lightRig rig="threePt" dir="t"/>
            </a:scene3d>
          </p:spPr>
          <p:txBody>
            <a:bodyPr wrap="none" rtlCol="0"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r>
                <a:rPr lang="es-AR" sz="6000" b="1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s</a:t>
              </a:r>
              <a:endParaRPr lang="es-AR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9" name="8 CuadroTexto"/>
            <p:cNvSpPr txBox="1"/>
            <p:nvPr/>
          </p:nvSpPr>
          <p:spPr>
            <a:xfrm>
              <a:off x="4005380" y="2134765"/>
              <a:ext cx="617477" cy="1061829"/>
            </a:xfrm>
            <a:prstGeom prst="rect">
              <a:avLst/>
            </a:prstGeom>
            <a:noFill/>
            <a:scene3d>
              <a:camera prst="perspectiveContrastingLeftFacing"/>
              <a:lightRig rig="threePt" dir="t"/>
            </a:scene3d>
          </p:spPr>
          <p:txBody>
            <a:bodyPr wrap="none" rtlCol="0"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r>
                <a:rPr lang="es-AR" sz="6300" b="1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u</a:t>
              </a:r>
              <a:endParaRPr lang="es-AR" sz="63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10" name="9 CuadroTexto"/>
            <p:cNvSpPr txBox="1"/>
            <p:nvPr/>
          </p:nvSpPr>
          <p:spPr>
            <a:xfrm>
              <a:off x="4314119" y="2209846"/>
              <a:ext cx="617477" cy="1123384"/>
            </a:xfrm>
            <a:prstGeom prst="rect">
              <a:avLst/>
            </a:prstGeom>
            <a:noFill/>
            <a:scene3d>
              <a:camera prst="perspectiveContrastingLeftFacing"/>
              <a:lightRig rig="threePt" dir="t"/>
            </a:scene3d>
          </p:spPr>
          <p:txBody>
            <a:bodyPr wrap="none" rtlCol="0"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r>
                <a:rPr lang="es-AR" sz="6700" b="1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é</a:t>
              </a:r>
              <a:endParaRPr lang="es-AR" sz="67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</p:grpSp>
      <p:pic>
        <p:nvPicPr>
          <p:cNvPr id="7" name="Picture 2" descr="http://www.yapfiles.ru/files/883982/17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942567">
            <a:off x="926654" y="-559106"/>
            <a:ext cx="6045104" cy="604510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443075" y="2199050"/>
            <a:ext cx="776175" cy="1169551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7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</a:t>
            </a:r>
            <a:endParaRPr lang="es-AR" sz="7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924069" y="2230291"/>
            <a:ext cx="655949" cy="1215717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73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</a:t>
            </a:r>
            <a:endParaRPr lang="es-AR" sz="73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333796" y="2312849"/>
            <a:ext cx="492443" cy="1261884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7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</a:t>
            </a:r>
            <a:endParaRPr lang="es-AR" sz="7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607337" y="2341764"/>
            <a:ext cx="535724" cy="1308050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79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</a:t>
            </a:r>
            <a:endParaRPr lang="es-AR" sz="79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877651" y="2380567"/>
            <a:ext cx="710451" cy="1369606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83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</a:t>
            </a:r>
            <a:endParaRPr lang="es-AR" sz="83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339445" y="2427171"/>
            <a:ext cx="455574" cy="1415772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8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</a:t>
            </a:r>
            <a:endParaRPr lang="es-AR" sz="8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588224" y="2467489"/>
            <a:ext cx="465192" cy="1461939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89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í</a:t>
            </a:r>
          </a:p>
        </p:txBody>
      </p:sp>
      <p:sp>
        <p:nvSpPr>
          <p:cNvPr id="17" name="16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00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5347">
        <p14:glitter pattern="hexagon"/>
        <p:sndAc>
          <p:stSnd loop="1">
            <p:snd r:embed="rId2" name="Where you stand- Travis.wav"/>
          </p:stSnd>
        </p:sndAc>
      </p:transition>
    </mc:Choice>
    <mc:Fallback xmlns="">
      <p:transition spd="slow" advTm="5347">
        <p:fade/>
        <p:sndAc>
          <p:stSnd loop="1">
            <p:snd r:embed="rId4" name="Where you stand- Travi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-19050"/>
            <a:ext cx="828675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4" y="0"/>
            <a:ext cx="8258337" cy="516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56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920">
        <p:split orient="vert"/>
      </p:transition>
    </mc:Choice>
    <mc:Fallback xmlns="">
      <p:transition spd="slow" advTm="492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132" y="0"/>
            <a:ext cx="7060149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400" y="0"/>
            <a:ext cx="7059612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58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785">
        <p14:ripple/>
      </p:transition>
    </mc:Choice>
    <mc:Fallback xmlns="">
      <p:transition spd="slow" advTm="57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67" y="25654"/>
            <a:ext cx="7661401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00" y="25200"/>
            <a:ext cx="7656513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3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52">
        <p14:vortex dir="r"/>
      </p:transition>
    </mc:Choice>
    <mc:Fallback xmlns="">
      <p:transition spd="slow" advTm="50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25" y="0"/>
            <a:ext cx="8225818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0" y="0"/>
            <a:ext cx="8225818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latin typeface="Bradley Hand ITC" pitchFamily="66" charset="0"/>
              </a:rPr>
              <a:t>Raú</a:t>
            </a:r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7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421">
        <p14:shred/>
      </p:transition>
    </mc:Choice>
    <mc:Fallback xmlns="">
      <p:transition spd="slow" advTm="54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16" y="0"/>
            <a:ext cx="7838165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" y="0"/>
            <a:ext cx="7838165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49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6380">
        <p14:switch dir="r"/>
      </p:transition>
    </mc:Choice>
    <mc:Fallback xmlns="">
      <p:transition spd="slow" advTm="63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0"/>
            <a:ext cx="802978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00" y="0"/>
            <a:ext cx="802978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97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685">
        <p14:flip dir="r"/>
      </p:transition>
    </mc:Choice>
    <mc:Fallback xmlns="">
      <p:transition spd="slow" advTm="66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"/>
          <a:stretch/>
        </p:blipFill>
        <p:spPr bwMode="auto">
          <a:xfrm>
            <a:off x="611560" y="0"/>
            <a:ext cx="8013062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85"/>
          <a:stretch/>
        </p:blipFill>
        <p:spPr bwMode="auto">
          <a:xfrm>
            <a:off x="611560" y="9893"/>
            <a:ext cx="8013062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79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799">
        <p14:gallery dir="l"/>
      </p:transition>
    </mc:Choice>
    <mc:Fallback xmlns="">
      <p:transition spd="slow" advTm="47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" t="1000" r="471" b="1000"/>
          <a:stretch/>
        </p:blipFill>
        <p:spPr bwMode="auto">
          <a:xfrm>
            <a:off x="539551" y="51470"/>
            <a:ext cx="8208913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5" t="1032" r="490" b="1000"/>
          <a:stretch/>
        </p:blipFill>
        <p:spPr bwMode="auto">
          <a:xfrm>
            <a:off x="539551" y="51470"/>
            <a:ext cx="820891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65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689">
        <p14:prism/>
      </p:transition>
    </mc:Choice>
    <mc:Fallback xmlns="">
      <p:transition spd="slow" advTm="56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417" y="0"/>
            <a:ext cx="6625166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953" y="16066"/>
            <a:ext cx="6625166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53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427">
        <p14:ripple/>
      </p:transition>
    </mc:Choice>
    <mc:Fallback xmlns="">
      <p:transition spd="slow" advTm="74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" t="1000" r="990" b="1000"/>
          <a:stretch/>
        </p:blipFill>
        <p:spPr bwMode="auto">
          <a:xfrm>
            <a:off x="898807" y="0"/>
            <a:ext cx="7274378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94" t="1000" r="990" b="1000"/>
          <a:stretch/>
        </p:blipFill>
        <p:spPr bwMode="auto">
          <a:xfrm>
            <a:off x="898807" y="-13291"/>
            <a:ext cx="7274378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48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500">
        <p14:window dir="vert"/>
      </p:transition>
    </mc:Choice>
    <mc:Fallback xmlns="">
      <p:transition spd="slow" advTm="6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10976" y="0"/>
            <a:ext cx="6417425" cy="5133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20674" y="0"/>
            <a:ext cx="6417425" cy="5133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85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435">
        <p14:prism isInverted="1"/>
      </p:transition>
    </mc:Choice>
    <mc:Fallback xmlns="">
      <p:transition spd="slow" advTm="74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3" y="0"/>
            <a:ext cx="7953375" cy="513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00" y="0"/>
            <a:ext cx="7953375" cy="513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70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13">
        <p14:ferris dir="l"/>
      </p:transition>
    </mc:Choice>
    <mc:Fallback xmlns="">
      <p:transition spd="slow" advTm="72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521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6" cy="5210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72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08">
        <p14:ferris dir="r"/>
      </p:transition>
    </mc:Choice>
    <mc:Fallback xmlns="">
      <p:transition spd="slow" advTm="52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861" y="0"/>
            <a:ext cx="8176275" cy="5143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400" y="0"/>
            <a:ext cx="8176275" cy="5143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53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968">
        <p14:conveyor dir="r"/>
      </p:transition>
    </mc:Choice>
    <mc:Fallback xmlns="">
      <p:transition spd="slow" advTm="59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547664" y="3526607"/>
            <a:ext cx="6174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400" dirty="0">
                <a:solidFill>
                  <a:prstClr val="white"/>
                </a:solidFill>
                <a:latin typeface="Forte" pitchFamily="66" charset="0"/>
              </a:rPr>
              <a:t>Vive en Monclova (México)</a:t>
            </a:r>
          </a:p>
          <a:p>
            <a:pPr algn="ctr"/>
            <a:endParaRPr lang="es-AR" sz="2400" dirty="0">
              <a:solidFill>
                <a:prstClr val="white"/>
              </a:solidFill>
              <a:latin typeface="Forte" pitchFamily="66" charset="0"/>
            </a:endParaRPr>
          </a:p>
          <a:p>
            <a:pPr algn="ctr"/>
            <a:r>
              <a:rPr lang="es-AR" sz="2400" dirty="0">
                <a:solidFill>
                  <a:prstClr val="white"/>
                </a:solidFill>
                <a:latin typeface="Forte" pitchFamily="66" charset="0"/>
              </a:rPr>
              <a:t>Selección de algunas de sus mejores obras.</a:t>
            </a:r>
          </a:p>
        </p:txBody>
      </p:sp>
      <p:pic>
        <p:nvPicPr>
          <p:cNvPr id="1028" name="Picture 4" descr="http://www.opinionmexico.com.mx/gif-animados-Banderas-Mexico_4037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74013"/>
            <a:ext cx="1428750" cy="115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6" descr="https://lh6.googleusercontent.com/-YC_IR_vTP10/UClpXb-ZLqI/AAAAAAAAApQ/qmk1cDv12bk/w800-h805-no/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69706"/>
            <a:ext cx="2717973" cy="27136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perspectiveContrastingLeftFacing">
              <a:rot lat="300000" lon="1200000" rev="21594000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815091" y="1965038"/>
            <a:ext cx="11657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Forte" pitchFamily="66" charset="0"/>
              </a:rPr>
              <a:t>México</a:t>
            </a:r>
            <a:endParaRPr lang="es-AR" sz="2400" dirty="0">
              <a:solidFill>
                <a:schemeClr val="bg1"/>
              </a:solidFill>
              <a:latin typeface="Forte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135137" y="1780371"/>
            <a:ext cx="2808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400" dirty="0" smtClean="0">
                <a:solidFill>
                  <a:prstClr val="white"/>
                </a:solidFill>
                <a:latin typeface="Forte" pitchFamily="66" charset="0"/>
              </a:rPr>
              <a:t>Josué </a:t>
            </a:r>
            <a:r>
              <a:rPr lang="es-AR" sz="2400" dirty="0">
                <a:solidFill>
                  <a:prstClr val="white"/>
                </a:solidFill>
                <a:latin typeface="Forte" pitchFamily="66" charset="0"/>
              </a:rPr>
              <a:t>Neftalí Ávila </a:t>
            </a:r>
            <a:endParaRPr lang="es-AR" sz="2400" dirty="0" smtClean="0">
              <a:solidFill>
                <a:prstClr val="white"/>
              </a:solidFill>
              <a:latin typeface="Forte" pitchFamily="66" charset="0"/>
            </a:endParaRPr>
          </a:p>
          <a:p>
            <a:pPr algn="ctr"/>
            <a:r>
              <a:rPr lang="es-AR" sz="2400" dirty="0" smtClean="0">
                <a:solidFill>
                  <a:prstClr val="white"/>
                </a:solidFill>
                <a:latin typeface="Forte" pitchFamily="66" charset="0"/>
              </a:rPr>
              <a:t>21 años </a:t>
            </a:r>
            <a:endParaRPr lang="es-AR" sz="2400" dirty="0">
              <a:latin typeface="Forte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18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285">
        <p14:shred/>
      </p:transition>
    </mc:Choice>
    <mc:Fallback xmlns="">
      <p:transition spd="slow" advTm="102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480">
        <p:circle/>
      </p:transition>
    </mc:Choice>
    <mc:Fallback xmlns="">
      <p:transition spd="slow" advTm="448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1569</TotalTime>
  <Words>119</Words>
  <Application>Microsoft Office PowerPoint</Application>
  <PresentationFormat>Presentación en pantalla (16:9)</PresentationFormat>
  <Paragraphs>67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Arial</vt:lpstr>
      <vt:lpstr>Forte</vt:lpstr>
      <vt:lpstr>Calibri</vt:lpstr>
      <vt:lpstr>Berlin Sans FB Demi</vt:lpstr>
      <vt:lpstr>Bradley Hand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TM</dc:creator>
  <cp:lastModifiedBy>Raúl Tarulla</cp:lastModifiedBy>
  <cp:revision>128</cp:revision>
  <dcterms:created xsi:type="dcterms:W3CDTF">2014-08-08T15:26:49Z</dcterms:created>
  <dcterms:modified xsi:type="dcterms:W3CDTF">2014-08-26T20:40:06Z</dcterms:modified>
</cp:coreProperties>
</file>