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410" r:id="rId3"/>
    <p:sldId id="511" r:id="rId4"/>
    <p:sldId id="480" r:id="rId5"/>
    <p:sldId id="522" r:id="rId6"/>
    <p:sldId id="523" r:id="rId7"/>
    <p:sldId id="518" r:id="rId8"/>
    <p:sldId id="512" r:id="rId9"/>
    <p:sldId id="481" r:id="rId10"/>
    <p:sldId id="516" r:id="rId11"/>
    <p:sldId id="482" r:id="rId12"/>
    <p:sldId id="513" r:id="rId13"/>
    <p:sldId id="483" r:id="rId14"/>
    <p:sldId id="517" r:id="rId15"/>
    <p:sldId id="484" r:id="rId16"/>
    <p:sldId id="515" r:id="rId17"/>
    <p:sldId id="485" r:id="rId18"/>
    <p:sldId id="509" r:id="rId19"/>
    <p:sldId id="514" r:id="rId20"/>
    <p:sldId id="486" r:id="rId21"/>
    <p:sldId id="487" r:id="rId22"/>
    <p:sldId id="488" r:id="rId23"/>
    <p:sldId id="489" r:id="rId24"/>
    <p:sldId id="490" r:id="rId25"/>
    <p:sldId id="491" r:id="rId26"/>
    <p:sldId id="492" r:id="rId27"/>
    <p:sldId id="493" r:id="rId28"/>
    <p:sldId id="494" r:id="rId29"/>
    <p:sldId id="504" r:id="rId30"/>
    <p:sldId id="495" r:id="rId31"/>
    <p:sldId id="505" r:id="rId32"/>
    <p:sldId id="496" r:id="rId33"/>
    <p:sldId id="497" r:id="rId34"/>
    <p:sldId id="498" r:id="rId35"/>
    <p:sldId id="507" r:id="rId36"/>
    <p:sldId id="510" r:id="rId37"/>
    <p:sldId id="506" r:id="rId38"/>
    <p:sldId id="508" r:id="rId39"/>
    <p:sldId id="499" r:id="rId40"/>
    <p:sldId id="500" r:id="rId41"/>
    <p:sldId id="520" r:id="rId42"/>
    <p:sldId id="521" r:id="rId43"/>
    <p:sldId id="501" r:id="rId44"/>
    <p:sldId id="502" r:id="rId45"/>
    <p:sldId id="525" r:id="rId46"/>
    <p:sldId id="524" r:id="rId47"/>
    <p:sldId id="411" r:id="rId48"/>
    <p:sldId id="526" r:id="rId49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5rJlQ6zGM4yJIvdSaA4DA==" hashData="zbYd+whrdkV/e58hJ7ohONwj3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1662" y="-114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5784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5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15/10/2019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4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trippy animation GIF by xponentialdesig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0652"/>
            <a:ext cx="108013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46452" y="1969185"/>
            <a:ext cx="7908450" cy="257832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Joker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  <p:sndAc>
      <p:stSnd loop="1">
        <p:snd r:embed="rId2" name="rie Payaso - cop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510651_83374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6340" y="0"/>
            <a:ext cx="1157670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6084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00337" y="1349335"/>
            <a:ext cx="5400675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dirty="0">
                <a:solidFill>
                  <a:srgbClr val="FFFF00"/>
                </a:solidFill>
                <a:latin typeface="Ravie" pitchFamily="82" charset="0"/>
              </a:rPr>
              <a:t>Hechos de la película ‘Joker’ que la hacen aún más </a:t>
            </a:r>
            <a:r>
              <a:rPr lang="es-ES" sz="4000" dirty="0" smtClean="0">
                <a:solidFill>
                  <a:srgbClr val="FFFF00"/>
                </a:solidFill>
                <a:latin typeface="Ravie" pitchFamily="82" charset="0"/>
              </a:rPr>
              <a:t>interesante.</a:t>
            </a:r>
            <a:endParaRPr lang="es-ES" sz="40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1026" name="Picture 2" descr="https://difundir.org/wp-content/uploads/2014/07/diflogo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69" y="5373687"/>
            <a:ext cx="32385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32123" y="5036021"/>
            <a:ext cx="2530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Información de 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18798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" y="0"/>
            <a:ext cx="1084256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76960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949" y="-155646"/>
            <a:ext cx="11563350" cy="66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70983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joker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606"/>
            <a:ext cx="11017300" cy="672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34296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045" y="0"/>
            <a:ext cx="12192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77250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76339" y="1964889"/>
            <a:ext cx="77048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Desde su estreno en la gran pantalla el Joker ha recibido innumerables elogios debido a la impresionante actuación de </a:t>
            </a:r>
            <a:r>
              <a:rPr lang="es-ES" sz="2400" b="1" dirty="0" err="1">
                <a:solidFill>
                  <a:srgbClr val="FFFF00"/>
                </a:solidFill>
              </a:rPr>
              <a:t>Joaquin</a:t>
            </a:r>
            <a:r>
              <a:rPr lang="es-ES" sz="2400" b="1" dirty="0">
                <a:solidFill>
                  <a:srgbClr val="FFFF00"/>
                </a:solidFill>
              </a:rPr>
              <a:t> Phoenix y la genialidad como director de </a:t>
            </a:r>
            <a:r>
              <a:rPr lang="es-ES" sz="2400" b="1" dirty="0" err="1">
                <a:solidFill>
                  <a:srgbClr val="FFFF00"/>
                </a:solidFill>
              </a:rPr>
              <a:t>Todd</a:t>
            </a:r>
            <a:r>
              <a:rPr lang="es-ES" sz="2400" b="1" dirty="0">
                <a:solidFill>
                  <a:srgbClr val="FFFF00"/>
                </a:solidFill>
              </a:rPr>
              <a:t> Phillips, nosotros no pasamos por desapercibida esta impresionante película que definitivamente te recomendamos ver y hoy te presentaremos 21 hechos que hacen que Joker sea incluso más interesante de lo que pensabas, echa un vistazo:</a:t>
            </a:r>
          </a:p>
        </p:txBody>
      </p:sp>
    </p:spTree>
    <p:extLst>
      <p:ext uri="{BB962C8B-B14F-4D97-AF65-F5344CB8AC3E}">
        <p14:creationId xmlns:p14="http://schemas.microsoft.com/office/powerpoint/2010/main" val="2695723639"/>
      </p:ext>
    </p:extLst>
  </p:cSld>
  <p:clrMapOvr>
    <a:masterClrMapping/>
  </p:clrMapOvr>
  <p:transition spd="med" advTm="2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96" y="9455"/>
            <a:ext cx="11594179" cy="650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19309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ifundir.org/wp-content/uploads/2019/10/la-et-mn-tiff-movies-02-5d9f1dc655478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040"/>
            <a:ext cx="10946984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20155" y="634643"/>
            <a:ext cx="270033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El actor de Joker, </a:t>
            </a:r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Phoenix, basó su risa viendo vídeos de personas que sufren de risa patológica.</a:t>
            </a:r>
          </a:p>
        </p:txBody>
      </p:sp>
    </p:spTree>
    <p:extLst>
      <p:ext uri="{BB962C8B-B14F-4D97-AF65-F5344CB8AC3E}">
        <p14:creationId xmlns:p14="http://schemas.microsoft.com/office/powerpoint/2010/main" val="3506014149"/>
      </p:ext>
    </p:extLst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thejoker-8fbd1dbfe5bf60f86823e5465be96376-8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029" y="0"/>
            <a:ext cx="1173737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5708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ifundir.org/wp-content/uploads/2019/10/joker-facts-interesting-5d9f0ba3d790a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262"/>
            <a:ext cx="10945292" cy="664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0715" y="4885472"/>
            <a:ext cx="486271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Para el papel de Joker, el actor comenzó una estricta dieta de 500 calorías y perdió  casi 24 kilos,  esto para simular los efectos secundarios de las medicinas que tomaba Arthur </a:t>
            </a:r>
            <a:r>
              <a:rPr lang="es-ES" sz="2000" b="1" dirty="0" err="1">
                <a:solidFill>
                  <a:srgbClr val="FFFF00"/>
                </a:solidFill>
              </a:rPr>
              <a:t>Fleck</a:t>
            </a:r>
            <a:r>
              <a:rPr lang="es-ES" sz="2000" b="1" dirty="0">
                <a:solidFill>
                  <a:srgbClr val="FFFF00"/>
                </a:solidFill>
              </a:rPr>
              <a:t> para sus distintos trastornos</a:t>
            </a:r>
          </a:p>
        </p:txBody>
      </p:sp>
    </p:spTree>
    <p:extLst>
      <p:ext uri="{BB962C8B-B14F-4D97-AF65-F5344CB8AC3E}">
        <p14:creationId xmlns:p14="http://schemas.microsoft.com/office/powerpoint/2010/main" val="3157961155"/>
      </p:ext>
    </p:extLst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aparece-el-trailer-de-joker-1068x6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" y="0"/>
            <a:ext cx="1094129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19333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ifundir.org/wp-content/uploads/2019/10/joker-movie-1-5d9f18d24b36b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62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76739" y="522040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Joker entró en el top ten de las mejores películas calificadas de todos los tiempos, compartiendo la lista con “El padrino I y II y </a:t>
            </a:r>
            <a:r>
              <a:rPr lang="es-ES" sz="2000" b="1" dirty="0" err="1">
                <a:solidFill>
                  <a:srgbClr val="FFFF00"/>
                </a:solidFill>
              </a:rPr>
              <a:t>Pulp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Fiction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996982397"/>
      </p:ext>
    </p:extLst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450_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7207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2211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ifundir.org/wp-content/uploads/2019/10/10-5d9f1388dc85d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66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52803" y="378024"/>
            <a:ext cx="39964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Antes de filmar, el director Phillips le dijo a </a:t>
            </a:r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  que debía trabajar la risa de su personaje como algo doloroso.</a:t>
            </a:r>
          </a:p>
        </p:txBody>
      </p:sp>
    </p:spTree>
    <p:extLst>
      <p:ext uri="{BB962C8B-B14F-4D97-AF65-F5344CB8AC3E}">
        <p14:creationId xmlns:p14="http://schemas.microsoft.com/office/powerpoint/2010/main" val="678201801"/>
      </p:ext>
    </p:extLst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joker-mov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950" y="0"/>
            <a:ext cx="1101729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89522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Joanquin-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" y="0"/>
            <a:ext cx="1105459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43140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ifundir.org/wp-content/uploads/2019/10/17-5d9f1f0a95b6f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236917" y="306016"/>
            <a:ext cx="35644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 y el fallecido </a:t>
            </a:r>
            <a:r>
              <a:rPr lang="es-ES" sz="2000" b="1" dirty="0" err="1">
                <a:solidFill>
                  <a:srgbClr val="FFFF00"/>
                </a:solidFill>
              </a:rPr>
              <a:t>Heath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Ledger</a:t>
            </a:r>
            <a:r>
              <a:rPr lang="es-ES" sz="2000" b="1" dirty="0">
                <a:solidFill>
                  <a:srgbClr val="FFFF00"/>
                </a:solidFill>
              </a:rPr>
              <a:t> eran buenos amigos en la vida real.</a:t>
            </a:r>
          </a:p>
        </p:txBody>
      </p:sp>
    </p:spTree>
    <p:extLst>
      <p:ext uri="{BB962C8B-B14F-4D97-AF65-F5344CB8AC3E}">
        <p14:creationId xmlns:p14="http://schemas.microsoft.com/office/powerpoint/2010/main" val="3236798602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ifundir.org/wp-content/uploads/2019/10/15-5d9f1a9b5702d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20"/>
          <a:stretch/>
        </p:blipFill>
        <p:spPr bwMode="auto">
          <a:xfrm>
            <a:off x="0" y="11269"/>
            <a:ext cx="10801350" cy="656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5418584"/>
            <a:ext cx="34924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</a:rPr>
              <a:t>La película está basada en el año 1981 con total intención.</a:t>
            </a:r>
          </a:p>
        </p:txBody>
      </p:sp>
    </p:spTree>
    <p:extLst>
      <p:ext uri="{BB962C8B-B14F-4D97-AF65-F5344CB8AC3E}">
        <p14:creationId xmlns:p14="http://schemas.microsoft.com/office/powerpoint/2010/main" val="4103214596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difundir.org/wp-content/uploads/2019/10/20-5da06866a6c11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9213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99" y="378024"/>
            <a:ext cx="39244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La danza del baño fue improvisada por  el actor </a:t>
            </a:r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Phoenix.</a:t>
            </a:r>
          </a:p>
        </p:txBody>
      </p:sp>
    </p:spTree>
    <p:extLst>
      <p:ext uri="{BB962C8B-B14F-4D97-AF65-F5344CB8AC3E}">
        <p14:creationId xmlns:p14="http://schemas.microsoft.com/office/powerpoint/2010/main" val="692233728"/>
      </p:ext>
    </p:extLst>
  </p:cSld>
  <p:clrMapOvr>
    <a:masterClrMapping/>
  </p:clrMapOvr>
  <p:transition spd="med" advTm="11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ifundir.org/wp-content/uploads/2019/10/joker-facts-interesting-113-5d9f2101abe3a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07" y="0"/>
            <a:ext cx="10830057" cy="660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452941" y="437992"/>
            <a:ext cx="33484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El director </a:t>
            </a:r>
            <a:r>
              <a:rPr lang="es-ES" sz="2000" b="1" dirty="0" err="1">
                <a:solidFill>
                  <a:srgbClr val="FFFF00"/>
                </a:solidFill>
              </a:rPr>
              <a:t>Todd</a:t>
            </a:r>
            <a:r>
              <a:rPr lang="es-ES" sz="2000" b="1" dirty="0">
                <a:solidFill>
                  <a:srgbClr val="FFFF00"/>
                </a:solidFill>
              </a:rPr>
              <a:t> Phillips se molestó por los </a:t>
            </a:r>
            <a:r>
              <a:rPr lang="es-ES" sz="2000" b="1" dirty="0" err="1">
                <a:solidFill>
                  <a:srgbClr val="FFFF00"/>
                </a:solidFill>
              </a:rPr>
              <a:t>paparazzis</a:t>
            </a:r>
            <a:r>
              <a:rPr lang="es-ES" sz="2000" b="1" dirty="0">
                <a:solidFill>
                  <a:srgbClr val="FFFF00"/>
                </a:solidFill>
              </a:rPr>
              <a:t> que tomaban fotos granuladas desde cualquier ángulo de larga distancia, así que el mismo decidió fotografiar esta escena y compartir y difundir las imágenes el mismo.</a:t>
            </a:r>
          </a:p>
        </p:txBody>
      </p:sp>
    </p:spTree>
    <p:extLst>
      <p:ext uri="{BB962C8B-B14F-4D97-AF65-F5344CB8AC3E}">
        <p14:creationId xmlns:p14="http://schemas.microsoft.com/office/powerpoint/2010/main" val="2396328292"/>
      </p:ext>
    </p:extLst>
  </p:cSld>
  <p:clrMapOvr>
    <a:masterClrMapping/>
  </p:clrMapOvr>
  <p:transition spd="med" advTm="21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ifundir.org/wp-content/uploads/2019/10/7-5d9f11d336052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5838"/>
            <a:ext cx="10801351" cy="690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5206554"/>
            <a:ext cx="3816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La película muda ‘</a:t>
            </a:r>
            <a:r>
              <a:rPr lang="es-ES" sz="2000" b="1" dirty="0" err="1">
                <a:solidFill>
                  <a:srgbClr val="FFFF00"/>
                </a:solidFill>
              </a:rPr>
              <a:t>The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Man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Who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Laughs</a:t>
            </a:r>
            <a:r>
              <a:rPr lang="es-ES" sz="2000" b="1" dirty="0">
                <a:solidFill>
                  <a:srgbClr val="FFFF00"/>
                </a:solidFill>
              </a:rPr>
              <a:t>’ también fue otra influencia importante en la nueva película de Joker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9836553"/>
      </p:ext>
    </p:extLst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ifundir.org/wp-content/uploads/2019/10/11-5d9f143e81d99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1"/>
            <a:ext cx="6235452" cy="645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24811" y="2610272"/>
            <a:ext cx="363644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</a:rPr>
              <a:t> Hay al menos 3 risas diferentes que hace el Joker: la risa de afligido, la risa dolorosa, y su risa de alegría auténtica al final del film.</a:t>
            </a:r>
          </a:p>
        </p:txBody>
      </p:sp>
    </p:spTree>
    <p:extLst>
      <p:ext uri="{BB962C8B-B14F-4D97-AF65-F5344CB8AC3E}">
        <p14:creationId xmlns:p14="http://schemas.microsoft.com/office/powerpoint/2010/main" val="2830629906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ifundir.org/wp-content/uploads/2019/10/EF6DsLSX0AAUo0E-5d9f16a1ba30e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8" y="77650"/>
            <a:ext cx="10805267" cy="643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912843" y="522040"/>
            <a:ext cx="38885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Muchos actores pasados ​​fueron a lugares oscuros para interpretar el papel del Joker, pero Phoenix dice que no tuvo esa experiencia</a:t>
            </a:r>
          </a:p>
        </p:txBody>
      </p:sp>
    </p:spTree>
    <p:extLst>
      <p:ext uri="{BB962C8B-B14F-4D97-AF65-F5344CB8AC3E}">
        <p14:creationId xmlns:p14="http://schemas.microsoft.com/office/powerpoint/2010/main" val="1152741924"/>
      </p:ext>
    </p:extLst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ifundir.org/wp-content/uploads/2019/10/1-5da0226aae0b3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54"/>
            <a:ext cx="10801350" cy="657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0555" y="4842520"/>
            <a:ext cx="5400675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La forma en que </a:t>
            </a:r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 corre en la película también fue una forma muy específica de construir su personaje, incluso la llamó “</a:t>
            </a:r>
            <a:r>
              <a:rPr lang="es-ES" sz="2000" b="1" dirty="0" err="1">
                <a:solidFill>
                  <a:srgbClr val="FFFF00"/>
                </a:solidFill>
              </a:rPr>
              <a:t>Arthur’s</a:t>
            </a:r>
            <a:r>
              <a:rPr lang="es-ES" sz="2000" b="1" dirty="0">
                <a:solidFill>
                  <a:srgbClr val="FFFF00"/>
                </a:solidFill>
              </a:rPr>
              <a:t> </a:t>
            </a:r>
            <a:r>
              <a:rPr lang="es-ES" sz="2000" b="1" dirty="0" err="1">
                <a:solidFill>
                  <a:srgbClr val="FFFF00"/>
                </a:solidFill>
              </a:rPr>
              <a:t>Run</a:t>
            </a:r>
            <a:r>
              <a:rPr lang="es-ES" sz="2000" b="1" dirty="0">
                <a:solidFill>
                  <a:srgbClr val="FFFF00"/>
                </a:solidFill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2010148637"/>
      </p:ext>
    </p:extLst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ifundir.org/wp-content/uploads/2019/10/6-5da0286847429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42944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92963" y="2350403"/>
            <a:ext cx="259236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</a:rPr>
              <a:t>En la vida real, el Hospital Estatal de </a:t>
            </a:r>
            <a:r>
              <a:rPr lang="es-ES" sz="2800" b="1" dirty="0" err="1">
                <a:solidFill>
                  <a:srgbClr val="FFFF00"/>
                </a:solidFill>
              </a:rPr>
              <a:t>Arkham</a:t>
            </a:r>
            <a:r>
              <a:rPr lang="es-ES" sz="2800" b="1" dirty="0">
                <a:solidFill>
                  <a:srgbClr val="FFFF00"/>
                </a:solidFill>
              </a:rPr>
              <a:t> es el edificio anexo de la Terminal del Ejército de Brooklyn.</a:t>
            </a:r>
          </a:p>
        </p:txBody>
      </p:sp>
    </p:spTree>
    <p:extLst>
      <p:ext uri="{BB962C8B-B14F-4D97-AF65-F5344CB8AC3E}">
        <p14:creationId xmlns:p14="http://schemas.microsoft.com/office/powerpoint/2010/main" val="1105716933"/>
      </p:ext>
    </p:extLst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ifundir.org/wp-content/uploads/2019/10/8-5d9f128709f91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12"/>
          <a:stretch/>
        </p:blipFill>
        <p:spPr bwMode="auto">
          <a:xfrm>
            <a:off x="1656259" y="0"/>
            <a:ext cx="6667500" cy="65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5034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ifundir.org/wp-content/uploads/2019/10/8-5d9f128709f91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77"/>
          <a:stretch/>
        </p:blipFill>
        <p:spPr bwMode="auto">
          <a:xfrm>
            <a:off x="0" y="0"/>
            <a:ext cx="6667500" cy="666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44891" y="1602160"/>
            <a:ext cx="313238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</a:rPr>
              <a:t>El maquillaje de payaso de Arthur fue hecho a propósito para parecer “antiguo” Sus labios fueron pintados de un color marrón rojizo para simular sangre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1200096"/>
      </p:ext>
    </p:extLst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ifundir.org/wp-content/uploads/2019/10/8-5d9f128709f91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06" b="33835"/>
          <a:stretch/>
        </p:blipFill>
        <p:spPr bwMode="auto">
          <a:xfrm>
            <a:off x="1752149" y="-181599"/>
            <a:ext cx="7161946" cy="682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5034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ifundir.org/wp-content/uploads/2019/10/12-5d9f147c8bb4e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84" y="12540"/>
            <a:ext cx="10918234" cy="650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062549" y="4842520"/>
            <a:ext cx="35104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 Robert De Niro es el actor estadounidense favorito de Phoenix, sin embargo, los dos apenas hablaron en el set.</a:t>
            </a:r>
          </a:p>
        </p:txBody>
      </p:sp>
    </p:spTree>
    <p:extLst>
      <p:ext uri="{BB962C8B-B14F-4D97-AF65-F5344CB8AC3E}">
        <p14:creationId xmlns:p14="http://schemas.microsoft.com/office/powerpoint/2010/main" val="1014463955"/>
      </p:ext>
    </p:extLst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ifundir.org/wp-content/uploads/2019/10/joker-facts-interesting-5d9f0c5e94c39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6836"/>
            <a:ext cx="10513244" cy="641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24412" y="5202560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 El papel de Arthur </a:t>
            </a:r>
            <a:r>
              <a:rPr lang="es-ES" sz="2000" b="1" dirty="0" err="1">
                <a:solidFill>
                  <a:srgbClr val="FFFF00"/>
                </a:solidFill>
              </a:rPr>
              <a:t>Fleck</a:t>
            </a:r>
            <a:r>
              <a:rPr lang="es-ES" sz="2000" b="1" dirty="0">
                <a:solidFill>
                  <a:srgbClr val="FFFF00"/>
                </a:solidFill>
              </a:rPr>
              <a:t>, se hizo con </a:t>
            </a:r>
            <a:r>
              <a:rPr lang="es-ES" sz="2000" b="1" dirty="0" err="1">
                <a:solidFill>
                  <a:srgbClr val="FFFF00"/>
                </a:solidFill>
              </a:rPr>
              <a:t>Joaquin</a:t>
            </a:r>
            <a:r>
              <a:rPr lang="es-ES" sz="2000" b="1" dirty="0">
                <a:solidFill>
                  <a:srgbClr val="FFFF00"/>
                </a:solidFill>
              </a:rPr>
              <a:t> Phoenix en mente.</a:t>
            </a:r>
          </a:p>
        </p:txBody>
      </p:sp>
    </p:spTree>
    <p:extLst>
      <p:ext uri="{BB962C8B-B14F-4D97-AF65-F5344CB8AC3E}">
        <p14:creationId xmlns:p14="http://schemas.microsoft.com/office/powerpoint/2010/main" val="3220309692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ifundir.org/wp-content/uploads/2019/10/joker-facts-interesting-5d9f0fa2e63db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06" r="51540"/>
          <a:stretch/>
        </p:blipFill>
        <p:spPr bwMode="auto">
          <a:xfrm>
            <a:off x="-9907" y="0"/>
            <a:ext cx="756573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76940" y="2682280"/>
            <a:ext cx="27363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Joaquín </a:t>
            </a:r>
            <a:r>
              <a:rPr lang="es-ES" sz="2800" b="1" dirty="0">
                <a:solidFill>
                  <a:srgbClr val="FFFF00"/>
                </a:solidFill>
              </a:rPr>
              <a:t>manifestó que no se basó en ninguna interpretación pasada para producir su personaje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36925976"/>
      </p:ext>
    </p:extLst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ifundir.org/wp-content/uploads/2019/10/joker-facts-interesting-5d9f0fa2e63db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2" t="61523" b="1"/>
          <a:stretch/>
        </p:blipFill>
        <p:spPr bwMode="auto">
          <a:xfrm>
            <a:off x="1872283" y="0"/>
            <a:ext cx="7552939" cy="653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688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fotonoticia_2019090812373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50"/>
            <a:ext cx="10801350" cy="695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67416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ifundir.org/wp-content/uploads/2019/10/joker-facts-interesting-5d9f0fa2e63db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94"/>
          <a:stretch/>
        </p:blipFill>
        <p:spPr bwMode="auto">
          <a:xfrm>
            <a:off x="31142" y="0"/>
            <a:ext cx="10770207" cy="730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688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difundir.org/wp-content/uploads/2019/10/4-5da0268993c0a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0"/>
            <a:ext cx="10932532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99" y="522040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. La escalera de Joker está ubicada en el Bronx, ciudad de Nueva York.</a:t>
            </a:r>
          </a:p>
        </p:txBody>
      </p:sp>
    </p:spTree>
    <p:extLst>
      <p:ext uri="{BB962C8B-B14F-4D97-AF65-F5344CB8AC3E}">
        <p14:creationId xmlns:p14="http://schemas.microsoft.com/office/powerpoint/2010/main" val="2959461225"/>
      </p:ext>
    </p:extLst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difundir.org/wp-content/uploads/2019/10/4-5da0268993c0a__7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66"/>
          <a:stretch/>
        </p:blipFill>
        <p:spPr bwMode="auto">
          <a:xfrm>
            <a:off x="0" y="0"/>
            <a:ext cx="1104271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0517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difundir.org/wp-content/uploads/2019/10/9-5d9f131fad0c0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181"/>
            <a:ext cx="10948447" cy="650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48747" y="4805610"/>
            <a:ext cx="45365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El guión a menudo cambiaba justo antes del rodaje y los actores tendrían que adaptar e incluso improvisar el diálogo.</a:t>
            </a:r>
          </a:p>
        </p:txBody>
      </p:sp>
    </p:spTree>
    <p:extLst>
      <p:ext uri="{BB962C8B-B14F-4D97-AF65-F5344CB8AC3E}">
        <p14:creationId xmlns:p14="http://schemas.microsoft.com/office/powerpoint/2010/main" val="2323502499"/>
      </p:ext>
    </p:extLst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aparece-el-trailer-de-joker-1068x6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4"/>
            <a:ext cx="11161788" cy="651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017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18"/>
            <a:ext cx="11560036" cy="648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06501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difundir.org/wp-content/uploads/2019/10/13-5d9f14f166d76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582" y="-152548"/>
            <a:ext cx="5335389" cy="666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5361" y="3618384"/>
            <a:ext cx="453657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 Hubo una pequeña tensión entre De Niro y Phoenix, debido a que Phoenix no consideraba necesario realizar ensayos generales con el resto del elenco, cosa que De Niro hace en todas sus películas, sin embargo </a:t>
            </a:r>
            <a:r>
              <a:rPr lang="es-ES" sz="2000" b="1" dirty="0" smtClean="0">
                <a:solidFill>
                  <a:srgbClr val="FFFF00"/>
                </a:solidFill>
              </a:rPr>
              <a:t>Joaquín </a:t>
            </a:r>
            <a:r>
              <a:rPr lang="es-ES" sz="2000" b="1" dirty="0">
                <a:solidFill>
                  <a:srgbClr val="FFFF00"/>
                </a:solidFill>
              </a:rPr>
              <a:t>cedió ante la presión y lograron superar la tensión.</a:t>
            </a:r>
          </a:p>
        </p:txBody>
      </p:sp>
    </p:spTree>
    <p:extLst>
      <p:ext uri="{BB962C8B-B14F-4D97-AF65-F5344CB8AC3E}">
        <p14:creationId xmlns:p14="http://schemas.microsoft.com/office/powerpoint/2010/main" val="1586726523"/>
      </p:ext>
    </p:extLst>
  </p:cSld>
  <p:clrMapOvr>
    <a:masterClrMapping/>
  </p:clrMapOvr>
  <p:transition spd="med" advTm="30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difundir.org/wp-content/uploads/2019/10/8-5da02b812c185__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52" y="0"/>
            <a:ext cx="1157786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80194" y="738064"/>
            <a:ext cx="23762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/>
              <a:t>Después de ver las imágenes detrás de escena, se nota que algunas escenas se eliminaron de la película.</a:t>
            </a:r>
          </a:p>
        </p:txBody>
      </p:sp>
      <p:sp>
        <p:nvSpPr>
          <p:cNvPr id="3" name="2 Rectángulo redondeado"/>
          <p:cNvSpPr/>
          <p:nvPr/>
        </p:nvSpPr>
        <p:spPr>
          <a:xfrm>
            <a:off x="8929067" y="5530153"/>
            <a:ext cx="3312368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243333"/>
      </p:ext>
    </p:extLst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sultado de imagen de jok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50"/>
            <a:ext cx="11098032" cy="654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98541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 de jok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86"/>
            <a:ext cx="10801350" cy="652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1424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Loop Artists On Tumblr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10801356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4279659" cy="38681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15 de octubre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09:58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k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joker</Template>
  <TotalTime>30</TotalTime>
  <Words>623</Words>
  <Application>Microsoft Office PowerPoint</Application>
  <PresentationFormat>Personalizado</PresentationFormat>
  <Paragraphs>35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joker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2019-10-15T07:57:03Z</dcterms:created>
  <dcterms:modified xsi:type="dcterms:W3CDTF">2019-10-15T08:27:52Z</dcterms:modified>
</cp:coreProperties>
</file>