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91"/>
  </p:notesMasterIdLst>
  <p:sldIdLst>
    <p:sldId id="377" r:id="rId3"/>
    <p:sldId id="464" r:id="rId4"/>
    <p:sldId id="465" r:id="rId5"/>
    <p:sldId id="471" r:id="rId6"/>
    <p:sldId id="467" r:id="rId7"/>
    <p:sldId id="524" r:id="rId8"/>
    <p:sldId id="494" r:id="rId9"/>
    <p:sldId id="508" r:id="rId10"/>
    <p:sldId id="449" r:id="rId11"/>
    <p:sldId id="468" r:id="rId12"/>
    <p:sldId id="470" r:id="rId13"/>
    <p:sldId id="469" r:id="rId14"/>
    <p:sldId id="528" r:id="rId15"/>
    <p:sldId id="530" r:id="rId16"/>
    <p:sldId id="523" r:id="rId17"/>
    <p:sldId id="472" r:id="rId18"/>
    <p:sldId id="474" r:id="rId19"/>
    <p:sldId id="478" r:id="rId20"/>
    <p:sldId id="531" r:id="rId21"/>
    <p:sldId id="537" r:id="rId22"/>
    <p:sldId id="476" r:id="rId23"/>
    <p:sldId id="479" r:id="rId24"/>
    <p:sldId id="475" r:id="rId25"/>
    <p:sldId id="534" r:id="rId26"/>
    <p:sldId id="500" r:id="rId27"/>
    <p:sldId id="480" r:id="rId28"/>
    <p:sldId id="481" r:id="rId29"/>
    <p:sldId id="483" r:id="rId30"/>
    <p:sldId id="533" r:id="rId31"/>
    <p:sldId id="488" r:id="rId32"/>
    <p:sldId id="489" r:id="rId33"/>
    <p:sldId id="490" r:id="rId34"/>
    <p:sldId id="487" r:id="rId35"/>
    <p:sldId id="491" r:id="rId36"/>
    <p:sldId id="492" r:id="rId37"/>
    <p:sldId id="493" r:id="rId38"/>
    <p:sldId id="495" r:id="rId39"/>
    <p:sldId id="496" r:id="rId40"/>
    <p:sldId id="497" r:id="rId41"/>
    <p:sldId id="498" r:id="rId42"/>
    <p:sldId id="507" r:id="rId43"/>
    <p:sldId id="499" r:id="rId44"/>
    <p:sldId id="501" r:id="rId45"/>
    <p:sldId id="526" r:id="rId46"/>
    <p:sldId id="502" r:id="rId47"/>
    <p:sldId id="525" r:id="rId48"/>
    <p:sldId id="503" r:id="rId49"/>
    <p:sldId id="504" r:id="rId50"/>
    <p:sldId id="505" r:id="rId51"/>
    <p:sldId id="506" r:id="rId52"/>
    <p:sldId id="509" r:id="rId53"/>
    <p:sldId id="453" r:id="rId54"/>
    <p:sldId id="510" r:id="rId55"/>
    <p:sldId id="511" r:id="rId56"/>
    <p:sldId id="512" r:id="rId57"/>
    <p:sldId id="513" r:id="rId58"/>
    <p:sldId id="514" r:id="rId59"/>
    <p:sldId id="515" r:id="rId60"/>
    <p:sldId id="516" r:id="rId61"/>
    <p:sldId id="527" r:id="rId62"/>
    <p:sldId id="518" r:id="rId63"/>
    <p:sldId id="463" r:id="rId64"/>
    <p:sldId id="520" r:id="rId65"/>
    <p:sldId id="450" r:id="rId66"/>
    <p:sldId id="451" r:id="rId67"/>
    <p:sldId id="452" r:id="rId68"/>
    <p:sldId id="529" r:id="rId69"/>
    <p:sldId id="454" r:id="rId70"/>
    <p:sldId id="455" r:id="rId71"/>
    <p:sldId id="536" r:id="rId72"/>
    <p:sldId id="539" r:id="rId73"/>
    <p:sldId id="540" r:id="rId74"/>
    <p:sldId id="541" r:id="rId75"/>
    <p:sldId id="543" r:id="rId76"/>
    <p:sldId id="544" r:id="rId77"/>
    <p:sldId id="550" r:id="rId78"/>
    <p:sldId id="545" r:id="rId79"/>
    <p:sldId id="547" r:id="rId80"/>
    <p:sldId id="548" r:id="rId81"/>
    <p:sldId id="457" r:id="rId82"/>
    <p:sldId id="551" r:id="rId83"/>
    <p:sldId id="517" r:id="rId84"/>
    <p:sldId id="461" r:id="rId85"/>
    <p:sldId id="521" r:id="rId86"/>
    <p:sldId id="549" r:id="rId87"/>
    <p:sldId id="519" r:id="rId88"/>
    <p:sldId id="378" r:id="rId89"/>
    <p:sldId id="448" r:id="rId90"/>
  </p:sldIdLst>
  <p:sldSz cx="1019016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eVBfOS7++VRkG6DcifySCQ" hashData="9YjKRvuUuSvdXsuwLBqftZmp+j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FFFF"/>
    <a:srgbClr val="9900FF"/>
    <a:srgbClr val="0066FF"/>
    <a:srgbClr val="00FF00"/>
    <a:srgbClr val="0000CC"/>
    <a:srgbClr val="FF33CC"/>
    <a:srgbClr val="0F5D3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776" y="-762"/>
      </p:cViewPr>
      <p:guideLst>
        <p:guide orient="horz" pos="2405"/>
        <p:guide pos="321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18/08/2016</a:t>
            </a:fld>
            <a:endParaRPr lang="es-ES"/>
          </a:p>
        </p:txBody>
      </p:sp>
      <p:sp>
        <p:nvSpPr>
          <p:cNvPr id="4" name="3 Marcador de imagen de diapositiva"/>
          <p:cNvSpPr>
            <a:spLocks noGrp="1" noRot="1" noChangeAspect="1"/>
          </p:cNvSpPr>
          <p:nvPr>
            <p:ph type="sldImg" idx="2"/>
          </p:nvPr>
        </p:nvSpPr>
        <p:spPr>
          <a:xfrm>
            <a:off x="1139825" y="685800"/>
            <a:ext cx="457835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3" y="2371085"/>
            <a:ext cx="8661640"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28526" y="4325202"/>
            <a:ext cx="7133114"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04953" y="4904721"/>
            <a:ext cx="8661640"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04953" y="3235066"/>
            <a:ext cx="8661640"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9508" y="1780969"/>
            <a:ext cx="4500657"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79999" y="1780969"/>
            <a:ext cx="4500657"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9513" y="1708526"/>
            <a:ext cx="4502425"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9513" y="2420554"/>
            <a:ext cx="4502425"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76467" y="1708526"/>
            <a:ext cx="4504193"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76467" y="2420554"/>
            <a:ext cx="4504193"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9512" y="303899"/>
            <a:ext cx="3352494"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84075" y="303896"/>
            <a:ext cx="5696585"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9512" y="1597219"/>
            <a:ext cx="3352494"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97343" y="5342891"/>
            <a:ext cx="611409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97343" y="681997"/>
            <a:ext cx="611409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97343" y="5973649"/>
            <a:ext cx="611409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87874" y="305663"/>
            <a:ext cx="2292787"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9509" y="305663"/>
            <a:ext cx="6708523"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7000">
    <p:checker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64262" y="2371087"/>
            <a:ext cx="8661639" cy="1636083"/>
          </a:xfrm>
          <a:prstGeom prst="rect">
            <a:avLst/>
          </a:prstGeom>
        </p:spPr>
        <p:txBody>
          <a:bodyPr lIns="107997" tIns="53997" rIns="107997" bIns="53997"/>
          <a:lstStyle/>
          <a:p>
            <a:r>
              <a:rPr lang="es-ES" smtClean="0"/>
              <a:t>Haga clic para modificar el estilo de título del patrón</a:t>
            </a:r>
            <a:endParaRPr lang="es-ES"/>
          </a:p>
        </p:txBody>
      </p:sp>
      <p:sp>
        <p:nvSpPr>
          <p:cNvPr id="3" name="2 Subtítulo"/>
          <p:cNvSpPr>
            <a:spLocks noGrp="1"/>
          </p:cNvSpPr>
          <p:nvPr>
            <p:ph type="subTitle" idx="1"/>
          </p:nvPr>
        </p:nvSpPr>
        <p:spPr>
          <a:xfrm>
            <a:off x="1528525" y="4325199"/>
            <a:ext cx="7133114" cy="1950579"/>
          </a:xfrm>
          <a:prstGeom prst="rect">
            <a:avLst/>
          </a:prstGeom>
        </p:spPr>
        <p:txBody>
          <a:bodyPr lIns="107997" tIns="53997" rIns="107997" bIns="53997"/>
          <a:lstStyle>
            <a:lvl1pPr marL="0" indent="0" algn="ctr">
              <a:buNone/>
              <a:defRPr/>
            </a:lvl1pPr>
            <a:lvl2pPr marL="539983" indent="0" algn="ctr">
              <a:buNone/>
              <a:defRPr/>
            </a:lvl2pPr>
            <a:lvl3pPr marL="1079965" indent="0" algn="ctr">
              <a:buNone/>
              <a:defRPr/>
            </a:lvl3pPr>
            <a:lvl4pPr marL="1619948" indent="0" algn="ctr">
              <a:buNone/>
              <a:defRPr/>
            </a:lvl4pPr>
            <a:lvl5pPr marL="2159933" indent="0" algn="ctr">
              <a:buNone/>
              <a:defRPr/>
            </a:lvl5pPr>
            <a:lvl6pPr marL="2699915" indent="0" algn="ctr">
              <a:buNone/>
              <a:defRPr/>
            </a:lvl6pPr>
            <a:lvl7pPr marL="3239898" indent="0" algn="ctr">
              <a:buNone/>
              <a:defRPr/>
            </a:lvl7pPr>
            <a:lvl8pPr marL="3779880" indent="0" algn="ctr">
              <a:buNone/>
              <a:defRPr/>
            </a:lvl8pPr>
            <a:lvl9pPr marL="4319863"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7000">
    <p:checker dir="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75000"/>
            <a:alpha val="56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9509" y="305666"/>
            <a:ext cx="9171147"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9509" y="1780969"/>
            <a:ext cx="9171147"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9514" y="7074384"/>
            <a:ext cx="2377705"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18/08/2016</a:t>
            </a:fld>
            <a:endParaRPr lang="es-ES"/>
          </a:p>
        </p:txBody>
      </p:sp>
      <p:sp>
        <p:nvSpPr>
          <p:cNvPr id="5" name="4 Marcador de pie de página"/>
          <p:cNvSpPr>
            <a:spLocks noGrp="1"/>
          </p:cNvSpPr>
          <p:nvPr>
            <p:ph type="ftr" sz="quarter" idx="3"/>
          </p:nvPr>
        </p:nvSpPr>
        <p:spPr>
          <a:xfrm>
            <a:off x="3481645" y="7074384"/>
            <a:ext cx="3226885"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302955" y="7074384"/>
            <a:ext cx="2377705"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7000">
    <p:checker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9508" y="6950705"/>
            <a:ext cx="2377705" cy="530049"/>
          </a:xfrm>
          <a:prstGeom prst="rect">
            <a:avLst/>
          </a:prstGeom>
          <a:noFill/>
          <a:ln w="9525">
            <a:noFill/>
            <a:miter lim="800000"/>
            <a:headEnd/>
            <a:tailEnd/>
          </a:ln>
          <a:effectLst/>
        </p:spPr>
        <p:txBody>
          <a:bodyPr vert="horz" wrap="square" lIns="108009" tIns="54004" rIns="108009" bIns="54004" numCol="1" anchor="t" anchorCtr="0" compatLnSpc="1">
            <a:prstTxWarp prst="textNoShape">
              <a:avLst/>
            </a:prstTxWarp>
          </a:bodyPr>
          <a:lstStyle>
            <a:lvl1pPr>
              <a:defRPr sz="17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7000">
    <p:checker dir="vert"/>
  </p:transition>
  <p:txStyles>
    <p:titleStyle>
      <a:lvl1pPr algn="ctr" rtl="0" fontAlgn="base">
        <a:spcBef>
          <a:spcPct val="0"/>
        </a:spcBef>
        <a:spcAft>
          <a:spcPct val="0"/>
        </a:spcAft>
        <a:defRPr sz="5200">
          <a:solidFill>
            <a:schemeClr val="tx2"/>
          </a:solidFill>
          <a:latin typeface="+mj-lt"/>
          <a:ea typeface="+mj-ea"/>
          <a:cs typeface="+mj-cs"/>
        </a:defRPr>
      </a:lvl1pPr>
      <a:lvl2pPr algn="ctr" rtl="0" fontAlgn="base">
        <a:spcBef>
          <a:spcPct val="0"/>
        </a:spcBef>
        <a:spcAft>
          <a:spcPct val="0"/>
        </a:spcAft>
        <a:defRPr sz="5200">
          <a:solidFill>
            <a:schemeClr val="tx2"/>
          </a:solidFill>
          <a:latin typeface="Arial" charset="0"/>
          <a:cs typeface="Arial" charset="0"/>
        </a:defRPr>
      </a:lvl2pPr>
      <a:lvl3pPr algn="ctr" rtl="0" fontAlgn="base">
        <a:spcBef>
          <a:spcPct val="0"/>
        </a:spcBef>
        <a:spcAft>
          <a:spcPct val="0"/>
        </a:spcAft>
        <a:defRPr sz="5200">
          <a:solidFill>
            <a:schemeClr val="tx2"/>
          </a:solidFill>
          <a:latin typeface="Arial" charset="0"/>
          <a:cs typeface="Arial" charset="0"/>
        </a:defRPr>
      </a:lvl3pPr>
      <a:lvl4pPr algn="ctr" rtl="0" fontAlgn="base">
        <a:spcBef>
          <a:spcPct val="0"/>
        </a:spcBef>
        <a:spcAft>
          <a:spcPct val="0"/>
        </a:spcAft>
        <a:defRPr sz="5200">
          <a:solidFill>
            <a:schemeClr val="tx2"/>
          </a:solidFill>
          <a:latin typeface="Arial" charset="0"/>
          <a:cs typeface="Arial" charset="0"/>
        </a:defRPr>
      </a:lvl4pPr>
      <a:lvl5pPr algn="ctr" rtl="0" fontAlgn="base">
        <a:spcBef>
          <a:spcPct val="0"/>
        </a:spcBef>
        <a:spcAft>
          <a:spcPct val="0"/>
        </a:spcAft>
        <a:defRPr sz="5200">
          <a:solidFill>
            <a:schemeClr val="tx2"/>
          </a:solidFill>
          <a:latin typeface="Arial" charset="0"/>
          <a:cs typeface="Arial" charset="0"/>
        </a:defRPr>
      </a:lvl5pPr>
      <a:lvl6pPr marL="540045" algn="ctr" rtl="0" fontAlgn="base">
        <a:spcBef>
          <a:spcPct val="0"/>
        </a:spcBef>
        <a:spcAft>
          <a:spcPct val="0"/>
        </a:spcAft>
        <a:defRPr sz="5200">
          <a:solidFill>
            <a:schemeClr val="tx2"/>
          </a:solidFill>
          <a:latin typeface="Arial" charset="0"/>
          <a:cs typeface="Arial" charset="0"/>
        </a:defRPr>
      </a:lvl6pPr>
      <a:lvl7pPr marL="1080089" algn="ctr" rtl="0" fontAlgn="base">
        <a:spcBef>
          <a:spcPct val="0"/>
        </a:spcBef>
        <a:spcAft>
          <a:spcPct val="0"/>
        </a:spcAft>
        <a:defRPr sz="5200">
          <a:solidFill>
            <a:schemeClr val="tx2"/>
          </a:solidFill>
          <a:latin typeface="Arial" charset="0"/>
          <a:cs typeface="Arial" charset="0"/>
        </a:defRPr>
      </a:lvl7pPr>
      <a:lvl8pPr marL="1620134" algn="ctr" rtl="0" fontAlgn="base">
        <a:spcBef>
          <a:spcPct val="0"/>
        </a:spcBef>
        <a:spcAft>
          <a:spcPct val="0"/>
        </a:spcAft>
        <a:defRPr sz="5200">
          <a:solidFill>
            <a:schemeClr val="tx2"/>
          </a:solidFill>
          <a:latin typeface="Arial" charset="0"/>
          <a:cs typeface="Arial" charset="0"/>
        </a:defRPr>
      </a:lvl8pPr>
      <a:lvl9pPr marL="2160179" algn="ctr" rtl="0" fontAlgn="base">
        <a:spcBef>
          <a:spcPct val="0"/>
        </a:spcBef>
        <a:spcAft>
          <a:spcPct val="0"/>
        </a:spcAft>
        <a:defRPr sz="5200">
          <a:solidFill>
            <a:schemeClr val="tx2"/>
          </a:solidFill>
          <a:latin typeface="Arial" charset="0"/>
          <a:cs typeface="Arial" charset="0"/>
        </a:defRPr>
      </a:lvl9pPr>
    </p:titleStyle>
    <p:bodyStyle>
      <a:lvl1pPr marL="405033" indent="-405033" algn="l" rtl="0" fontAlgn="base">
        <a:spcBef>
          <a:spcPct val="20000"/>
        </a:spcBef>
        <a:spcAft>
          <a:spcPct val="0"/>
        </a:spcAft>
        <a:buChar char="•"/>
        <a:defRPr sz="3800">
          <a:solidFill>
            <a:schemeClr val="tx1"/>
          </a:solidFill>
          <a:latin typeface="+mn-lt"/>
          <a:ea typeface="+mn-ea"/>
          <a:cs typeface="+mn-cs"/>
        </a:defRPr>
      </a:lvl1pPr>
      <a:lvl2pPr marL="877573" indent="-337528" algn="l" rtl="0" fontAlgn="base">
        <a:spcBef>
          <a:spcPct val="20000"/>
        </a:spcBef>
        <a:spcAft>
          <a:spcPct val="0"/>
        </a:spcAft>
        <a:buChar char="–"/>
        <a:defRPr sz="3300">
          <a:solidFill>
            <a:schemeClr val="tx1"/>
          </a:solidFill>
          <a:latin typeface="+mn-lt"/>
          <a:cs typeface="+mn-cs"/>
        </a:defRPr>
      </a:lvl2pPr>
      <a:lvl3pPr marL="1350112" indent="-270022" algn="l" rtl="0" fontAlgn="base">
        <a:spcBef>
          <a:spcPct val="20000"/>
        </a:spcBef>
        <a:spcAft>
          <a:spcPct val="0"/>
        </a:spcAft>
        <a:buChar char="•"/>
        <a:defRPr sz="2800">
          <a:solidFill>
            <a:schemeClr val="tx1"/>
          </a:solidFill>
          <a:latin typeface="+mn-lt"/>
          <a:cs typeface="+mn-cs"/>
        </a:defRPr>
      </a:lvl3pPr>
      <a:lvl4pPr marL="1890156" indent="-270022" algn="l" rtl="0" fontAlgn="base">
        <a:spcBef>
          <a:spcPct val="20000"/>
        </a:spcBef>
        <a:spcAft>
          <a:spcPct val="0"/>
        </a:spcAft>
        <a:buChar char="–"/>
        <a:defRPr sz="2400">
          <a:solidFill>
            <a:schemeClr val="tx1"/>
          </a:solidFill>
          <a:latin typeface="+mn-lt"/>
          <a:cs typeface="+mn-cs"/>
        </a:defRPr>
      </a:lvl4pPr>
      <a:lvl5pPr marL="2430201" indent="-270022" algn="l" rtl="0" fontAlgn="base">
        <a:spcBef>
          <a:spcPct val="20000"/>
        </a:spcBef>
        <a:spcAft>
          <a:spcPct val="0"/>
        </a:spcAft>
        <a:buChar char="»"/>
        <a:defRPr sz="2400">
          <a:solidFill>
            <a:schemeClr val="tx1"/>
          </a:solidFill>
          <a:latin typeface="+mn-lt"/>
          <a:cs typeface="+mn-cs"/>
        </a:defRPr>
      </a:lvl5pPr>
      <a:lvl6pPr marL="2970246" indent="-270022" algn="l" rtl="0" fontAlgn="base">
        <a:spcBef>
          <a:spcPct val="20000"/>
        </a:spcBef>
        <a:spcAft>
          <a:spcPct val="0"/>
        </a:spcAft>
        <a:buChar char="»"/>
        <a:defRPr sz="2400">
          <a:solidFill>
            <a:schemeClr val="tx1"/>
          </a:solidFill>
          <a:latin typeface="+mn-lt"/>
          <a:cs typeface="+mn-cs"/>
        </a:defRPr>
      </a:lvl6pPr>
      <a:lvl7pPr marL="3510290" indent="-270022" algn="l" rtl="0" fontAlgn="base">
        <a:spcBef>
          <a:spcPct val="20000"/>
        </a:spcBef>
        <a:spcAft>
          <a:spcPct val="0"/>
        </a:spcAft>
        <a:buChar char="»"/>
        <a:defRPr sz="2400">
          <a:solidFill>
            <a:schemeClr val="tx1"/>
          </a:solidFill>
          <a:latin typeface="+mn-lt"/>
          <a:cs typeface="+mn-cs"/>
        </a:defRPr>
      </a:lvl7pPr>
      <a:lvl8pPr marL="4050335" indent="-270022" algn="l" rtl="0" fontAlgn="base">
        <a:spcBef>
          <a:spcPct val="20000"/>
        </a:spcBef>
        <a:spcAft>
          <a:spcPct val="0"/>
        </a:spcAft>
        <a:buChar char="»"/>
        <a:defRPr sz="2400">
          <a:solidFill>
            <a:schemeClr val="tx1"/>
          </a:solidFill>
          <a:latin typeface="+mn-lt"/>
          <a:cs typeface="+mn-cs"/>
        </a:defRPr>
      </a:lvl8pPr>
      <a:lvl9pPr marL="4590379" indent="-270022" algn="l" rtl="0" fontAlgn="base">
        <a:spcBef>
          <a:spcPct val="20000"/>
        </a:spcBef>
        <a:spcAft>
          <a:spcPct val="0"/>
        </a:spcAft>
        <a:buChar char="»"/>
        <a:defRPr sz="2400">
          <a:solidFill>
            <a:schemeClr val="tx1"/>
          </a:solidFill>
          <a:latin typeface="+mn-lt"/>
          <a:cs typeface="+mn-cs"/>
        </a:defRPr>
      </a:lvl9pPr>
    </p:bodyStyle>
    <p:otherStyle>
      <a:defPPr>
        <a:defRPr lang="es-ES"/>
      </a:defPPr>
      <a:lvl1pPr marL="0" algn="l" defTabSz="1080089" rtl="0" eaLnBrk="1" latinLnBrk="0" hangingPunct="1">
        <a:defRPr sz="2100" kern="1200">
          <a:solidFill>
            <a:schemeClr val="tx1"/>
          </a:solidFill>
          <a:latin typeface="+mn-lt"/>
          <a:ea typeface="+mn-ea"/>
          <a:cs typeface="+mn-cs"/>
        </a:defRPr>
      </a:lvl1pPr>
      <a:lvl2pPr marL="540045" algn="l" defTabSz="1080089" rtl="0" eaLnBrk="1" latinLnBrk="0" hangingPunct="1">
        <a:defRPr sz="2100" kern="1200">
          <a:solidFill>
            <a:schemeClr val="tx1"/>
          </a:solidFill>
          <a:latin typeface="+mn-lt"/>
          <a:ea typeface="+mn-ea"/>
          <a:cs typeface="+mn-cs"/>
        </a:defRPr>
      </a:lvl2pPr>
      <a:lvl3pPr marL="1080089" algn="l" defTabSz="1080089" rtl="0" eaLnBrk="1" latinLnBrk="0" hangingPunct="1">
        <a:defRPr sz="2100" kern="1200">
          <a:solidFill>
            <a:schemeClr val="tx1"/>
          </a:solidFill>
          <a:latin typeface="+mn-lt"/>
          <a:ea typeface="+mn-ea"/>
          <a:cs typeface="+mn-cs"/>
        </a:defRPr>
      </a:lvl3pPr>
      <a:lvl4pPr marL="1620134" algn="l" defTabSz="1080089" rtl="0" eaLnBrk="1" latinLnBrk="0" hangingPunct="1">
        <a:defRPr sz="2100" kern="1200">
          <a:solidFill>
            <a:schemeClr val="tx1"/>
          </a:solidFill>
          <a:latin typeface="+mn-lt"/>
          <a:ea typeface="+mn-ea"/>
          <a:cs typeface="+mn-cs"/>
        </a:defRPr>
      </a:lvl4pPr>
      <a:lvl5pPr marL="2160179" algn="l" defTabSz="1080089" rtl="0" eaLnBrk="1" latinLnBrk="0" hangingPunct="1">
        <a:defRPr sz="2100" kern="1200">
          <a:solidFill>
            <a:schemeClr val="tx1"/>
          </a:solidFill>
          <a:latin typeface="+mn-lt"/>
          <a:ea typeface="+mn-ea"/>
          <a:cs typeface="+mn-cs"/>
        </a:defRPr>
      </a:lvl5pPr>
      <a:lvl6pPr marL="2700223" algn="l" defTabSz="1080089" rtl="0" eaLnBrk="1" latinLnBrk="0" hangingPunct="1">
        <a:defRPr sz="2100" kern="1200">
          <a:solidFill>
            <a:schemeClr val="tx1"/>
          </a:solidFill>
          <a:latin typeface="+mn-lt"/>
          <a:ea typeface="+mn-ea"/>
          <a:cs typeface="+mn-cs"/>
        </a:defRPr>
      </a:lvl6pPr>
      <a:lvl7pPr marL="3240268" algn="l" defTabSz="1080089" rtl="0" eaLnBrk="1" latinLnBrk="0" hangingPunct="1">
        <a:defRPr sz="2100" kern="1200">
          <a:solidFill>
            <a:schemeClr val="tx1"/>
          </a:solidFill>
          <a:latin typeface="+mn-lt"/>
          <a:ea typeface="+mn-ea"/>
          <a:cs typeface="+mn-cs"/>
        </a:defRPr>
      </a:lvl7pPr>
      <a:lvl8pPr marL="3780312" algn="l" defTabSz="1080089" rtl="0" eaLnBrk="1" latinLnBrk="0" hangingPunct="1">
        <a:defRPr sz="2100" kern="1200">
          <a:solidFill>
            <a:schemeClr val="tx1"/>
          </a:solidFill>
          <a:latin typeface="+mn-lt"/>
          <a:ea typeface="+mn-ea"/>
          <a:cs typeface="+mn-cs"/>
        </a:defRPr>
      </a:lvl8pPr>
      <a:lvl9pPr marL="4320357" algn="l" defTabSz="1080089"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2.jpeg"/></Relationships>
</file>

<file path=ppt/slides/_rels/slide27.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52.jpeg"/></Relationships>
</file>

<file path=ppt/slides/_rels/slide46.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hyperlink" Target="http://www.google.es/url?sa=i&amp;rct=j&amp;q=&amp;esrc=s&amp;source=images&amp;cd=&amp;cad=rja&amp;uact=8&amp;ved=0ahUKEwiju5CJisjOAhXEtRQKHd6vBxMQjRwIBw&amp;url=http://www.dailymail.co.uk/news/article-3021339/Painter-discovers-love-art-going-BLIND-creating-pictures-mind-transferring-special-canvas.html&amp;psig=AFQjCNH7RrKGl2ejy7OTeFvLG5NipfUfKQ&amp;ust=1471510533334869" TargetMode="Externa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71.jpeg"/></Relationships>
</file>

<file path=ppt/slides/_rels/slide6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76.jpeg"/></Relationships>
</file>

<file path=ppt/slides/_rels/slide68.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image" Target="../media/image79.jpeg"/></Relationships>
</file>

<file path=ppt/slides/_rels/slide7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3" Type="http://schemas.openxmlformats.org/officeDocument/2006/relationships/image" Target="../media/image84.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85.jpeg"/></Relationships>
</file>

<file path=ppt/slides/_rels/slide76.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image" Target="../media/image9.gif"/><Relationship Id="rId1" Type="http://schemas.openxmlformats.org/officeDocument/2006/relationships/slideLayout" Target="../slideLayouts/slideLayout7.xml"/><Relationship Id="rId4" Type="http://schemas.openxmlformats.org/officeDocument/2006/relationships/image" Target="../media/image88.jpeg"/></Relationships>
</file>

<file path=ppt/slides/_rels/slide78.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94.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96.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97.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9.gif"/><Relationship Id="rId1" Type="http://schemas.openxmlformats.org/officeDocument/2006/relationships/slideLayout" Target="../slideLayouts/slideLayout7.xml"/><Relationship Id="rId5" Type="http://schemas.openxmlformats.org/officeDocument/2006/relationships/image" Target="../media/image7.gif"/><Relationship Id="rId4" Type="http://schemas.openxmlformats.org/officeDocument/2006/relationships/image" Target="../media/image98.jpeg"/></Relationships>
</file>

<file path=ppt/slides/_rels/slide88.xml.rels><?xml version="1.0" encoding="UTF-8" standalone="yes"?>
<Relationships xmlns="http://schemas.openxmlformats.org/package/2006/relationships"><Relationship Id="rId8" Type="http://schemas.openxmlformats.org/officeDocument/2006/relationships/image" Target="../media/image102.png"/><Relationship Id="rId13" Type="http://schemas.openxmlformats.org/officeDocument/2006/relationships/hyperlink" Target="https://vk.com/mispps" TargetMode="External"/><Relationship Id="rId3" Type="http://schemas.openxmlformats.org/officeDocument/2006/relationships/image" Target="../media/image99.png"/><Relationship Id="rId7" Type="http://schemas.openxmlformats.org/officeDocument/2006/relationships/hyperlink" Target="https://www.facebook.com/mispps" TargetMode="External"/><Relationship Id="rId12" Type="http://schemas.openxmlformats.org/officeDocument/2006/relationships/image" Target="../media/image104.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01.png"/><Relationship Id="rId11" Type="http://schemas.openxmlformats.org/officeDocument/2006/relationships/hyperlink" Target="https://plus.google.com/+Mispps/" TargetMode="External"/><Relationship Id="rId5" Type="http://schemas.openxmlformats.org/officeDocument/2006/relationships/image" Target="../media/image100.png"/><Relationship Id="rId10" Type="http://schemas.openxmlformats.org/officeDocument/2006/relationships/image" Target="../media/image10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2" descr="http://educationonline.wiki/wp-content/uploads/2015/4/these-vibrant-paintings-are-even-more-amazing-when_3.jpg"/>
          <p:cNvPicPr>
            <a:picLocks noChangeAspect="1" noChangeArrowheads="1"/>
          </p:cNvPicPr>
          <p:nvPr/>
        </p:nvPicPr>
        <p:blipFill>
          <a:blip r:embed="rId3"/>
          <a:srcRect/>
          <a:stretch>
            <a:fillRect/>
          </a:stretch>
        </p:blipFill>
        <p:spPr bwMode="auto">
          <a:xfrm>
            <a:off x="0" y="-119223"/>
            <a:ext cx="10190163" cy="7751923"/>
          </a:xfrm>
          <a:prstGeom prst="rect">
            <a:avLst/>
          </a:prstGeom>
          <a:noFill/>
        </p:spPr>
      </p:pic>
      <p:pic>
        <p:nvPicPr>
          <p:cNvPr id="12" name="Picture 3" descr="illusion-013"/>
          <p:cNvPicPr>
            <a:picLocks noChangeAspect="1" noChangeArrowheads="1"/>
          </p:cNvPicPr>
          <p:nvPr/>
        </p:nvPicPr>
        <p:blipFill>
          <a:blip r:embed="rId4" cstate="print">
            <a:duotone>
              <a:schemeClr val="accent6">
                <a:shade val="45000"/>
                <a:satMod val="135000"/>
              </a:schemeClr>
              <a:prstClr val="white"/>
            </a:duotone>
            <a:lum bright="28000"/>
          </a:blip>
          <a:srcRect/>
          <a:stretch>
            <a:fillRect/>
          </a:stretch>
        </p:blipFill>
        <p:spPr bwMode="auto">
          <a:xfrm>
            <a:off x="0" y="-21202"/>
            <a:ext cx="10190163" cy="7653902"/>
          </a:xfrm>
          <a:prstGeom prst="rect">
            <a:avLst/>
          </a:prstGeom>
          <a:noFill/>
          <a:ln w="9525">
            <a:noFill/>
            <a:miter lim="800000"/>
            <a:headEnd/>
            <a:tailEnd/>
          </a:ln>
        </p:spPr>
      </p:pic>
      <p:pic>
        <p:nvPicPr>
          <p:cNvPr id="155652" name="Image 2" descr="swirlrainbw3.gif"/>
          <p:cNvPicPr>
            <a:picLocks noChangeAspect="1"/>
          </p:cNvPicPr>
          <p:nvPr/>
        </p:nvPicPr>
        <p:blipFill>
          <a:blip r:embed="rId5" cstate="print"/>
          <a:srcRect/>
          <a:stretch>
            <a:fillRect/>
          </a:stretch>
        </p:blipFill>
        <p:spPr bwMode="auto">
          <a:xfrm rot="5400000">
            <a:off x="-3777565" y="3777573"/>
            <a:ext cx="7632700" cy="7757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6335030" y="3777574"/>
            <a:ext cx="7632700" cy="77569"/>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6" y="0"/>
            <a:ext cx="1019016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6" y="7549580"/>
            <a:ext cx="101901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271607" y="6245244"/>
            <a:ext cx="751507" cy="853629"/>
          </a:xfrm>
          <a:prstGeom prst="rect">
            <a:avLst/>
          </a:prstGeom>
          <a:noFill/>
          <a:ln w="38100">
            <a:solidFill>
              <a:srgbClr val="1CDEF8"/>
            </a:solidFill>
            <a:miter lim="800000"/>
            <a:headEnd/>
            <a:tailEnd/>
          </a:ln>
        </p:spPr>
      </p:pic>
      <p:sp>
        <p:nvSpPr>
          <p:cNvPr id="19" name="18 Rectángulo"/>
          <p:cNvSpPr/>
          <p:nvPr/>
        </p:nvSpPr>
        <p:spPr>
          <a:xfrm>
            <a:off x="2206929" y="5088488"/>
            <a:ext cx="300024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451611" y="2459028"/>
            <a:ext cx="9358378" cy="5602300"/>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Wide Latin" pitchFamily="18" charset="0"/>
              </a:rPr>
              <a:t>John </a:t>
            </a:r>
            <a:r>
              <a:rPr lang="es-ES" sz="3200" i="1" kern="10" dirty="0" err="1" smtClean="0">
                <a:ln w="19050">
                  <a:solidFill>
                    <a:srgbClr val="0000FF"/>
                  </a:solidFill>
                  <a:round/>
                  <a:headEnd/>
                  <a:tailEnd/>
                </a:ln>
                <a:solidFill>
                  <a:srgbClr val="FFFF00"/>
                </a:solidFill>
                <a:effectLst>
                  <a:outerShdw dist="35921" dir="2700000" algn="ctr" rotWithShape="0">
                    <a:srgbClr val="990000"/>
                  </a:outerShdw>
                </a:effectLst>
                <a:latin typeface="Wide Latin" pitchFamily="18" charset="0"/>
              </a:rPr>
              <a:t>Brambitt</a:t>
            </a:r>
            <a:endPar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Wide Latin" pitchFamily="18" charset="0"/>
            </a:endParaRP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5" name="Picture 8"/>
          <p:cNvPicPr>
            <a:picLocks noChangeAspect="1" noChangeArrowheads="1"/>
          </p:cNvPicPr>
          <p:nvPr/>
        </p:nvPicPr>
        <p:blipFill>
          <a:blip r:embed="rId7" cstate="print"/>
          <a:srcRect/>
          <a:stretch>
            <a:fillRect/>
          </a:stretch>
        </p:blipFill>
        <p:spPr bwMode="auto">
          <a:xfrm>
            <a:off x="521038" y="851087"/>
            <a:ext cx="1142854" cy="805674"/>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200052" y="209952"/>
            <a:ext cx="870410" cy="1187308"/>
          </a:xfrm>
          <a:prstGeom prst="rect">
            <a:avLst/>
          </a:prstGeom>
          <a:noFill/>
          <a:ln w="9525">
            <a:noFill/>
            <a:miter lim="800000"/>
            <a:headEnd/>
            <a:tailEnd/>
          </a:ln>
        </p:spPr>
      </p:pic>
      <p:pic>
        <p:nvPicPr>
          <p:cNvPr id="16" name="Picture 6" descr="http://www.nombres-animados.net/Letra-J/Jose-Luis/Nombre-animado-Jose-Luis-04.gif"/>
          <p:cNvPicPr>
            <a:picLocks noChangeAspect="1" noChangeArrowheads="1" noCrop="1"/>
          </p:cNvPicPr>
          <p:nvPr/>
        </p:nvPicPr>
        <p:blipFill>
          <a:blip r:embed="rId9">
            <a:duotone>
              <a:prstClr val="black"/>
              <a:schemeClr val="accent2">
                <a:tint val="45000"/>
                <a:satMod val="400000"/>
              </a:schemeClr>
            </a:duotone>
            <a:lum bright="-23000"/>
          </a:blip>
          <a:srcRect/>
          <a:stretch>
            <a:fillRect/>
          </a:stretch>
        </p:blipFill>
        <p:spPr bwMode="auto">
          <a:xfrm>
            <a:off x="1237429" y="6173804"/>
            <a:ext cx="2475822" cy="1039579"/>
          </a:xfrm>
          <a:prstGeom prst="rect">
            <a:avLst/>
          </a:prstGeom>
          <a:noFill/>
        </p:spPr>
      </p:pic>
    </p:spTree>
  </p:cSld>
  <p:clrMapOvr>
    <a:masterClrMapping/>
  </p:clrMapOvr>
  <p:transition spd="slow" advTm="12000">
    <p:checker dir="vert"/>
    <p:sndAc>
      <p:stSnd>
        <p:snd r:embed="rId2" name="nat king cole - la colina del adios[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6" name="Picture 2" descr="http://educationonline.wiki/wp-content/uploads/2015/4/these-vibrant-paintings-are-even-more-amazing-when_3.jpg"/>
          <p:cNvPicPr>
            <a:picLocks noChangeAspect="1" noChangeArrowheads="1"/>
          </p:cNvPicPr>
          <p:nvPr/>
        </p:nvPicPr>
        <p:blipFill>
          <a:blip r:embed="rId2"/>
          <a:srcRect/>
          <a:stretch>
            <a:fillRect/>
          </a:stretch>
        </p:blipFill>
        <p:spPr bwMode="auto">
          <a:xfrm>
            <a:off x="0" y="-119223"/>
            <a:ext cx="10190163" cy="7751923"/>
          </a:xfrm>
          <a:prstGeom prst="rect">
            <a:avLst/>
          </a:prstGeom>
          <a:noFill/>
        </p:spPr>
      </p:pic>
      <p:sp>
        <p:nvSpPr>
          <p:cNvPr id="3" name="2 Rectángulo"/>
          <p:cNvSpPr/>
          <p:nvPr/>
        </p:nvSpPr>
        <p:spPr>
          <a:xfrm>
            <a:off x="594487" y="387326"/>
            <a:ext cx="5092700" cy="1384995"/>
          </a:xfrm>
          <a:prstGeom prst="rect">
            <a:avLst/>
          </a:prstGeom>
        </p:spPr>
        <p:txBody>
          <a:bodyPr>
            <a:spAutoFit/>
          </a:bodyPr>
          <a:lstStyle/>
          <a:p>
            <a:r>
              <a:rPr lang="es-ES" sz="2800" b="1" i="1" dirty="0" smtClean="0"/>
              <a:t>Un artista ciego utiliza su tacto para pintar un mundo lleno de colores</a:t>
            </a:r>
            <a:endParaRPr lang="es-ES" sz="2800" b="1" dirty="0"/>
          </a:p>
        </p:txBody>
      </p:sp>
    </p:spTree>
  </p:cSld>
  <p:clrMapOvr>
    <a:masterClrMapping/>
  </p:clrMapOvr>
  <p:transition spd="slow" advTm="7000">
    <p:checke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2" descr="http://i.dailymail.co.uk/i/pix/2015/04/01/12/2730370400000578-0-image-m-30_1427886193985.jpg"/>
          <p:cNvPicPr>
            <a:picLocks noChangeAspect="1" noChangeArrowheads="1"/>
          </p:cNvPicPr>
          <p:nvPr/>
        </p:nvPicPr>
        <p:blipFill>
          <a:blip r:embed="rId2"/>
          <a:srcRect/>
          <a:stretch>
            <a:fillRect/>
          </a:stretch>
        </p:blipFill>
        <p:spPr bwMode="auto">
          <a:xfrm>
            <a:off x="-1" y="-1"/>
            <a:ext cx="10190164" cy="7776803"/>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sp>
        <p:nvSpPr>
          <p:cNvPr id="2" name="1 Rectángulo"/>
          <p:cNvSpPr/>
          <p:nvPr/>
        </p:nvSpPr>
        <p:spPr>
          <a:xfrm>
            <a:off x="2166123" y="1744648"/>
            <a:ext cx="7047737" cy="5262979"/>
          </a:xfrm>
          <a:prstGeom prst="rect">
            <a:avLst/>
          </a:prstGeom>
        </p:spPr>
        <p:txBody>
          <a:bodyPr wrap="square">
            <a:spAutoFit/>
          </a:bodyPr>
          <a:lstStyle/>
          <a:p>
            <a:r>
              <a:rPr lang="es-ES" sz="2800" dirty="0" smtClean="0">
                <a:solidFill>
                  <a:schemeClr val="bg1"/>
                </a:solidFill>
                <a:latin typeface="Agency FB" pitchFamily="34" charset="0"/>
              </a:rPr>
              <a:t>John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es un pintor ciego que vive en Denton Texas. Él comenzó a pintar después de perder la vista en el 2001 tras una serie de ataques severos. Su arte se ha vendido en más de veinte países y ha aparecido internacionalmente en la prensa, radio y televisión. Ha aparecido en CBS </a:t>
            </a:r>
            <a:r>
              <a:rPr lang="es-ES" sz="2800" dirty="0" err="1" smtClean="0">
                <a:solidFill>
                  <a:schemeClr val="bg1"/>
                </a:solidFill>
                <a:latin typeface="Agency FB" pitchFamily="34" charset="0"/>
              </a:rPr>
              <a:t>Evening</a:t>
            </a:r>
            <a:r>
              <a:rPr lang="es-ES" sz="2800" dirty="0" smtClean="0">
                <a:solidFill>
                  <a:schemeClr val="bg1"/>
                </a:solidFill>
                <a:latin typeface="Agency FB" pitchFamily="34" charset="0"/>
              </a:rPr>
              <a:t> News con </a:t>
            </a:r>
            <a:r>
              <a:rPr lang="es-ES" sz="2800" dirty="0" err="1" smtClean="0">
                <a:solidFill>
                  <a:schemeClr val="bg1"/>
                </a:solidFill>
                <a:latin typeface="Agency FB" pitchFamily="34" charset="0"/>
              </a:rPr>
              <a:t>Katie</a:t>
            </a:r>
            <a:r>
              <a:rPr lang="es-ES" sz="2800" dirty="0" smtClean="0">
                <a:solidFill>
                  <a:schemeClr val="bg1"/>
                </a:solidFill>
                <a:latin typeface="Agency FB" pitchFamily="34" charset="0"/>
              </a:rPr>
              <a:t> </a:t>
            </a:r>
            <a:r>
              <a:rPr lang="es-ES" sz="2800" dirty="0" err="1" smtClean="0">
                <a:solidFill>
                  <a:schemeClr val="bg1"/>
                </a:solidFill>
                <a:latin typeface="Agency FB" pitchFamily="34" charset="0"/>
              </a:rPr>
              <a:t>Couric</a:t>
            </a:r>
            <a:r>
              <a:rPr lang="es-ES" sz="2800" dirty="0" smtClean="0">
                <a:solidFill>
                  <a:schemeClr val="bg1"/>
                </a:solidFill>
                <a:latin typeface="Agency FB" pitchFamily="34" charset="0"/>
              </a:rPr>
              <a:t>, ABC y BBC Radio, y ha sido presentado en el New York Times y Hoy Psicología. Él es el sujeto de la galardonada cortos documentales ” línea de visión “y”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 Su obra ha recibido numerosos reconocimientos incluyendo el ‘ inspirada Video Más de 2008 ‘de </a:t>
            </a:r>
            <a:r>
              <a:rPr lang="es-ES" sz="2800" dirty="0" err="1" smtClean="0">
                <a:solidFill>
                  <a:schemeClr val="bg1"/>
                </a:solidFill>
                <a:latin typeface="Agency FB" pitchFamily="34" charset="0"/>
              </a:rPr>
              <a:t>YouTube</a:t>
            </a:r>
            <a:r>
              <a:rPr lang="es-ES" sz="2800" dirty="0" smtClean="0">
                <a:solidFill>
                  <a:schemeClr val="bg1"/>
                </a:solidFill>
                <a:latin typeface="Agency FB" pitchFamily="34" charset="0"/>
              </a:rPr>
              <a:t> y tres Servicio presidenciales premios por sus innovadores talleres de arte.</a:t>
            </a:r>
            <a:endParaRPr lang="es-ES" sz="2800" dirty="0">
              <a:solidFill>
                <a:schemeClr val="bg1"/>
              </a:solidFill>
              <a:latin typeface="Agency FB" pitchFamily="34" charset="0"/>
            </a:endParaRPr>
          </a:p>
        </p:txBody>
      </p:sp>
    </p:spTree>
  </p:cSld>
  <p:clrMapOvr>
    <a:masterClrMapping/>
  </p:clrMapOvr>
  <p:transition spd="slow" advTm="46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http://esbrillante.mx/wp-content/uploads/2015/04/DRC_John_Bramblitt2-1024x678.jpg"/>
          <p:cNvPicPr>
            <a:picLocks noChangeAspect="1" noChangeArrowheads="1"/>
          </p:cNvPicPr>
          <p:nvPr/>
        </p:nvPicPr>
        <p:blipFill>
          <a:blip r:embed="rId2"/>
          <a:srcRect/>
          <a:stretch>
            <a:fillRect/>
          </a:stretch>
        </p:blipFill>
        <p:spPr bwMode="auto">
          <a:xfrm>
            <a:off x="-922975" y="0"/>
            <a:ext cx="11113138"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tigrepelvar3.files.wordpress.com/2009/06/17voic_600.jpg?w=450&amp;h=324"/>
          <p:cNvPicPr>
            <a:picLocks noChangeAspect="1" noChangeArrowheads="1"/>
          </p:cNvPicPr>
          <p:nvPr/>
        </p:nvPicPr>
        <p:blipFill>
          <a:blip r:embed="rId2"/>
          <a:srcRect/>
          <a:stretch>
            <a:fillRect/>
          </a:stretch>
        </p:blipFill>
        <p:spPr bwMode="auto">
          <a:xfrm>
            <a:off x="0"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4146" name="Picture 2" descr="http://4.bp.blogspot.com/-AXj-jbeOAYY/VSV9tVx7unI/AAAAAAAAfDM/P_phTi1lhF8/s640/46.jpeg"/>
          <p:cNvPicPr>
            <a:picLocks noChangeAspect="1" noChangeArrowheads="1"/>
          </p:cNvPicPr>
          <p:nvPr/>
        </p:nvPicPr>
        <p:blipFill>
          <a:blip r:embed="rId2"/>
          <a:srcRect/>
          <a:stretch>
            <a:fillRect/>
          </a:stretch>
        </p:blipFill>
        <p:spPr bwMode="auto">
          <a:xfrm>
            <a:off x="0" y="0"/>
            <a:ext cx="10176932"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http://4.bp.blogspot.com/-WhhdP_nQe1E/VSV90yiiqoI/AAAAAAAAfE8/xp_hUyVhfuI/s640/62.jpeg"/>
          <p:cNvPicPr>
            <a:picLocks noChangeAspect="1" noChangeArrowheads="1"/>
          </p:cNvPicPr>
          <p:nvPr/>
        </p:nvPicPr>
        <p:blipFill>
          <a:blip r:embed="rId2"/>
          <a:srcRect/>
          <a:stretch>
            <a:fillRect/>
          </a:stretch>
        </p:blipFill>
        <p:spPr bwMode="auto">
          <a:xfrm>
            <a:off x="-1" y="-1"/>
            <a:ext cx="10190164" cy="7691533"/>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3" name="2 Rectángulo"/>
          <p:cNvSpPr/>
          <p:nvPr/>
        </p:nvSpPr>
        <p:spPr>
          <a:xfrm>
            <a:off x="4094949" y="1316020"/>
            <a:ext cx="5092928" cy="5509200"/>
          </a:xfrm>
          <a:prstGeom prst="rect">
            <a:avLst/>
          </a:prstGeom>
        </p:spPr>
        <p:txBody>
          <a:bodyPr>
            <a:spAutoFit/>
          </a:bodyPr>
          <a:lstStyle/>
          <a:p>
            <a:pPr algn="ctr"/>
            <a:r>
              <a:rPr lang="es-ES" sz="3200" dirty="0" smtClean="0">
                <a:solidFill>
                  <a:schemeClr val="bg1"/>
                </a:solidFill>
                <a:latin typeface="Agency FB" pitchFamily="34" charset="0"/>
              </a:rPr>
              <a:t>En 2001, John </a:t>
            </a:r>
            <a:r>
              <a:rPr lang="es-ES" sz="3200" dirty="0" err="1" smtClean="0">
                <a:solidFill>
                  <a:schemeClr val="bg1"/>
                </a:solidFill>
                <a:latin typeface="Agency FB" pitchFamily="34" charset="0"/>
              </a:rPr>
              <a:t>Bramblitt</a:t>
            </a:r>
            <a:r>
              <a:rPr lang="es-ES" sz="3200" dirty="0" smtClean="0">
                <a:solidFill>
                  <a:schemeClr val="bg1"/>
                </a:solidFill>
                <a:latin typeface="Agency FB" pitchFamily="34" charset="0"/>
              </a:rPr>
              <a:t> perdió la vista después de un episodio epiléptico. Poco después, comenzó a pintar de una manera más interesante: Mediante el uso de pintura texturizada. Una técnica que le permite decir donde pintó y lo que pintó. Las pinturas resultantes son de tal belleza que podrían superar el arte creado por artistas con una visión perfecta.</a:t>
            </a:r>
            <a:endParaRPr lang="es-ES" sz="3200" dirty="0">
              <a:solidFill>
                <a:schemeClr val="bg1"/>
              </a:solidFill>
              <a:latin typeface="Agency FB" pitchFamily="34" charset="0"/>
            </a:endParaRPr>
          </a:p>
        </p:txBody>
      </p:sp>
    </p:spTree>
  </p:cSld>
  <p:clrMapOvr>
    <a:masterClrMapping/>
  </p:clrMapOvr>
  <p:transition spd="slow" advTm="31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21202"/>
            <a:ext cx="10190163" cy="7653902"/>
          </a:xfrm>
          <a:prstGeom prst="rect">
            <a:avLst/>
          </a:prstGeom>
          <a:noFill/>
          <a:ln w="9525">
            <a:noFill/>
            <a:miter lim="800000"/>
            <a:headEnd/>
            <a:tailEnd/>
          </a:ln>
        </p:spPr>
      </p:pic>
      <p:pic>
        <p:nvPicPr>
          <p:cNvPr id="107522" name="Picture 2" descr="http://videos.dalealplay.com/miniaturas/2015/04/DAP-591541-bd9cf61_20150402113411.jpg?start_time=20160724082939&amp;token=011f722a43a19acffcde0"/>
          <p:cNvPicPr>
            <a:picLocks noChangeAspect="1" noChangeArrowheads="1"/>
          </p:cNvPicPr>
          <p:nvPr/>
        </p:nvPicPr>
        <p:blipFill>
          <a:blip r:embed="rId3"/>
          <a:srcRect/>
          <a:stretch>
            <a:fillRect/>
          </a:stretch>
        </p:blipFill>
        <p:spPr bwMode="auto">
          <a:xfrm>
            <a:off x="0" y="887392"/>
            <a:ext cx="10213646" cy="5745176"/>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http://4.bp.blogspot.com/-svX-ge2LXYU/VSV9j_RgzTI/AAAAAAAAfBQ/2nw4Nwo3X6E/s640/3.jpeg"/>
          <p:cNvPicPr>
            <a:picLocks noChangeAspect="1" noChangeArrowheads="1"/>
          </p:cNvPicPr>
          <p:nvPr/>
        </p:nvPicPr>
        <p:blipFill>
          <a:blip r:embed="rId3"/>
          <a:srcRect/>
          <a:stretch>
            <a:fillRect/>
          </a:stretch>
        </p:blipFill>
        <p:spPr bwMode="auto">
          <a:xfrm>
            <a:off x="-1" y="0"/>
            <a:ext cx="10190163" cy="7785923"/>
          </a:xfrm>
          <a:prstGeom prst="rect">
            <a:avLst/>
          </a:prstGeom>
          <a:noFill/>
        </p:spPr>
      </p:pic>
    </p:spTree>
  </p:cSld>
  <p:clrMapOvr>
    <a:masterClrMapping/>
  </p:clrMapOvr>
  <p:transition spd="slow" advTm="7000">
    <p:checker dir="vert"/>
    <p:sndAc>
      <p:stSnd>
        <p:snd r:embed="rId2" name="julioiglesiasSpanisheyes.wav"/>
      </p:stSnd>
    </p:sndAc>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masviral.net/wp-content/uploads/2015/11/pintor-ciego-1.jpg"/>
          <p:cNvPicPr>
            <a:picLocks noChangeAspect="1" noChangeArrowheads="1"/>
          </p:cNvPicPr>
          <p:nvPr/>
        </p:nvPicPr>
        <p:blipFill>
          <a:blip r:embed="rId2"/>
          <a:srcRect/>
          <a:stretch>
            <a:fillRect/>
          </a:stretch>
        </p:blipFill>
        <p:spPr bwMode="auto">
          <a:xfrm>
            <a:off x="-1" y="0"/>
            <a:ext cx="10288431"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https://s-media-cache-ak0.pinimg.com/736x/31/71/9f/31719f241b89cbba4aded8fdf2a2a2c3.jpg"/>
          <p:cNvPicPr>
            <a:picLocks noChangeAspect="1" noChangeArrowheads="1"/>
          </p:cNvPicPr>
          <p:nvPr/>
        </p:nvPicPr>
        <p:blipFill>
          <a:blip r:embed="rId2"/>
          <a:srcRect/>
          <a:stretch>
            <a:fillRect/>
          </a:stretch>
        </p:blipFill>
        <p:spPr bwMode="auto">
          <a:xfrm>
            <a:off x="-1" y="-255616"/>
            <a:ext cx="10193763" cy="7888316"/>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3" name="2 Rectángulo"/>
          <p:cNvSpPr/>
          <p:nvPr/>
        </p:nvSpPr>
        <p:spPr>
          <a:xfrm>
            <a:off x="2547937" y="1831191"/>
            <a:ext cx="7190613" cy="5262979"/>
          </a:xfrm>
          <a:prstGeom prst="rect">
            <a:avLst/>
          </a:prstGeom>
        </p:spPr>
        <p:txBody>
          <a:bodyPr wrap="square">
            <a:spAutoFit/>
          </a:bodyPr>
          <a:lstStyle/>
          <a:p>
            <a:r>
              <a:rPr lang="es-ES" sz="2800" dirty="0" smtClean="0">
                <a:solidFill>
                  <a:schemeClr val="bg1"/>
                </a:solidFill>
                <a:latin typeface="Agency FB" pitchFamily="34" charset="0"/>
              </a:rPr>
              <a:t>Antes de quedarse ciego a la edad de 30 años, John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nunca antes había pintado. Pero ahora se habla de sus trabajos en todas partes del mundo. Su experiencia ha inspirado a millones de personas. Quien pregunte a John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sobre su visión del mundo, seguramente responda que está lleno de colores.</a:t>
            </a:r>
          </a:p>
          <a:p>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es un artista que realiza trabajos con colores y volúmenes muy expresivos. Pero es </a:t>
            </a:r>
            <a:r>
              <a:rPr lang="es-ES" sz="2800" dirty="0" err="1" smtClean="0">
                <a:solidFill>
                  <a:schemeClr val="bg1"/>
                </a:solidFill>
                <a:latin typeface="Agency FB" pitchFamily="34" charset="0"/>
              </a:rPr>
              <a:t>dificil</a:t>
            </a:r>
            <a:r>
              <a:rPr lang="es-ES" sz="2800" dirty="0" smtClean="0">
                <a:solidFill>
                  <a:schemeClr val="bg1"/>
                </a:solidFill>
                <a:latin typeface="Agency FB" pitchFamily="34" charset="0"/>
              </a:rPr>
              <a:t> imaginar que la persona detrás de estas pinturas tan coloridas lleva 13 años viviendo en la oscuridad. A los 30 años sufrió complicaciones relacionadas con la epilepsia, cuya causa fue una ceguera permanente.</a:t>
            </a:r>
            <a:endParaRPr lang="es-ES" sz="2800" dirty="0">
              <a:solidFill>
                <a:schemeClr val="bg1"/>
              </a:solidFill>
              <a:latin typeface="Agency FB" pitchFamily="34" charset="0"/>
            </a:endParaRPr>
          </a:p>
        </p:txBody>
      </p:sp>
    </p:spTree>
  </p:cSld>
  <p:clrMapOvr>
    <a:masterClrMapping/>
  </p:clrMapOvr>
  <p:transition spd="slow" advTm="41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http://3.bp.blogspot.com/-KfzsMpRCh3c/VSV9bfKAaqI/AAAAAAAAe_U/Zx8RoigjzOk/s640/15.jpeg"/>
          <p:cNvPicPr>
            <a:picLocks noChangeAspect="1" noChangeArrowheads="1"/>
          </p:cNvPicPr>
          <p:nvPr/>
        </p:nvPicPr>
        <p:blipFill>
          <a:blip r:embed="rId2"/>
          <a:srcRect/>
          <a:stretch>
            <a:fillRect/>
          </a:stretch>
        </p:blipFill>
        <p:spPr bwMode="auto">
          <a:xfrm>
            <a:off x="0" y="0"/>
            <a:ext cx="10324208"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FFFF">
            <a:alpha val="56000"/>
          </a:srgbClr>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10594" name="Picture 2" descr="http://1.bp.blogspot.com/-nhNJlNyg2zM/VSV9zlkos6I/AAAAAAAAfEo/NgZRllc2338/s1600/6.jpeg"/>
          <p:cNvPicPr>
            <a:picLocks noChangeAspect="1" noChangeArrowheads="1"/>
          </p:cNvPicPr>
          <p:nvPr/>
        </p:nvPicPr>
        <p:blipFill>
          <a:blip r:embed="rId3"/>
          <a:srcRect/>
          <a:stretch>
            <a:fillRect/>
          </a:stretch>
        </p:blipFill>
        <p:spPr bwMode="auto">
          <a:xfrm>
            <a:off x="880239" y="673078"/>
            <a:ext cx="8439435" cy="6329578"/>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13666" name="Picture 2" descr="http://2.bp.blogspot.com/-LdFJXMN80h0/VSV99KDQ87I/AAAAAAAAfGw/Xm_UDq4DJuY/s640/8.jpeg"/>
          <p:cNvPicPr>
            <a:picLocks noChangeAspect="1" noChangeArrowheads="1"/>
          </p:cNvPicPr>
          <p:nvPr/>
        </p:nvPicPr>
        <p:blipFill>
          <a:blip r:embed="rId3"/>
          <a:srcRect/>
          <a:stretch>
            <a:fillRect/>
          </a:stretch>
        </p:blipFill>
        <p:spPr bwMode="auto">
          <a:xfrm>
            <a:off x="237297" y="315888"/>
            <a:ext cx="4572000" cy="6286544"/>
          </a:xfrm>
          <a:prstGeom prst="rect">
            <a:avLst/>
          </a:prstGeom>
          <a:noFill/>
        </p:spPr>
      </p:pic>
      <p:pic>
        <p:nvPicPr>
          <p:cNvPr id="113668" name="Picture 4" descr="http://1.bp.blogspot.com/--dZJP4IqvPc/VSV993uBpDI/AAAAAAAAfG8/MqOKuLKib3o/s640/9.jpeg"/>
          <p:cNvPicPr>
            <a:picLocks noChangeAspect="1" noChangeArrowheads="1"/>
          </p:cNvPicPr>
          <p:nvPr/>
        </p:nvPicPr>
        <p:blipFill>
          <a:blip r:embed="rId4"/>
          <a:srcRect/>
          <a:stretch>
            <a:fillRect/>
          </a:stretch>
        </p:blipFill>
        <p:spPr bwMode="auto">
          <a:xfrm>
            <a:off x="5095081" y="887392"/>
            <a:ext cx="4876800" cy="6350000"/>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2" descr="http://4.bp.blogspot.com/-hUGPkgTlEaw/VSV9dlq1uEI/AAAAAAAAe_0/SwhU_7q2pAU/s640/20.jpeg"/>
          <p:cNvPicPr>
            <a:picLocks noChangeAspect="1" noChangeArrowheads="1"/>
          </p:cNvPicPr>
          <p:nvPr/>
        </p:nvPicPr>
        <p:blipFill>
          <a:blip r:embed="rId2"/>
          <a:srcRect/>
          <a:stretch>
            <a:fillRect/>
          </a:stretch>
        </p:blipFill>
        <p:spPr bwMode="auto">
          <a:xfrm>
            <a:off x="0" y="0"/>
            <a:ext cx="5068589" cy="7632700"/>
          </a:xfrm>
          <a:prstGeom prst="rect">
            <a:avLst/>
          </a:prstGeom>
          <a:noFill/>
        </p:spPr>
      </p:pic>
      <p:pic>
        <p:nvPicPr>
          <p:cNvPr id="130050" name="Picture 2" descr="https://s-media-cache-ak0.pinimg.com/236x/05/23/b2/0523b2de8d163be61522e1c9ab8aea89.jpg"/>
          <p:cNvPicPr>
            <a:picLocks noChangeAspect="1" noChangeArrowheads="1"/>
          </p:cNvPicPr>
          <p:nvPr/>
        </p:nvPicPr>
        <p:blipFill>
          <a:blip r:embed="rId3"/>
          <a:srcRect/>
          <a:stretch>
            <a:fillRect/>
          </a:stretch>
        </p:blipFill>
        <p:spPr bwMode="auto">
          <a:xfrm>
            <a:off x="5022520" y="0"/>
            <a:ext cx="516764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2" name="1 Rectángulo"/>
          <p:cNvSpPr/>
          <p:nvPr/>
        </p:nvSpPr>
        <p:spPr>
          <a:xfrm>
            <a:off x="0" y="4524157"/>
            <a:ext cx="10190163" cy="3108543"/>
          </a:xfrm>
          <a:prstGeom prst="rect">
            <a:avLst/>
          </a:prstGeom>
        </p:spPr>
        <p:txBody>
          <a:bodyPr wrap="square">
            <a:spAutoFit/>
          </a:bodyPr>
          <a:lstStyle/>
          <a:p>
            <a:pPr algn="ct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dice :"Cuando perdí la visión me enfadé mucho. Tanto que ni siquiera admití estar enfadado. Pero estaba enfadado con todo. Parecía que el mundo me había quitado todo lo que era importante en mi vida. Ya no podía salir de mi casa solo. Ya no podía leer. Ya no podía escribir."</a:t>
            </a:r>
          </a:p>
          <a:p>
            <a:pPr algn="ctr"/>
            <a:r>
              <a:rPr lang="es-ES" sz="2800" dirty="0" smtClean="0">
                <a:solidFill>
                  <a:schemeClr val="bg1"/>
                </a:solidFill>
                <a:latin typeface="Agency FB" pitchFamily="34" charset="0"/>
              </a:rPr>
              <a:t>Perder la vista fue un punto de inflexión en la vida de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Él lo llama "el agujero más profundo y oscuro". Pero poco a poco fue saliendo de ese </a:t>
            </a:r>
            <a:r>
              <a:rPr lang="es-ES" sz="2800" dirty="0" err="1" smtClean="0">
                <a:solidFill>
                  <a:schemeClr val="bg1"/>
                </a:solidFill>
                <a:latin typeface="Agency FB" pitchFamily="34" charset="0"/>
              </a:rPr>
              <a:t>hollo</a:t>
            </a:r>
            <a:r>
              <a:rPr lang="es-ES" sz="2800" dirty="0" smtClean="0">
                <a:solidFill>
                  <a:schemeClr val="bg1"/>
                </a:solidFill>
                <a:latin typeface="Agency FB" pitchFamily="34" charset="0"/>
              </a:rPr>
              <a:t> y lo cambió por el pincel.</a:t>
            </a:r>
            <a:endParaRPr lang="es-ES" sz="2800" dirty="0">
              <a:solidFill>
                <a:schemeClr val="bg1"/>
              </a:solidFill>
              <a:latin typeface="Agency FB" pitchFamily="34" charset="0"/>
            </a:endParaRPr>
          </a:p>
        </p:txBody>
      </p:sp>
      <p:pic>
        <p:nvPicPr>
          <p:cNvPr id="5" name="Picture 2" descr="C:\Users\Jose Luis\Desktop\10_John_Bramblitt-600x300.jpg"/>
          <p:cNvPicPr>
            <a:picLocks noChangeAspect="1" noChangeArrowheads="1"/>
          </p:cNvPicPr>
          <p:nvPr/>
        </p:nvPicPr>
        <p:blipFill>
          <a:blip r:embed="rId3"/>
          <a:srcRect/>
          <a:stretch>
            <a:fillRect/>
          </a:stretch>
        </p:blipFill>
        <p:spPr bwMode="auto">
          <a:xfrm>
            <a:off x="737363" y="0"/>
            <a:ext cx="8775708" cy="4387854"/>
          </a:xfrm>
          <a:prstGeom prst="rect">
            <a:avLst/>
          </a:prstGeom>
          <a:noFill/>
        </p:spPr>
      </p:pic>
    </p:spTree>
  </p:cSld>
  <p:clrMapOvr>
    <a:masterClrMapping/>
  </p:clrMapOvr>
  <p:transition spd="slow" advTm="36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images (3).jpg"/>
          <p:cNvPicPr>
            <a:picLocks noChangeAspect="1" noChangeArrowheads="1"/>
          </p:cNvPicPr>
          <p:nvPr/>
        </p:nvPicPr>
        <p:blipFill>
          <a:blip r:embed="rId2"/>
          <a:srcRect/>
          <a:stretch>
            <a:fillRect/>
          </a:stretch>
        </p:blipFill>
        <p:spPr bwMode="auto">
          <a:xfrm>
            <a:off x="0" y="0"/>
            <a:ext cx="1028099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2.bp.blogspot.com/-2ZXUY_UWcBo/VSV9Z8qWzCI/AAAAAAAAe_I/Bi8xunLbQeM/s640/10.jpeg"/>
          <p:cNvPicPr>
            <a:picLocks noChangeAspect="1" noChangeArrowheads="1"/>
          </p:cNvPicPr>
          <p:nvPr/>
        </p:nvPicPr>
        <p:blipFill>
          <a:blip r:embed="rId2"/>
          <a:srcRect/>
          <a:stretch>
            <a:fillRect/>
          </a:stretch>
        </p:blipFill>
        <p:spPr bwMode="auto">
          <a:xfrm>
            <a:off x="-1" y="0"/>
            <a:ext cx="10190164" cy="7751226"/>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perrocontento.com/wp-content/uploads/2016/01/Foto_Perros_Pinturas-640x396.jpg"/>
          <p:cNvPicPr>
            <a:picLocks noChangeAspect="1" noChangeArrowheads="1"/>
          </p:cNvPicPr>
          <p:nvPr/>
        </p:nvPicPr>
        <p:blipFill>
          <a:blip r:embed="rId2"/>
          <a:srcRect/>
          <a:stretch>
            <a:fillRect/>
          </a:stretch>
        </p:blipFill>
        <p:spPr bwMode="auto">
          <a:xfrm>
            <a:off x="-1" y="0"/>
            <a:ext cx="1020877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http://3.bp.blogspot.com/-ZKLI99coWdM/VSV9efyM_1I/AAAAAAAAfAY/Q9DRiaaeKjY/s640/21.jpeg"/>
          <p:cNvPicPr>
            <a:picLocks noChangeAspect="1" noChangeArrowheads="1"/>
          </p:cNvPicPr>
          <p:nvPr/>
        </p:nvPicPr>
        <p:blipFill>
          <a:blip r:embed="rId2"/>
          <a:srcRect/>
          <a:stretch>
            <a:fillRect/>
          </a:stretch>
        </p:blipFill>
        <p:spPr bwMode="auto">
          <a:xfrm>
            <a:off x="-1" y="0"/>
            <a:ext cx="5309395" cy="7632700"/>
          </a:xfrm>
          <a:prstGeom prst="rect">
            <a:avLst/>
          </a:prstGeom>
          <a:noFill/>
        </p:spPr>
      </p:pic>
      <p:pic>
        <p:nvPicPr>
          <p:cNvPr id="3" name="Picture 2" descr="http://2.bp.blogspot.com/-oiIEbtJm_dM/VSV9hBfkvJI/AAAAAAAAfA0/kwdISvrt19k/s640/25.jpeg"/>
          <p:cNvPicPr>
            <a:picLocks noChangeAspect="1" noChangeArrowheads="1"/>
          </p:cNvPicPr>
          <p:nvPr/>
        </p:nvPicPr>
        <p:blipFill>
          <a:blip r:embed="rId3"/>
          <a:srcRect/>
          <a:stretch>
            <a:fillRect/>
          </a:stretch>
        </p:blipFill>
        <p:spPr bwMode="auto">
          <a:xfrm>
            <a:off x="5309394" y="0"/>
            <a:ext cx="4880769"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2" name="1 Rectángulo"/>
          <p:cNvSpPr/>
          <p:nvPr/>
        </p:nvSpPr>
        <p:spPr>
          <a:xfrm>
            <a:off x="1666057" y="2030400"/>
            <a:ext cx="7858180" cy="4832092"/>
          </a:xfrm>
          <a:prstGeom prst="rect">
            <a:avLst/>
          </a:prstGeom>
        </p:spPr>
        <p:txBody>
          <a:bodyPr wrap="square">
            <a:spAutoFit/>
          </a:bodyPr>
          <a:lstStyle/>
          <a:p>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señala :"Antes ya había pensado en la pintura. Quizá suene muy mal, pero no pensé que sería muy bueno. Cuando perdí la vista, pensé: bueno, al menos no tendré que mirar el cuadro. Así que le di una oportunidad. Cuando empecé a pintar, no pensé que se lo mostraría a otra gente. Era una vía de escape, simplemente. Si no hubiera perdido la visión, no hubiera comenzado a pintar. La pintura es algo muy simbólico. Intentaba probar que todavía tenía algo de percepción. Que todavía podía ver".</a:t>
            </a:r>
          </a:p>
          <a:p>
            <a:r>
              <a:rPr lang="es-ES" sz="2800" dirty="0" smtClean="0">
                <a:solidFill>
                  <a:schemeClr val="bg1"/>
                </a:solidFill>
                <a:latin typeface="Agency FB" pitchFamily="34" charset="0"/>
              </a:rPr>
              <a:t>Durante el proceso se dio cuenta de que cada sombra de color tiene su propia textura especial.  Consiguió aprender cómo mezclar los colores tras poder diferenciar las texturas de los óleos.</a:t>
            </a:r>
            <a:endParaRPr lang="es-ES" sz="2800" dirty="0">
              <a:solidFill>
                <a:schemeClr val="bg1"/>
              </a:solidFill>
              <a:latin typeface="Agency FB" pitchFamily="34" charset="0"/>
            </a:endParaRPr>
          </a:p>
        </p:txBody>
      </p:sp>
    </p:spTree>
  </p:cSld>
  <p:clrMapOvr>
    <a:masterClrMapping/>
  </p:clrMapOvr>
  <p:transition spd="slow" advTm="4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http://4.bp.blogspot.com/-b81YiUMvqGM/VSV9xS88xsI/AAAAAAAAfEE/n5eHoPEnLOQ/s640/54.jpeg"/>
          <p:cNvPicPr>
            <a:picLocks noChangeAspect="1" noChangeArrowheads="1"/>
          </p:cNvPicPr>
          <p:nvPr/>
        </p:nvPicPr>
        <p:blipFill>
          <a:blip r:embed="rId3"/>
          <a:srcRect/>
          <a:stretch>
            <a:fillRect/>
          </a:stretch>
        </p:blipFill>
        <p:spPr bwMode="auto">
          <a:xfrm>
            <a:off x="-1" y="0"/>
            <a:ext cx="10190164" cy="7632700"/>
          </a:xfrm>
          <a:prstGeom prst="rect">
            <a:avLst/>
          </a:prstGeom>
          <a:noFill/>
        </p:spPr>
      </p:pic>
    </p:spTree>
  </p:cSld>
  <p:clrMapOvr>
    <a:masterClrMapping/>
  </p:clrMapOvr>
  <p:transition spd="slow" advTm="7000">
    <p:checker dir="vert"/>
    <p:sndAc>
      <p:stSnd>
        <p:snd r:embed="rId2" name="CorazonGitanoNicoladiBari.wav"/>
      </p:stSnd>
    </p:sndAc>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descr="illusion-013"/>
          <p:cNvPicPr>
            <a:picLocks noChangeAspect="1" noChangeArrowheads="1"/>
          </p:cNvPicPr>
          <p:nvPr/>
        </p:nvPicPr>
        <p:blipFill>
          <a:blip r:embed="rId2" cstate="print">
            <a:duotone>
              <a:prstClr val="black"/>
              <a:schemeClr val="accent6">
                <a:tint val="45000"/>
                <a:satMod val="400000"/>
              </a:schemeClr>
            </a:duotone>
          </a:blip>
          <a:srcRect/>
          <a:stretch>
            <a:fillRect/>
          </a:stretch>
        </p:blipFill>
        <p:spPr bwMode="auto">
          <a:xfrm>
            <a:off x="0" y="-21202"/>
            <a:ext cx="10190163" cy="7653902"/>
          </a:xfrm>
          <a:prstGeom prst="rect">
            <a:avLst/>
          </a:prstGeom>
          <a:noFill/>
          <a:ln w="9525">
            <a:noFill/>
            <a:miter lim="800000"/>
            <a:headEnd/>
            <a:tailEnd/>
          </a:ln>
        </p:spPr>
      </p:pic>
      <p:pic>
        <p:nvPicPr>
          <p:cNvPr id="119810" name="Picture 2" descr="http://2.bp.blogspot.com/-RamUgypQeIU/VSV9fzTliaI/AAAAAAAAfAc/ScGw_dz8We4/s640/23.jpeg"/>
          <p:cNvPicPr>
            <a:picLocks noChangeAspect="1" noChangeArrowheads="1"/>
          </p:cNvPicPr>
          <p:nvPr/>
        </p:nvPicPr>
        <p:blipFill>
          <a:blip r:embed="rId3"/>
          <a:srcRect/>
          <a:stretch>
            <a:fillRect/>
          </a:stretch>
        </p:blipFill>
        <p:spPr bwMode="auto">
          <a:xfrm>
            <a:off x="308735" y="601640"/>
            <a:ext cx="4925036" cy="6316680"/>
          </a:xfrm>
          <a:prstGeom prst="rect">
            <a:avLst/>
          </a:prstGeom>
          <a:noFill/>
        </p:spPr>
      </p:pic>
      <p:pic>
        <p:nvPicPr>
          <p:cNvPr id="3" name="Picture 2" descr="http://3.bp.blogspot.com/-jBJB73nCARg/VSV9iof3R2I/AAAAAAAAfB4/9q5T0Bj09rI/s640/27.jpeg"/>
          <p:cNvPicPr>
            <a:picLocks noChangeAspect="1" noChangeArrowheads="1"/>
          </p:cNvPicPr>
          <p:nvPr/>
        </p:nvPicPr>
        <p:blipFill>
          <a:blip r:embed="rId4"/>
          <a:srcRect/>
          <a:stretch>
            <a:fillRect/>
          </a:stretch>
        </p:blipFill>
        <p:spPr bwMode="auto">
          <a:xfrm>
            <a:off x="5380833" y="744516"/>
            <a:ext cx="4481069" cy="6286544"/>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834" name="Picture 2" descr="http://1.bp.blogspot.com/-TLDoXVBPrqA/VSV9git98hI/AAAAAAAAfA8/TO6H1G7T1IE/s640/24.jpeg"/>
          <p:cNvPicPr>
            <a:picLocks noChangeAspect="1" noChangeArrowheads="1"/>
          </p:cNvPicPr>
          <p:nvPr/>
        </p:nvPicPr>
        <p:blipFill>
          <a:blip r:embed="rId2"/>
          <a:srcRect/>
          <a:stretch>
            <a:fillRect/>
          </a:stretch>
        </p:blipFill>
        <p:spPr bwMode="auto">
          <a:xfrm>
            <a:off x="0" y="0"/>
            <a:ext cx="10176932"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Picture 2" descr="http://1.bp.blogspot.com/-4u6lJ5at7i4/VSV9hi8_bpI/AAAAAAAAfAw/QQkFh9VFlK0/s640/26.jpeg"/>
          <p:cNvPicPr>
            <a:picLocks noChangeAspect="1" noChangeArrowheads="1"/>
          </p:cNvPicPr>
          <p:nvPr/>
        </p:nvPicPr>
        <p:blipFill>
          <a:blip r:embed="rId2"/>
          <a:srcRect/>
          <a:stretch>
            <a:fillRect/>
          </a:stretch>
        </p:blipFill>
        <p:spPr bwMode="auto">
          <a:xfrm>
            <a:off x="0" y="0"/>
            <a:ext cx="5595147" cy="7632700"/>
          </a:xfrm>
          <a:prstGeom prst="rect">
            <a:avLst/>
          </a:prstGeom>
          <a:noFill/>
        </p:spPr>
      </p:pic>
      <p:pic>
        <p:nvPicPr>
          <p:cNvPr id="3" name="Picture 2" descr="http://1.bp.blogspot.com/-3ArtYesgvzg/VSV9jKW2r2I/AAAAAAAAfBA/nJ2vNDs3r1c/s640/28.jpeg"/>
          <p:cNvPicPr>
            <a:picLocks noChangeAspect="1" noChangeArrowheads="1"/>
          </p:cNvPicPr>
          <p:nvPr/>
        </p:nvPicPr>
        <p:blipFill>
          <a:blip r:embed="rId3"/>
          <a:srcRect/>
          <a:stretch>
            <a:fillRect/>
          </a:stretch>
        </p:blipFill>
        <p:spPr bwMode="auto">
          <a:xfrm>
            <a:off x="5023643" y="0"/>
            <a:ext cx="5166520"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00CC">
            <a:alpha val="97000"/>
          </a:srgbClr>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2" name="1 Rectángulo"/>
          <p:cNvSpPr/>
          <p:nvPr/>
        </p:nvSpPr>
        <p:spPr>
          <a:xfrm>
            <a:off x="1951809" y="2530466"/>
            <a:ext cx="7642225" cy="4401205"/>
          </a:xfrm>
          <a:prstGeom prst="rect">
            <a:avLst/>
          </a:prstGeom>
        </p:spPr>
        <p:txBody>
          <a:bodyPr wrap="square">
            <a:spAutoFit/>
          </a:bodyPr>
          <a:lstStyle/>
          <a:p>
            <a:r>
              <a:rPr lang="es-ES" sz="2800" dirty="0" smtClean="0">
                <a:solidFill>
                  <a:schemeClr val="bg1"/>
                </a:solidFill>
                <a:latin typeface="Agency FB" pitchFamily="34" charset="0"/>
              </a:rPr>
              <a:t>También aprendió a pintar resaltando una imagen y usando sus dedos para guiar sus trazos. Es a través del tacto que puede reconocer a sus sujetos.</a:t>
            </a:r>
          </a:p>
          <a:p>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expresa :"Uno pensaría que es diferente, pero la única diferencia es que, en lugar de luz, uso mis dedos. Incluso los diferentes colores de la pintura se sienten distintos. El blanco es muy espeso, como pasta de dientes. El negro es más líquido, como si fuera aceite. Si quiero gris tengo que conseguir algo intermedio. Puedo mezclar ambos colores hasta que la textura sea un poco espesa y un poco aceitosa".</a:t>
            </a:r>
            <a:endParaRPr lang="es-ES" sz="2800" dirty="0">
              <a:solidFill>
                <a:schemeClr val="bg1"/>
              </a:solidFill>
              <a:latin typeface="Agency FB" pitchFamily="34" charset="0"/>
            </a:endParaRPr>
          </a:p>
        </p:txBody>
      </p:sp>
    </p:spTree>
  </p:cSld>
  <p:clrMapOvr>
    <a:masterClrMapping/>
  </p:clrMapOvr>
  <p:transition spd="slow" advTm="42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8002" name="Picture 2" descr="http://2.bp.blogspot.com/-PUMI4j8ngUE/VSV9mkc79fI/AAAAAAAAfBw/y4m3IvaOFHY/s640/33.jpeg"/>
          <p:cNvPicPr>
            <a:picLocks noChangeAspect="1" noChangeArrowheads="1"/>
          </p:cNvPicPr>
          <p:nvPr/>
        </p:nvPicPr>
        <p:blipFill>
          <a:blip r:embed="rId2"/>
          <a:srcRect/>
          <a:stretch>
            <a:fillRect/>
          </a:stretch>
        </p:blipFill>
        <p:spPr bwMode="auto">
          <a:xfrm>
            <a:off x="-1" y="0"/>
            <a:ext cx="10190164" cy="7684327"/>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http://3.bp.blogspot.com/-DWHrI5CvbHA/VSV9nlmXiiI/AAAAAAAAfCA/MOjVe28ux9k/s640/35.jpeg"/>
          <p:cNvPicPr>
            <a:picLocks noChangeAspect="1" noChangeArrowheads="1"/>
          </p:cNvPicPr>
          <p:nvPr/>
        </p:nvPicPr>
        <p:blipFill>
          <a:blip r:embed="rId2"/>
          <a:srcRect/>
          <a:stretch>
            <a:fillRect/>
          </a:stretch>
        </p:blipFill>
        <p:spPr bwMode="auto">
          <a:xfrm>
            <a:off x="-1" y="0"/>
            <a:ext cx="10190164" cy="7676541"/>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0190163" cy="7653902"/>
          </a:xfrm>
          <a:prstGeom prst="rect">
            <a:avLst/>
          </a:prstGeom>
          <a:noFill/>
          <a:ln w="9525">
            <a:noFill/>
            <a:miter lim="800000"/>
            <a:headEnd/>
            <a:tailEnd/>
          </a:ln>
        </p:spPr>
      </p:pic>
      <p:pic>
        <p:nvPicPr>
          <p:cNvPr id="130050" name="Picture 2" descr="http://3.bp.blogspot.com/-12sQTA1cBBE/VSV9wFZDeGI/AAAAAAAAfD0/4PJJfa4QyL4/s640/38.jpeg"/>
          <p:cNvPicPr>
            <a:picLocks noChangeAspect="1" noChangeArrowheads="1"/>
          </p:cNvPicPr>
          <p:nvPr/>
        </p:nvPicPr>
        <p:blipFill>
          <a:blip r:embed="rId3"/>
          <a:srcRect/>
          <a:stretch>
            <a:fillRect/>
          </a:stretch>
        </p:blipFill>
        <p:spPr bwMode="auto">
          <a:xfrm>
            <a:off x="1666057" y="387326"/>
            <a:ext cx="6929486" cy="6995066"/>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6978" name="Picture 2" descr="http://2.bp.blogspot.com/-GkOqeGAZ4bI/VSV9lDFHiDI/AAAAAAAAfBo/4fkKJ0wRXv8/s640/31.jpeg"/>
          <p:cNvPicPr>
            <a:picLocks noChangeAspect="1" noChangeArrowheads="1"/>
          </p:cNvPicPr>
          <p:nvPr/>
        </p:nvPicPr>
        <p:blipFill>
          <a:blip r:embed="rId2"/>
          <a:srcRect/>
          <a:stretch>
            <a:fillRect/>
          </a:stretch>
        </p:blipFill>
        <p:spPr bwMode="auto">
          <a:xfrm>
            <a:off x="-1" y="0"/>
            <a:ext cx="10190164" cy="7763901"/>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Picture 2" descr="http://1.bp.blogspot.com/-ozcTG5lCN3Y/VSV9qbQgQTI/AAAAAAAAfCk/wVQnz-26e4g/s640/40.jpeg"/>
          <p:cNvPicPr>
            <a:picLocks noChangeAspect="1" noChangeArrowheads="1"/>
          </p:cNvPicPr>
          <p:nvPr/>
        </p:nvPicPr>
        <p:blipFill>
          <a:blip r:embed="rId2"/>
          <a:srcRect/>
          <a:stretch>
            <a:fillRect/>
          </a:stretch>
        </p:blipFill>
        <p:spPr bwMode="auto">
          <a:xfrm>
            <a:off x="0" y="0"/>
            <a:ext cx="10242870"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2098" name="Picture 2" descr="http://3.bp.blogspot.com/-LePkyxqwoKg/VSV9sNpMKVI/AAAAAAAAfDA/9MvXW4ldvvc/s640/44.jpeg"/>
          <p:cNvPicPr>
            <a:picLocks noChangeAspect="1" noChangeArrowheads="1"/>
          </p:cNvPicPr>
          <p:nvPr/>
        </p:nvPicPr>
        <p:blipFill>
          <a:blip r:embed="rId2"/>
          <a:srcRect/>
          <a:stretch>
            <a:fillRect/>
          </a:stretch>
        </p:blipFill>
        <p:spPr bwMode="auto">
          <a:xfrm>
            <a:off x="-1" y="0"/>
            <a:ext cx="1032754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22" name="Picture 2" descr="http://1.bp.blogspot.com/-dRbZcYJSnVI/VSV9tOpHr4I/AAAAAAAAfDI/1iFVwaHGpII/s640/45.jpeg"/>
          <p:cNvPicPr>
            <a:picLocks noChangeAspect="1" noChangeArrowheads="1"/>
          </p:cNvPicPr>
          <p:nvPr/>
        </p:nvPicPr>
        <p:blipFill>
          <a:blip r:embed="rId2"/>
          <a:srcRect/>
          <a:stretch>
            <a:fillRect/>
          </a:stretch>
        </p:blipFill>
        <p:spPr bwMode="auto">
          <a:xfrm>
            <a:off x="0" y="0"/>
            <a:ext cx="10176932"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5170" name="Picture 2" descr="http://1.bp.blogspot.com/-aqe7nuvNAgM/VSV9vOzIUQI/AAAAAAAAfDs/IlH9V7IuuUc/s640/49.jpe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2" descr="http://2.bp.blogspot.com/-rpHNKOpr_iU/VSV9wE8_PnI/AAAAAAAAfDw/pRJAVJgrEaM/s640/50.jpeg"/>
          <p:cNvPicPr>
            <a:picLocks noChangeAspect="1" noChangeArrowheads="1"/>
          </p:cNvPicPr>
          <p:nvPr/>
        </p:nvPicPr>
        <p:blipFill>
          <a:blip r:embed="rId2"/>
          <a:srcRect/>
          <a:stretch>
            <a:fillRect/>
          </a:stretch>
        </p:blipFill>
        <p:spPr bwMode="auto">
          <a:xfrm>
            <a:off x="-1" y="0"/>
            <a:ext cx="10190163" cy="7881455"/>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7218" name="Picture 2" descr="http://1.bp.blogspot.com/-ncV6lwtC7jY/VSV9wiptwoI/AAAAAAAAfD4/IZXulVNBasg/s640/51.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8242" name="Picture 2" descr="http://2.bp.blogspot.com/-TOw0b7d-eMA/VSV9wybizrI/AAAAAAAAfD8/WUo2MLUF9ao/s640/52.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http://4.bp.blogspot.com/-hHKy5WvlGlA/VSV90uBT21I/AAAAAAAAfE4/UzheeKHp_sU/s640/61.jpe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http://1.bp.blogspot.com/-MdlVzdWE7dA/VSV9xKX_NYI/AAAAAAAAfEA/YoXUZUk_juo/s640/53.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http://4.bp.blogspot.com/-PE6mzOFFqko/VSV95Y52HqI/AAAAAAAAfGM/AQNXtvSDyLI/s640/55.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2" name="Picture 2" descr="http://www.srperro.com/sites/default/files/imagecache/sliderblog/Dachshund_1024x1024.jpg"/>
          <p:cNvPicPr>
            <a:picLocks noChangeAspect="1" noChangeArrowheads="1"/>
          </p:cNvPicPr>
          <p:nvPr/>
        </p:nvPicPr>
        <p:blipFill>
          <a:blip r:embed="rId3"/>
          <a:srcRect/>
          <a:stretch>
            <a:fillRect/>
          </a:stretch>
        </p:blipFill>
        <p:spPr bwMode="auto">
          <a:xfrm>
            <a:off x="-1" y="0"/>
            <a:ext cx="10190163" cy="7632700"/>
          </a:xfrm>
          <a:prstGeom prst="rect">
            <a:avLst/>
          </a:prstGeom>
          <a:noFill/>
        </p:spPr>
      </p:pic>
    </p:spTree>
  </p:cSld>
  <p:clrMapOvr>
    <a:masterClrMapping/>
  </p:clrMapOvr>
  <p:transition spd="slow" advTm="7000">
    <p:checker dir="vert"/>
    <p:sndAc>
      <p:stSnd>
        <p:snd r:embed="rId2" name="juliovolver.wav"/>
      </p:stSnd>
    </p:sndAc>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6"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10190163" cy="7653902"/>
          </a:xfrm>
          <a:prstGeom prst="rect">
            <a:avLst/>
          </a:prstGeom>
          <a:noFill/>
          <a:ln w="9525">
            <a:noFill/>
            <a:miter lim="800000"/>
            <a:headEnd/>
            <a:tailEnd/>
          </a:ln>
        </p:spPr>
      </p:pic>
      <p:pic>
        <p:nvPicPr>
          <p:cNvPr id="1026" name="Picture 2" descr="C:\Users\Jose Luis\Desktop\93a67fa7c17c908088268051a7dd0f4a.jpg"/>
          <p:cNvPicPr>
            <a:picLocks noChangeAspect="1" noChangeArrowheads="1"/>
          </p:cNvPicPr>
          <p:nvPr/>
        </p:nvPicPr>
        <p:blipFill>
          <a:blip r:embed="rId3"/>
          <a:srcRect/>
          <a:stretch>
            <a:fillRect/>
          </a:stretch>
        </p:blipFill>
        <p:spPr bwMode="auto">
          <a:xfrm>
            <a:off x="237297" y="387326"/>
            <a:ext cx="5049773" cy="6929486"/>
          </a:xfrm>
          <a:prstGeom prst="rect">
            <a:avLst/>
          </a:prstGeom>
          <a:noFill/>
        </p:spPr>
      </p:pic>
      <p:pic>
        <p:nvPicPr>
          <p:cNvPr id="1028" name="Picture 4" descr="C:\Users\Jose Luis\Desktop\fd6ab97ee11dc086bde61ce8e95f64a3.jpg"/>
          <p:cNvPicPr>
            <a:picLocks noChangeAspect="1" noChangeArrowheads="1"/>
          </p:cNvPicPr>
          <p:nvPr/>
        </p:nvPicPr>
        <p:blipFill>
          <a:blip r:embed="rId4"/>
          <a:srcRect/>
          <a:stretch>
            <a:fillRect/>
          </a:stretch>
        </p:blipFill>
        <p:spPr bwMode="auto">
          <a:xfrm>
            <a:off x="5523709" y="887392"/>
            <a:ext cx="4398096" cy="5572164"/>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s://s-media-cache-ak0.pinimg.com/236x/ec/77/d8/ec77d85ae5897f327e026da0ccc19a7b.jpg"/>
          <p:cNvPicPr>
            <a:picLocks noChangeAspect="1" noChangeArrowheads="1"/>
          </p:cNvPicPr>
          <p:nvPr/>
        </p:nvPicPr>
        <p:blipFill>
          <a:blip r:embed="rId2"/>
          <a:srcRect/>
          <a:stretch>
            <a:fillRect/>
          </a:stretch>
        </p:blipFill>
        <p:spPr bwMode="auto">
          <a:xfrm>
            <a:off x="-1" y="-1"/>
            <a:ext cx="10190163" cy="7642627"/>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http://4.bp.blogspot.com/-yEsEYjH8Iiw/VSV9yYbr6PI/AAAAAAAAfEQ/WlyQGQ1Mg0Q/s640/57.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http://3.bp.blogspot.com/--T1kj9FbvPA/VSV9yxMX2pI/AAAAAAAAfEk/xO_s6npI5Vo/s640/58.jpeg"/>
          <p:cNvPicPr>
            <a:picLocks noChangeAspect="1" noChangeArrowheads="1"/>
          </p:cNvPicPr>
          <p:nvPr/>
        </p:nvPicPr>
        <p:blipFill>
          <a:blip r:embed="rId2"/>
          <a:srcRect/>
          <a:stretch>
            <a:fillRect/>
          </a:stretch>
        </p:blipFill>
        <p:spPr bwMode="auto">
          <a:xfrm>
            <a:off x="-1" y="0"/>
            <a:ext cx="10190164" cy="7627958"/>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http://3.bp.blogspot.com/-jqK2H7RzxA4/VSV9zLqlGKI/AAAAAAAAfEc/Fh2kugWkstg/s640/59.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http://3.bp.blogspot.com/-dc-HBVoI6zg/VSV90HjSvvI/AAAAAAAAfEw/xa_h4xmttLc/s640/60.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descr="http://4.bp.blogspot.com/-vTNW5Lz1F8U/VSV91W-GC3I/AAAAAAAAfFI/XlnSfJNmfRI/s640/63.jpe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62" name="Picture 2" descr="pintor ciego"/>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http://3.bp.blogspot.com/-KgHd_juPuGY/VSV91ntuIgI/AAAAAAAAfFM/j7dbjkUmGBA/s640/64.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http://4.bp.blogspot.com/-E0by_AX05f4/VSV92ezQ3RI/AAAAAAAAfFg/M2H_9M1zjwg/s640/65.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http://3.bp.blogspot.com/-pd5M2xwmWFk/VSV92zNtFVI/AAAAAAAAfFc/Mwh82jMFu4g/s640/66.jpe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153602" name="Picture 2" descr="http://1.bp.blogspot.com/-rC0bHk2zwjY/VSV93hLn7AI/AAAAAAAAfFk/StlKcx59pIQ/s640/67.jpeg"/>
          <p:cNvPicPr>
            <a:picLocks noChangeAspect="1" noChangeArrowheads="1"/>
          </p:cNvPicPr>
          <p:nvPr/>
        </p:nvPicPr>
        <p:blipFill>
          <a:blip r:embed="rId2"/>
          <a:srcRect/>
          <a:stretch>
            <a:fillRect/>
          </a:stretch>
        </p:blipFill>
        <p:spPr bwMode="auto">
          <a:xfrm>
            <a:off x="1380305" y="0"/>
            <a:ext cx="7786742" cy="7725908"/>
          </a:xfrm>
          <a:prstGeom prst="rect">
            <a:avLst/>
          </a:prstGeom>
          <a:noFill/>
        </p:spPr>
      </p:pic>
      <p:sp>
        <p:nvSpPr>
          <p:cNvPr id="3" name="2 Conector"/>
          <p:cNvSpPr/>
          <p:nvPr/>
        </p:nvSpPr>
        <p:spPr>
          <a:xfrm>
            <a:off x="0" y="0"/>
            <a:ext cx="1237429" cy="7632700"/>
          </a:xfrm>
          <a:prstGeom prst="flowChartConnector">
            <a:avLst/>
          </a:prstGeom>
          <a:solidFill>
            <a:srgbClr val="0066FF"/>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4" name="3 Conector"/>
          <p:cNvSpPr/>
          <p:nvPr/>
        </p:nvSpPr>
        <p:spPr>
          <a:xfrm>
            <a:off x="8952734" y="0"/>
            <a:ext cx="1237429" cy="7632700"/>
          </a:xfrm>
          <a:prstGeom prst="flowChartConnector">
            <a:avLst/>
          </a:prstGeom>
          <a:solidFill>
            <a:srgbClr val="0066FF"/>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grpId="0" nodeType="with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66a1251f7b8f5446d43abfb5d3c09838.jp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http://2.bp.blogspot.com/-y_YR7qLOQoU/VSV94QBPoZI/AAAAAAAAfFw/8Bn3FSaHwuQ/s640/69.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http://1.bp.blogspot.com/-yDFU2jYBIWQ/VSV96m3-i0I/AAAAAAAAfGQ/IT6rK04ngEk/s640/72.jpe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6" name="Picture 2" descr="http://www.srperro.com/sites/default/files/imagecache/580x400up/echo.bramblitt.jpg"/>
          <p:cNvPicPr>
            <a:picLocks noChangeAspect="1" noChangeArrowheads="1"/>
          </p:cNvPicPr>
          <p:nvPr/>
        </p:nvPicPr>
        <p:blipFill>
          <a:blip r:embed="rId2"/>
          <a:srcRect/>
          <a:stretch>
            <a:fillRect/>
          </a:stretch>
        </p:blipFill>
        <p:spPr bwMode="auto">
          <a:xfrm>
            <a:off x="0" y="0"/>
            <a:ext cx="10298622"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1" y="0"/>
            <a:ext cx="10190163" cy="7653902"/>
          </a:xfrm>
          <a:prstGeom prst="rect">
            <a:avLst/>
          </a:prstGeom>
          <a:noFill/>
          <a:ln w="9525">
            <a:noFill/>
            <a:miter lim="800000"/>
            <a:headEnd/>
            <a:tailEnd/>
          </a:ln>
        </p:spPr>
      </p:pic>
      <p:pic>
        <p:nvPicPr>
          <p:cNvPr id="158722" name="Picture 2" descr="http://1.bp.blogspot.com/-fSSCRaRtGc0/VSV97evXLgI/AAAAAAAAfHM/olZSzgsQx7Y/s640/76.jpeg"/>
          <p:cNvPicPr>
            <a:picLocks noChangeAspect="1" noChangeArrowheads="1"/>
          </p:cNvPicPr>
          <p:nvPr/>
        </p:nvPicPr>
        <p:blipFill>
          <a:blip r:embed="rId3"/>
          <a:srcRect/>
          <a:stretch>
            <a:fillRect/>
          </a:stretch>
        </p:blipFill>
        <p:spPr bwMode="auto">
          <a:xfrm>
            <a:off x="0" y="1030268"/>
            <a:ext cx="10244206" cy="5602300"/>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78" name="Picture 2" descr="http://i.dailymail.co.uk/i/pix/2015/04/01/11/2730373F00000578-0-image-a-24_1427885874007.jpg">
            <a:hlinkClick r:id="rId2"/>
          </p:cNvPr>
          <p:cNvPicPr>
            <a:picLocks noChangeAspect="1" noChangeArrowheads="1"/>
          </p:cNvPicPr>
          <p:nvPr/>
        </p:nvPicPr>
        <p:blipFill>
          <a:blip r:embed="rId3"/>
          <a:srcRect/>
          <a:stretch>
            <a:fillRect/>
          </a:stretch>
        </p:blipFill>
        <p:spPr bwMode="auto">
          <a:xfrm>
            <a:off x="0"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60770" name="Picture 2" descr="http://4.bp.blogspot.com/-KbEy7qiphmA/VSV98E0N5lI/AAAAAAAAfGk/8_NORpX-vpM/s640/78.jpeg"/>
          <p:cNvPicPr>
            <a:picLocks noChangeAspect="1" noChangeArrowheads="1"/>
          </p:cNvPicPr>
          <p:nvPr/>
        </p:nvPicPr>
        <p:blipFill>
          <a:blip r:embed="rId3"/>
          <a:srcRect/>
          <a:stretch>
            <a:fillRect/>
          </a:stretch>
        </p:blipFill>
        <p:spPr bwMode="auto">
          <a:xfrm>
            <a:off x="951677" y="387326"/>
            <a:ext cx="8128000" cy="3225800"/>
          </a:xfrm>
          <a:prstGeom prst="rect">
            <a:avLst/>
          </a:prstGeom>
          <a:noFill/>
        </p:spPr>
      </p:pic>
      <p:pic>
        <p:nvPicPr>
          <p:cNvPr id="160772" name="Picture 4" descr="http://2.bp.blogspot.com/-dRI7Haggc6c/VSV98-PybcI/AAAAAAAAfG0/TtqzNZWm-sE/s640/79.jpeg"/>
          <p:cNvPicPr>
            <a:picLocks noChangeAspect="1" noChangeArrowheads="1"/>
          </p:cNvPicPr>
          <p:nvPr/>
        </p:nvPicPr>
        <p:blipFill>
          <a:blip r:embed="rId4"/>
          <a:srcRect/>
          <a:stretch>
            <a:fillRect/>
          </a:stretch>
        </p:blipFill>
        <p:spPr bwMode="auto">
          <a:xfrm>
            <a:off x="951677" y="3816350"/>
            <a:ext cx="8128000" cy="3327401"/>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6"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5362" name="Picture 2" descr="http://www.srperro.com/sites/default/files/uploads/dogwalk-evening.jpg"/>
          <p:cNvPicPr>
            <a:picLocks noChangeAspect="1" noChangeArrowheads="1"/>
          </p:cNvPicPr>
          <p:nvPr/>
        </p:nvPicPr>
        <p:blipFill>
          <a:blip r:embed="rId3" cstate="email"/>
          <a:srcRect/>
          <a:stretch>
            <a:fillRect/>
          </a:stretch>
        </p:blipFill>
        <p:spPr bwMode="auto">
          <a:xfrm>
            <a:off x="1737495" y="0"/>
            <a:ext cx="6701646" cy="7632700"/>
          </a:xfrm>
          <a:prstGeom prst="rect">
            <a:avLst/>
          </a:prstGeom>
          <a:noFill/>
        </p:spPr>
      </p:pic>
      <p:sp>
        <p:nvSpPr>
          <p:cNvPr id="4" name="3 Conector"/>
          <p:cNvSpPr/>
          <p:nvPr/>
        </p:nvSpPr>
        <p:spPr>
          <a:xfrm>
            <a:off x="8452668" y="0"/>
            <a:ext cx="1737496" cy="7632700"/>
          </a:xfrm>
          <a:prstGeom prst="flowChartConnector">
            <a:avLst/>
          </a:prstGeom>
          <a:solidFill>
            <a:srgbClr val="00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5" name="4 Conector"/>
          <p:cNvSpPr/>
          <p:nvPr/>
        </p:nvSpPr>
        <p:spPr>
          <a:xfrm>
            <a:off x="0" y="0"/>
            <a:ext cx="1737496" cy="7632700"/>
          </a:xfrm>
          <a:prstGeom prst="flowChartConnector">
            <a:avLst/>
          </a:prstGeom>
          <a:solidFill>
            <a:srgbClr val="00FF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par>
                                <p:cTn id="8" presetID="6" presetClass="exit" presetSubtype="32" fill="hold" grpId="0"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5"/>
                                        </p:tgtEl>
                                      </p:cBhvr>
                                    </p:animEffect>
                                    <p:set>
                                      <p:cBhvr>
                                        <p:cTn id="13"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0114" name="Picture 2" descr="pintor ciego"/>
          <p:cNvPicPr>
            <a:picLocks noChangeAspect="1" noChangeArrowheads="1"/>
          </p:cNvPicPr>
          <p:nvPr/>
        </p:nvPicPr>
        <p:blipFill>
          <a:blip r:embed="rId2"/>
          <a:srcRect/>
          <a:stretch>
            <a:fillRect/>
          </a:stretch>
        </p:blipFill>
        <p:spPr bwMode="auto">
          <a:xfrm>
            <a:off x="0" y="0"/>
            <a:ext cx="10190163" cy="7654404"/>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pintor ciego"/>
          <p:cNvPicPr>
            <a:picLocks noChangeAspect="1" noChangeArrowheads="1"/>
          </p:cNvPicPr>
          <p:nvPr/>
        </p:nvPicPr>
        <p:blipFill>
          <a:blip r:embed="rId2"/>
          <a:srcRect/>
          <a:stretch>
            <a:fillRect/>
          </a:stretch>
        </p:blipFill>
        <p:spPr bwMode="auto">
          <a:xfrm>
            <a:off x="0" y="0"/>
            <a:ext cx="10190163" cy="7699954"/>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33CC"/>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pic>
        <p:nvPicPr>
          <p:cNvPr id="2" name="Picture 2" descr="http://4.bp.blogspot.com/-IRT4niN66-o/VSV94-LOSOI/AAAAAAAAfF0/5ltpDcRu1-s/s640/7.jpeg"/>
          <p:cNvPicPr>
            <a:picLocks noChangeAspect="1" noChangeArrowheads="1"/>
          </p:cNvPicPr>
          <p:nvPr/>
        </p:nvPicPr>
        <p:blipFill>
          <a:blip r:embed="rId3"/>
          <a:srcRect/>
          <a:stretch>
            <a:fillRect/>
          </a:stretch>
        </p:blipFill>
        <p:spPr bwMode="auto">
          <a:xfrm>
            <a:off x="308735" y="601640"/>
            <a:ext cx="4558177" cy="6286544"/>
          </a:xfrm>
          <a:prstGeom prst="rect">
            <a:avLst/>
          </a:prstGeom>
          <a:noFill/>
        </p:spPr>
      </p:pic>
      <p:pic>
        <p:nvPicPr>
          <p:cNvPr id="90114" name="Picture 2" descr="https://s-media-cache-ak0.pinimg.com/236x/73/89/7d/73897d01c4bf588914a0a546ef8916ec.jpg"/>
          <p:cNvPicPr>
            <a:picLocks noChangeAspect="1" noChangeArrowheads="1"/>
          </p:cNvPicPr>
          <p:nvPr/>
        </p:nvPicPr>
        <p:blipFill>
          <a:blip r:embed="rId4"/>
          <a:srcRect/>
          <a:stretch>
            <a:fillRect/>
          </a:stretch>
        </p:blipFill>
        <p:spPr bwMode="auto">
          <a:xfrm>
            <a:off x="5166519" y="601640"/>
            <a:ext cx="4669117" cy="6357982"/>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7"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0242" name="Picture 2" descr="https://s-media-cache-ak0.pinimg.com/236x/33/b0/cd/33b0cd86ccad3d6b0a12001fcb157ff9.jpg"/>
          <p:cNvPicPr>
            <a:picLocks noChangeAspect="1" noChangeArrowheads="1"/>
          </p:cNvPicPr>
          <p:nvPr/>
        </p:nvPicPr>
        <p:blipFill>
          <a:blip r:embed="rId3"/>
          <a:srcRect/>
          <a:stretch>
            <a:fillRect/>
          </a:stretch>
        </p:blipFill>
        <p:spPr bwMode="auto">
          <a:xfrm>
            <a:off x="2380437" y="-99043"/>
            <a:ext cx="5738023" cy="7731743"/>
          </a:xfrm>
          <a:prstGeom prst="rect">
            <a:avLst/>
          </a:prstGeom>
          <a:noFill/>
        </p:spPr>
      </p:pic>
      <p:sp>
        <p:nvSpPr>
          <p:cNvPr id="5" name="4 Conector"/>
          <p:cNvSpPr/>
          <p:nvPr/>
        </p:nvSpPr>
        <p:spPr>
          <a:xfrm>
            <a:off x="8095477" y="0"/>
            <a:ext cx="2094687" cy="7632700"/>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
        <p:nvSpPr>
          <p:cNvPr id="6" name="5 Conector"/>
          <p:cNvSpPr/>
          <p:nvPr/>
        </p:nvSpPr>
        <p:spPr>
          <a:xfrm>
            <a:off x="-1" y="0"/>
            <a:ext cx="2380437" cy="7632700"/>
          </a:xfrm>
          <a:prstGeom prst="flowChartConnector">
            <a:avLst/>
          </a:prstGeom>
          <a:solidFill>
            <a:srgbClr val="FF0000"/>
          </a:solidFill>
          <a:ln w="3175">
            <a:solidFill>
              <a:schemeClr val="accent6">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lIns="120963" tIns="60482" rIns="120963" bIns="60482" anchor="ctr"/>
          <a:lstStyle/>
          <a:p>
            <a:pPr algn="ctr"/>
            <a:endParaRPr lang="es-ES">
              <a:solidFill>
                <a:srgbClr val="FFFFFF"/>
              </a:solidFill>
              <a:cs typeface="Arial" pitchFamily="34" charset="0"/>
            </a:endParaRPr>
          </a:p>
        </p:txBody>
      </p:sp>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6" presetClass="exit" presetSubtype="32" fill="hold" grpId="0" nodeType="withEffect">
                                  <p:stCondLst>
                                    <p:cond delay="0"/>
                                  </p:stCondLst>
                                  <p:childTnLst>
                                    <p:animEffect transition="out" filter="circle(out)">
                                      <p:cBhvr>
                                        <p:cTn id="9" dur="5000"/>
                                        <p:tgtEl>
                                          <p:spTgt spid="5"/>
                                        </p:tgtEl>
                                      </p:cBhvr>
                                    </p:animEffect>
                                    <p:set>
                                      <p:cBhvr>
                                        <p:cTn id="10" dur="1" fill="hold">
                                          <p:stCondLst>
                                            <p:cond delay="4999"/>
                                          </p:stCondLst>
                                        </p:cTn>
                                        <p:tgtEl>
                                          <p:spTgt spid="5"/>
                                        </p:tgtEl>
                                        <p:attrNameLst>
                                          <p:attrName>style.visibility</p:attrName>
                                        </p:attrNameLst>
                                      </p:cBhvr>
                                      <p:to>
                                        <p:strVal val="hidden"/>
                                      </p:to>
                                    </p:set>
                                  </p:childTnLst>
                                </p:cTn>
                              </p:par>
                              <p:par>
                                <p:cTn id="11" presetID="6" presetClass="exit" presetSubtype="32" fill="hold" grpId="0" nodeType="withEffect">
                                  <p:stCondLst>
                                    <p:cond delay="0"/>
                                  </p:stCondLst>
                                  <p:childTnLst>
                                    <p:animEffect transition="out" filter="circle(out)">
                                      <p:cBhvr>
                                        <p:cTn id="12" dur="5000"/>
                                        <p:tgtEl>
                                          <p:spTgt spid="6"/>
                                        </p:tgtEl>
                                      </p:cBhvr>
                                    </p:animEffect>
                                    <p:set>
                                      <p:cBhvr>
                                        <p:cTn id="13"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descr="pintor ciego"/>
          <p:cNvPicPr>
            <a:picLocks noChangeAspect="1" noChangeArrowheads="1"/>
          </p:cNvPicPr>
          <p:nvPr/>
        </p:nvPicPr>
        <p:blipFill>
          <a:blip r:embed="rId2"/>
          <a:srcRect/>
          <a:stretch>
            <a:fillRect/>
          </a:stretch>
        </p:blipFill>
        <p:spPr bwMode="auto">
          <a:xfrm>
            <a:off x="0" y="0"/>
            <a:ext cx="10387496"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2" name="1 Rectángulo"/>
          <p:cNvSpPr/>
          <p:nvPr/>
        </p:nvSpPr>
        <p:spPr>
          <a:xfrm>
            <a:off x="665925" y="4102102"/>
            <a:ext cx="8858312" cy="3108543"/>
          </a:xfrm>
          <a:prstGeom prst="rect">
            <a:avLst/>
          </a:prstGeom>
        </p:spPr>
        <p:txBody>
          <a:bodyPr wrap="square">
            <a:spAutoFit/>
          </a:bodyPr>
          <a:lstStyle/>
          <a:p>
            <a:pPr algn="ctr"/>
            <a:r>
              <a:rPr lang="es-ES" sz="2800" dirty="0" smtClean="0">
                <a:solidFill>
                  <a:schemeClr val="bg1"/>
                </a:solidFill>
                <a:latin typeface="Agency FB" pitchFamily="34" charset="0"/>
              </a:rPr>
              <a:t>Nunca ha visto a su propia mujer o a su hijo, pero está claro que sabe exactamente cómo son. Sus retratos son toda una prueba de que las puntas de sus dedos son tan perceptivas como una vez lo fueron sus ojos.</a:t>
            </a:r>
          </a:p>
          <a:p>
            <a:pPr algn="ctr"/>
            <a:r>
              <a:rPr lang="es-ES" sz="2800" dirty="0" smtClean="0">
                <a:solidFill>
                  <a:schemeClr val="bg1"/>
                </a:solidFill>
                <a:latin typeface="Agency FB" pitchFamily="34" charset="0"/>
              </a:rPr>
              <a:t>El arte de </a:t>
            </a:r>
            <a:r>
              <a:rPr lang="es-ES" sz="2800" dirty="0" err="1" smtClean="0">
                <a:solidFill>
                  <a:schemeClr val="bg1"/>
                </a:solidFill>
                <a:latin typeface="Agency FB" pitchFamily="34" charset="0"/>
              </a:rPr>
              <a:t>Bramblitt</a:t>
            </a:r>
            <a:r>
              <a:rPr lang="es-ES" sz="2800" dirty="0" smtClean="0">
                <a:solidFill>
                  <a:schemeClr val="bg1"/>
                </a:solidFill>
                <a:latin typeface="Agency FB" pitchFamily="34" charset="0"/>
              </a:rPr>
              <a:t> ha sido reconocido en galerías de varias partes del mundo. Se le puede encontrar en museos o escuelas, enseñando a los niños tanto su técnica como lo que ha aprendido sobre la vida y sobre el color. Pero aunque esté ciego, la visión del pintor es tan brillante como su arte.</a:t>
            </a:r>
            <a:endParaRPr lang="es-ES" sz="2800" dirty="0">
              <a:solidFill>
                <a:schemeClr val="bg1"/>
              </a:solidFill>
              <a:latin typeface="Agency FB" pitchFamily="34" charset="0"/>
            </a:endParaRPr>
          </a:p>
        </p:txBody>
      </p:sp>
      <p:pic>
        <p:nvPicPr>
          <p:cNvPr id="4" name="Picture 2" descr="C:\Users\Jose Luis\Desktop\pintura.jpg"/>
          <p:cNvPicPr>
            <a:picLocks noChangeAspect="1" noChangeArrowheads="1"/>
          </p:cNvPicPr>
          <p:nvPr/>
        </p:nvPicPr>
        <p:blipFill>
          <a:blip r:embed="rId4"/>
          <a:srcRect/>
          <a:stretch>
            <a:fillRect/>
          </a:stretch>
        </p:blipFill>
        <p:spPr bwMode="auto">
          <a:xfrm>
            <a:off x="951677" y="458764"/>
            <a:ext cx="8429684" cy="3588846"/>
          </a:xfrm>
          <a:prstGeom prst="rect">
            <a:avLst/>
          </a:prstGeom>
          <a:noFill/>
        </p:spPr>
      </p:pic>
    </p:spTree>
  </p:cSld>
  <p:clrMapOvr>
    <a:masterClrMapping/>
  </p:clrMapOvr>
  <p:transition spd="slow" advTm="40000">
    <p:checker dir="vert"/>
    <p:sndAc>
      <p:stSnd>
        <p:snd r:embed="rId2" name="LuisMiguellabarc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CA3dTYFW4AANZhJ.jpg"/>
          <p:cNvPicPr>
            <a:picLocks noChangeAspect="1" noChangeArrowheads="1"/>
          </p:cNvPicPr>
          <p:nvPr/>
        </p:nvPicPr>
        <p:blipFill>
          <a:blip r:embed="rId2"/>
          <a:srcRect/>
          <a:stretch>
            <a:fillRect/>
          </a:stretch>
        </p:blipFill>
        <p:spPr bwMode="auto">
          <a:xfrm>
            <a:off x="0" y="0"/>
            <a:ext cx="10213646"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11391208_10153332970118187_5198562040195281386_n (1).jp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mages (2).jpg"/>
          <p:cNvPicPr>
            <a:picLocks noChangeAspect="1" noChangeArrowheads="1"/>
          </p:cNvPicPr>
          <p:nvPr/>
        </p:nvPicPr>
        <p:blipFill>
          <a:blip r:embed="rId2"/>
          <a:srcRect/>
          <a:stretch>
            <a:fillRect/>
          </a:stretch>
        </p:blipFill>
        <p:spPr bwMode="auto">
          <a:xfrm>
            <a:off x="0" y="0"/>
            <a:ext cx="10455209"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when_dreams_come_true_by_leonid_afremov_by_leonidafremov-d4ki9dd.jpg"/>
          <p:cNvPicPr>
            <a:picLocks noChangeAspect="1" noChangeArrowheads="1"/>
          </p:cNvPicPr>
          <p:nvPr/>
        </p:nvPicPr>
        <p:blipFill>
          <a:blip r:embed="rId2"/>
          <a:srcRect/>
          <a:stretch>
            <a:fillRect/>
          </a:stretch>
        </p:blipFill>
        <p:spPr bwMode="auto">
          <a:xfrm>
            <a:off x="-1" y="0"/>
            <a:ext cx="10190163"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8194" name="Picture 2" descr="C:\Users\Jose Luis\Desktop\John Bramblitt.jpg"/>
          <p:cNvPicPr>
            <a:picLocks noChangeAspect="1" noChangeArrowheads="1"/>
          </p:cNvPicPr>
          <p:nvPr/>
        </p:nvPicPr>
        <p:blipFill>
          <a:blip r:embed="rId3"/>
          <a:srcRect/>
          <a:stretch>
            <a:fillRect/>
          </a:stretch>
        </p:blipFill>
        <p:spPr bwMode="auto">
          <a:xfrm>
            <a:off x="2118861" y="0"/>
            <a:ext cx="6507297" cy="3673474"/>
          </a:xfrm>
          <a:prstGeom prst="rect">
            <a:avLst/>
          </a:prstGeom>
          <a:noFill/>
        </p:spPr>
      </p:pic>
      <p:pic>
        <p:nvPicPr>
          <p:cNvPr id="3" name="Picture 2" descr="C:\Users\Jose Luis\Desktop\images (1).jpg"/>
          <p:cNvPicPr>
            <a:picLocks noChangeAspect="1" noChangeArrowheads="1"/>
          </p:cNvPicPr>
          <p:nvPr/>
        </p:nvPicPr>
        <p:blipFill>
          <a:blip r:embed="rId4"/>
          <a:srcRect/>
          <a:stretch>
            <a:fillRect/>
          </a:stretch>
        </p:blipFill>
        <p:spPr bwMode="auto">
          <a:xfrm>
            <a:off x="308735" y="3602036"/>
            <a:ext cx="9525789" cy="4030664"/>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Users\Jose Luis\Desktop\632ef6f11936a62763581d0dac31bd3d.jpg"/>
          <p:cNvPicPr>
            <a:picLocks noChangeAspect="1" noChangeArrowheads="1"/>
          </p:cNvPicPr>
          <p:nvPr/>
        </p:nvPicPr>
        <p:blipFill>
          <a:blip r:embed="rId2"/>
          <a:srcRect/>
          <a:stretch>
            <a:fillRect/>
          </a:stretch>
        </p:blipFill>
        <p:spPr bwMode="auto">
          <a:xfrm>
            <a:off x="-98657" y="0"/>
            <a:ext cx="10288820"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pic>
        <p:nvPicPr>
          <p:cNvPr id="3075" name="Picture 3" descr="C:\Users\Jose Luis\Desktop\2730374700000578-0-image-m-34_1427886547016.jpg"/>
          <p:cNvPicPr>
            <a:picLocks noChangeAspect="1" noChangeArrowheads="1"/>
          </p:cNvPicPr>
          <p:nvPr/>
        </p:nvPicPr>
        <p:blipFill>
          <a:blip r:embed="rId3"/>
          <a:srcRect/>
          <a:stretch>
            <a:fillRect/>
          </a:stretch>
        </p:blipFill>
        <p:spPr bwMode="auto">
          <a:xfrm>
            <a:off x="0" y="0"/>
            <a:ext cx="2914650" cy="4210050"/>
          </a:xfrm>
          <a:prstGeom prst="rect">
            <a:avLst/>
          </a:prstGeom>
          <a:noFill/>
        </p:spPr>
      </p:pic>
      <p:pic>
        <p:nvPicPr>
          <p:cNvPr id="3074" name="Picture 2" descr="C:\Users\Jose Luis\Desktop\o-JOHN-BRAMBLITT-PAINTING-3-facebook.jpg"/>
          <p:cNvPicPr>
            <a:picLocks noChangeAspect="1" noChangeArrowheads="1"/>
          </p:cNvPicPr>
          <p:nvPr/>
        </p:nvPicPr>
        <p:blipFill>
          <a:blip r:embed="rId4" cstate="print"/>
          <a:srcRect/>
          <a:stretch>
            <a:fillRect/>
          </a:stretch>
        </p:blipFill>
        <p:spPr bwMode="auto">
          <a:xfrm>
            <a:off x="2308999" y="3692118"/>
            <a:ext cx="7881164" cy="3940582"/>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pic>
        <p:nvPicPr>
          <p:cNvPr id="11266" name="Picture 2" descr="C:\Users\Jose Luis\Desktop\GoldenC_1024x1024.jpg"/>
          <p:cNvPicPr>
            <a:picLocks noChangeAspect="1" noChangeArrowheads="1"/>
          </p:cNvPicPr>
          <p:nvPr/>
        </p:nvPicPr>
        <p:blipFill>
          <a:blip r:embed="rId3" cstate="email"/>
          <a:srcRect/>
          <a:stretch>
            <a:fillRect/>
          </a:stretch>
        </p:blipFill>
        <p:spPr bwMode="auto">
          <a:xfrm>
            <a:off x="1951809" y="0"/>
            <a:ext cx="6000654" cy="7632700"/>
          </a:xfrm>
          <a:prstGeom prst="rect">
            <a:avLst/>
          </a:prstGeom>
          <a:noFill/>
        </p:spPr>
      </p:pic>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2205.jpg"/>
          <p:cNvPicPr>
            <a:picLocks noChangeAspect="1" noChangeArrowheads="1"/>
          </p:cNvPicPr>
          <p:nvPr/>
        </p:nvPicPr>
        <p:blipFill>
          <a:blip r:embed="rId2"/>
          <a:srcRect/>
          <a:stretch>
            <a:fillRect/>
          </a:stretch>
        </p:blipFill>
        <p:spPr bwMode="auto">
          <a:xfrm>
            <a:off x="-1" y="-1"/>
            <a:ext cx="10190163" cy="7642623"/>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Picture 2" descr="pintor ciego"/>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Users\Jose Luis\Desktop\sjdsdwjewjekwewdwew.jpg"/>
          <p:cNvPicPr>
            <a:picLocks noChangeAspect="1" noChangeArrowheads="1"/>
          </p:cNvPicPr>
          <p:nvPr/>
        </p:nvPicPr>
        <p:blipFill>
          <a:blip r:embed="rId2"/>
          <a:srcRect/>
          <a:stretch>
            <a:fillRect/>
          </a:stretch>
        </p:blipFill>
        <p:spPr bwMode="auto">
          <a:xfrm>
            <a:off x="-1" y="0"/>
            <a:ext cx="10190163" cy="7744524"/>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http://1.bp.blogspot.com/-nNw5vFlorSk/VSV965uRMuI/AAAAAAAAfGY/fhkmxhTusBU/s640/75.jpeg"/>
          <p:cNvPicPr>
            <a:picLocks noChangeAspect="1" noChangeArrowheads="1"/>
          </p:cNvPicPr>
          <p:nvPr/>
        </p:nvPicPr>
        <p:blipFill>
          <a:blip r:embed="rId2"/>
          <a:srcRect/>
          <a:stretch>
            <a:fillRect/>
          </a:stretch>
        </p:blipFill>
        <p:spPr bwMode="auto">
          <a:xfrm>
            <a:off x="0" y="0"/>
            <a:ext cx="1027930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7"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00354" name="Picture 2" descr="pintor ciego"/>
          <p:cNvPicPr>
            <a:picLocks noChangeAspect="1" noChangeArrowheads="1"/>
          </p:cNvPicPr>
          <p:nvPr/>
        </p:nvPicPr>
        <p:blipFill>
          <a:blip r:embed="rId3" cstate="email"/>
          <a:srcRect/>
          <a:stretch>
            <a:fillRect/>
          </a:stretch>
        </p:blipFill>
        <p:spPr bwMode="auto">
          <a:xfrm>
            <a:off x="2023247" y="0"/>
            <a:ext cx="6286544" cy="7646723"/>
          </a:xfrm>
          <a:prstGeom prst="rect">
            <a:avLst/>
          </a:prstGeom>
          <a:noFill/>
        </p:spPr>
      </p:pic>
      <p:sp>
        <p:nvSpPr>
          <p:cNvPr id="3" name="2 Rectángulo"/>
          <p:cNvSpPr/>
          <p:nvPr/>
        </p:nvSpPr>
        <p:spPr>
          <a:xfrm>
            <a:off x="0" y="0"/>
            <a:ext cx="875718"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4" name="3 Rectángulo"/>
          <p:cNvSpPr/>
          <p:nvPr/>
        </p:nvSpPr>
        <p:spPr>
          <a:xfrm>
            <a:off x="9314445" y="0"/>
            <a:ext cx="875718" cy="7632700"/>
          </a:xfrm>
          <a:prstGeom prst="rect">
            <a:avLst/>
          </a:prstGeom>
          <a:solidFill>
            <a:srgbClr val="FF0066"/>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5" name="4 Rectángulo"/>
          <p:cNvSpPr/>
          <p:nvPr/>
        </p:nvSpPr>
        <p:spPr>
          <a:xfrm>
            <a:off x="1165991" y="0"/>
            <a:ext cx="875718"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
        <p:nvSpPr>
          <p:cNvPr id="6" name="5 Rectángulo"/>
          <p:cNvSpPr/>
          <p:nvPr/>
        </p:nvSpPr>
        <p:spPr>
          <a:xfrm>
            <a:off x="8238353" y="0"/>
            <a:ext cx="875718" cy="7632700"/>
          </a:xfrm>
          <a:prstGeom prst="rect">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lIns="111118" tIns="55559" rIns="111118" bIns="55559" anchor="ctr"/>
          <a:lstStyle/>
          <a:p>
            <a:pPr algn="ctr">
              <a:defRPr/>
            </a:pPr>
            <a:endParaRPr lang="es-ES" dirty="0"/>
          </a:p>
        </p:txBody>
      </p:sp>
    </p:spTree>
  </p:cSld>
  <p:clrMapOvr>
    <a:masterClrMapping/>
  </p:clrMapOvr>
  <p:transition spd="slow" advTm="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3" presetClass="exit" presetSubtype="5" fill="hold" nodeType="withEffect">
                                  <p:stCondLst>
                                    <p:cond delay="0"/>
                                  </p:stCondLst>
                                  <p:childTnLst>
                                    <p:animEffect transition="out" filter="blinds(vertic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5"/>
                                        </p:tgtEl>
                                      </p:cBhvr>
                                    </p:animEffect>
                                    <p:set>
                                      <p:cBhvr>
                                        <p:cTn id="16" dur="1" fill="hold">
                                          <p:stCondLst>
                                            <p:cond delay="4999"/>
                                          </p:stCondLst>
                                        </p:cTn>
                                        <p:tgtEl>
                                          <p:spTgt spid="5"/>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6"/>
                                        </p:tgtEl>
                                      </p:cBhvr>
                                    </p:animEffect>
                                    <p:set>
                                      <p:cBhvr>
                                        <p:cTn id="19"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0000CC"/>
        </a:solidFill>
        <a:effectLst/>
      </p:bgPr>
    </p:bg>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0" y="0"/>
            <a:ext cx="10190164" cy="7632700"/>
          </a:xfrm>
          <a:prstGeom prst="rect">
            <a:avLst/>
          </a:prstGeom>
          <a:noFill/>
        </p:spPr>
      </p:pic>
      <p:sp>
        <p:nvSpPr>
          <p:cNvPr id="2" name="1 Rectángulo"/>
          <p:cNvSpPr/>
          <p:nvPr/>
        </p:nvSpPr>
        <p:spPr>
          <a:xfrm>
            <a:off x="6309527" y="601640"/>
            <a:ext cx="3617127" cy="6555641"/>
          </a:xfrm>
          <a:prstGeom prst="rect">
            <a:avLst/>
          </a:prstGeom>
        </p:spPr>
        <p:txBody>
          <a:bodyPr wrap="square">
            <a:spAutoFit/>
          </a:bodyPr>
          <a:lstStyle/>
          <a:p>
            <a:pPr algn="ctr"/>
            <a:r>
              <a:rPr lang="es-ES" sz="2800" b="1" dirty="0" smtClean="0">
                <a:solidFill>
                  <a:schemeClr val="bg1"/>
                </a:solidFill>
                <a:effectLst>
                  <a:glow rad="228600">
                    <a:schemeClr val="accent2">
                      <a:satMod val="175000"/>
                      <a:alpha val="40000"/>
                    </a:schemeClr>
                  </a:glow>
                </a:effectLst>
              </a:rPr>
              <a:t>UN COMENTARIO</a:t>
            </a:r>
            <a:endParaRPr lang="es-ES" sz="2800" b="1" dirty="0" smtClean="0">
              <a:solidFill>
                <a:schemeClr val="bg1"/>
              </a:solidFill>
              <a:effectLst>
                <a:glow rad="228600">
                  <a:schemeClr val="accent2">
                    <a:satMod val="175000"/>
                    <a:alpha val="40000"/>
                  </a:schemeClr>
                </a:glow>
              </a:effectLst>
            </a:endParaRPr>
          </a:p>
          <a:p>
            <a:pPr algn="ctr"/>
            <a:r>
              <a:rPr lang="es-ES" sz="2800" dirty="0" smtClean="0">
                <a:solidFill>
                  <a:schemeClr val="bg1"/>
                </a:solidFill>
                <a:effectLst>
                  <a:glow rad="228600">
                    <a:schemeClr val="accent2">
                      <a:satMod val="175000"/>
                      <a:alpha val="40000"/>
                    </a:schemeClr>
                  </a:glow>
                </a:effectLst>
              </a:rPr>
              <a:t>Realmente inspirador. Mi hijo las vio y me dice que no hace sentido y no se explica como un ciego puede hacer esto. Yo le </a:t>
            </a:r>
            <a:r>
              <a:rPr lang="es-ES" sz="2800" dirty="0" err="1" smtClean="0">
                <a:solidFill>
                  <a:schemeClr val="bg1"/>
                </a:solidFill>
                <a:effectLst>
                  <a:glow rad="228600">
                    <a:schemeClr val="accent2">
                      <a:satMod val="175000"/>
                      <a:alpha val="40000"/>
                    </a:schemeClr>
                  </a:glow>
                </a:effectLst>
              </a:rPr>
              <a:t>respondi</a:t>
            </a:r>
            <a:r>
              <a:rPr lang="es-ES" sz="2800" dirty="0" smtClean="0">
                <a:solidFill>
                  <a:schemeClr val="bg1"/>
                </a:solidFill>
                <a:effectLst>
                  <a:glow rad="228600">
                    <a:schemeClr val="accent2">
                      <a:satMod val="175000"/>
                      <a:alpha val="40000"/>
                    </a:schemeClr>
                  </a:glow>
                </a:effectLst>
              </a:rPr>
              <a:t>; “PARA EL QUE QUIERE NO EXISTEN BARRERAS” Dios </a:t>
            </a:r>
            <a:r>
              <a:rPr lang="es-ES" sz="2800" dirty="0" err="1" smtClean="0">
                <a:solidFill>
                  <a:schemeClr val="bg1"/>
                </a:solidFill>
                <a:effectLst>
                  <a:glow rad="228600">
                    <a:schemeClr val="accent2">
                      <a:satMod val="175000"/>
                      <a:alpha val="40000"/>
                    </a:schemeClr>
                  </a:glow>
                </a:effectLst>
              </a:rPr>
              <a:t>envie</a:t>
            </a:r>
            <a:r>
              <a:rPr lang="es-ES" sz="2800" dirty="0" smtClean="0">
                <a:solidFill>
                  <a:schemeClr val="bg1"/>
                </a:solidFill>
                <a:effectLst>
                  <a:glow rad="228600">
                    <a:schemeClr val="accent2">
                      <a:satMod val="175000"/>
                      <a:alpha val="40000"/>
                    </a:schemeClr>
                  </a:glow>
                </a:effectLst>
              </a:rPr>
              <a:t> al mundo muchas mas personas como estas pues las </a:t>
            </a:r>
            <a:r>
              <a:rPr lang="es-ES" sz="2800" dirty="0" err="1" smtClean="0">
                <a:solidFill>
                  <a:schemeClr val="bg1"/>
                </a:solidFill>
                <a:effectLst>
                  <a:glow rad="228600">
                    <a:schemeClr val="accent2">
                      <a:satMod val="175000"/>
                      <a:alpha val="40000"/>
                    </a:schemeClr>
                  </a:glow>
                </a:effectLst>
              </a:rPr>
              <a:t>nesecitamos</a:t>
            </a:r>
            <a:r>
              <a:rPr lang="es-ES" sz="2800" dirty="0" smtClean="0">
                <a:solidFill>
                  <a:schemeClr val="bg1"/>
                </a:solidFill>
                <a:effectLst>
                  <a:glow rad="228600">
                    <a:schemeClr val="accent2">
                      <a:satMod val="175000"/>
                      <a:alpha val="40000"/>
                    </a:schemeClr>
                  </a:glow>
                </a:effectLst>
              </a:rPr>
              <a:t>. Felicidades JOHN</a:t>
            </a:r>
            <a:endParaRPr lang="es-ES" sz="2800" dirty="0">
              <a:solidFill>
                <a:schemeClr val="bg1"/>
              </a:solidFill>
              <a:effectLst>
                <a:glow rad="228600">
                  <a:schemeClr val="accent2">
                    <a:satMod val="175000"/>
                    <a:alpha val="40000"/>
                  </a:schemeClr>
                </a:glow>
              </a:effectLst>
            </a:endParaRPr>
          </a:p>
        </p:txBody>
      </p:sp>
      <p:pic>
        <p:nvPicPr>
          <p:cNvPr id="5122" name="Picture 2" descr="http://66.media.tumblr.com/7df659bd0c888b2feaf492bafab393ef/tumblr_nm9iqf6xDj1qlq9poo8_r1_500.jpg"/>
          <p:cNvPicPr>
            <a:picLocks noChangeAspect="1" noChangeArrowheads="1"/>
          </p:cNvPicPr>
          <p:nvPr/>
        </p:nvPicPr>
        <p:blipFill>
          <a:blip r:embed="rId3"/>
          <a:srcRect/>
          <a:stretch>
            <a:fillRect/>
          </a:stretch>
        </p:blipFill>
        <p:spPr bwMode="auto">
          <a:xfrm>
            <a:off x="237297" y="387326"/>
            <a:ext cx="5549937" cy="6959622"/>
          </a:xfrm>
          <a:prstGeom prst="rect">
            <a:avLst/>
          </a:prstGeom>
          <a:noFill/>
        </p:spPr>
      </p:pic>
    </p:spTree>
  </p:cSld>
  <p:clrMapOvr>
    <a:masterClrMapping/>
  </p:clrMapOvr>
  <p:transition spd="slow" advTm="26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Users\Jose Luis\Desktop\John Bramblitt-pintor ciego-2.jpg"/>
          <p:cNvPicPr>
            <a:picLocks noChangeAspect="1" noChangeArrowheads="1"/>
          </p:cNvPicPr>
          <p:nvPr/>
        </p:nvPicPr>
        <p:blipFill>
          <a:blip r:embed="rId2"/>
          <a:srcRect/>
          <a:stretch>
            <a:fillRect/>
          </a:stretch>
        </p:blipFill>
        <p:spPr bwMode="auto">
          <a:xfrm>
            <a:off x="-1" y="0"/>
            <a:ext cx="10190164"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9746" name="Picture 2" descr="http://1.bp.blogspot.com/-zPsVBXdn7aI/VSV97zWt2DI/AAAAAAAAfGg/9faQflLyk98/s640/77.jpeg"/>
          <p:cNvPicPr>
            <a:picLocks noChangeAspect="1" noChangeArrowheads="1"/>
          </p:cNvPicPr>
          <p:nvPr/>
        </p:nvPicPr>
        <p:blipFill>
          <a:blip r:embed="rId2"/>
          <a:srcRect/>
          <a:stretch>
            <a:fillRect/>
          </a:stretch>
        </p:blipFill>
        <p:spPr bwMode="auto">
          <a:xfrm>
            <a:off x="-1" y="0"/>
            <a:ext cx="10217135" cy="7632700"/>
          </a:xfrm>
          <a:prstGeom prst="rect">
            <a:avLst/>
          </a:prstGeom>
          <a:noFill/>
        </p:spPr>
      </p:pic>
    </p:spTree>
  </p:cSld>
  <p:clrMapOvr>
    <a:masterClrMapping/>
  </p:clrMapOvr>
  <p:transition spd="slow" advTm="7000">
    <p:checker dir="vert"/>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9900FF"/>
        </a:solidFill>
        <a:effectLst/>
      </p:bgPr>
    </p:bg>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10190164" cy="76327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777565" y="3777574"/>
            <a:ext cx="7632700" cy="77569"/>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6335030" y="3777574"/>
            <a:ext cx="7632700" cy="77569"/>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10190163" cy="7736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7549580"/>
            <a:ext cx="1019016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612481" y="6459556"/>
            <a:ext cx="671490" cy="761838"/>
          </a:xfrm>
          <a:prstGeom prst="rect">
            <a:avLst/>
          </a:prstGeom>
          <a:noFill/>
          <a:ln w="38100">
            <a:solidFill>
              <a:srgbClr val="1CDEF8"/>
            </a:solidFill>
            <a:miter lim="800000"/>
            <a:headEnd/>
            <a:tailEnd/>
          </a:ln>
        </p:spPr>
      </p:pic>
      <p:sp>
        <p:nvSpPr>
          <p:cNvPr id="19" name="18 Rectángulo"/>
          <p:cNvSpPr/>
          <p:nvPr/>
        </p:nvSpPr>
        <p:spPr>
          <a:xfrm>
            <a:off x="2206929" y="5088488"/>
            <a:ext cx="3000240"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717914" y="557846"/>
            <a:ext cx="3121744"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755833" y="1030269"/>
            <a:ext cx="3898426"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b="1" dirty="0" err="1">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Hoy</a:t>
            </a:r>
            <a:r>
              <a:rPr lang="fr-FR" sz="4000" b="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4000" b="1">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jueves, 18 de agosto de 2016</a:t>
            </a:fld>
            <a:endParaRPr lang="es-ES" sz="4000" b="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endParaRPr>
          </a:p>
          <a:p>
            <a:pPr algn="ctr" defTabSz="1017133" eaLnBrk="0" hangingPunct="0">
              <a:spcBef>
                <a:spcPct val="50000"/>
              </a:spcBef>
            </a:pPr>
            <a:r>
              <a:rPr lang="fr-FR" sz="3600" b="1" dirty="0" err="1">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Ahora</a:t>
            </a:r>
            <a:r>
              <a:rPr lang="fr-FR" sz="3600" b="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 </a:t>
            </a:r>
            <a:r>
              <a:rPr lang="fr-FR" sz="3600" b="1" dirty="0" err="1">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mismo</a:t>
            </a:r>
            <a:r>
              <a:rPr lang="fr-FR" sz="3600" b="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600" b="1">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pPr algn="ctr" defTabSz="1017133" eaLnBrk="0" hangingPunct="0">
                <a:spcBef>
                  <a:spcPct val="50000"/>
                </a:spcBef>
              </a:pPr>
              <a:t>22:37</a:t>
            </a:fld>
            <a:r>
              <a:rPr lang="fr-FR" sz="3600" b="1" dirty="0">
                <a:ln w="18000">
                  <a:solidFill>
                    <a:schemeClr val="accent2">
                      <a:satMod val="140000"/>
                    </a:schemeClr>
                  </a:solidFill>
                  <a:prstDash val="solid"/>
                  <a:miter lim="800000"/>
                </a:ln>
                <a:solidFill>
                  <a:srgbClr val="00FFFF"/>
                </a:solidFill>
                <a:effectLst>
                  <a:outerShdw blurRad="25500" dist="23000" dir="7020000" algn="tl">
                    <a:srgbClr val="000000">
                      <a:alpha val="50000"/>
                    </a:srgbClr>
                  </a:outerShdw>
                </a:effectLst>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3"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23000"/>
          </a:blip>
          <a:srcRect/>
          <a:stretch>
            <a:fillRect/>
          </a:stretch>
        </p:blipFill>
        <p:spPr bwMode="auto">
          <a:xfrm>
            <a:off x="1308867" y="6173804"/>
            <a:ext cx="2475822" cy="1039579"/>
          </a:xfrm>
          <a:prstGeom prst="rect">
            <a:avLst/>
          </a:prstGeom>
          <a:noFill/>
        </p:spPr>
      </p:pic>
    </p:spTree>
  </p:cSld>
  <p:clrMapOvr>
    <a:masterClrMapping/>
  </p:clrMapOvr>
  <p:transition spd="slow" advTm="13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6"/>
            <a:ext cx="10190163" cy="254423"/>
          </a:xfrm>
          <a:prstGeom prst="rect">
            <a:avLst/>
          </a:prstGeom>
          <a:solidFill>
            <a:schemeClr val="bg1"/>
          </a:solidFill>
          <a:ln w="19050">
            <a:solidFill>
              <a:srgbClr val="C0C0C0"/>
            </a:solidFill>
            <a:miter lim="800000"/>
            <a:headEnd/>
            <a:tailEnd/>
          </a:ln>
          <a:effectLst/>
        </p:spPr>
        <p:txBody>
          <a:bodyPr wrap="none" lIns="107997" tIns="53997" rIns="107997" bIns="53997" anchor="ctr"/>
          <a:lstStyle/>
          <a:p>
            <a:endParaRPr lang="es-ES"/>
          </a:p>
        </p:txBody>
      </p:sp>
      <p:sp>
        <p:nvSpPr>
          <p:cNvPr id="4101" name="Rectangle 5"/>
          <p:cNvSpPr>
            <a:spLocks noChangeArrowheads="1"/>
          </p:cNvSpPr>
          <p:nvPr/>
        </p:nvSpPr>
        <p:spPr bwMode="auto">
          <a:xfrm>
            <a:off x="0" y="2035389"/>
            <a:ext cx="10190163" cy="5597313"/>
          </a:xfrm>
          <a:prstGeom prst="rect">
            <a:avLst/>
          </a:prstGeom>
          <a:solidFill>
            <a:srgbClr val="B6E8FC"/>
          </a:solidFill>
          <a:ln w="9525">
            <a:noFill/>
            <a:miter lim="800000"/>
            <a:headEnd/>
            <a:tailEnd/>
          </a:ln>
          <a:effectLst/>
        </p:spPr>
        <p:txBody>
          <a:bodyPr wrap="none" lIns="107997" tIns="53997" rIns="107997" bIns="53997"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207869" y="1"/>
            <a:ext cx="5434754" cy="1738559"/>
          </a:xfrm>
          <a:prstGeom prst="rect">
            <a:avLst/>
          </a:prstGeom>
          <a:noFill/>
        </p:spPr>
      </p:pic>
      <p:sp>
        <p:nvSpPr>
          <p:cNvPr id="4104" name="Text Box 8"/>
          <p:cNvSpPr txBox="1">
            <a:spLocks noChangeArrowheads="1"/>
          </p:cNvSpPr>
          <p:nvPr/>
        </p:nvSpPr>
        <p:spPr bwMode="auto">
          <a:xfrm>
            <a:off x="0" y="2120196"/>
            <a:ext cx="10190163" cy="2802094"/>
          </a:xfrm>
          <a:prstGeom prst="rect">
            <a:avLst/>
          </a:prstGeom>
          <a:noFill/>
          <a:ln w="9525">
            <a:noFill/>
            <a:miter lim="800000"/>
            <a:headEnd/>
            <a:tailEnd/>
          </a:ln>
          <a:effectLst/>
        </p:spPr>
        <p:txBody>
          <a:bodyPr lIns="107997" tIns="53997" rIns="107997" bIns="53997">
            <a:spAutoFit/>
          </a:bodyPr>
          <a:lstStyle/>
          <a:p>
            <a:pPr algn="ctr">
              <a:spcBef>
                <a:spcPct val="50000"/>
              </a:spcBef>
            </a:pPr>
            <a:r>
              <a:rPr lang="es-ES" sz="7100" b="1" dirty="0">
                <a:latin typeface="Kristen ITC" pitchFamily="66" charset="0"/>
              </a:rPr>
              <a:t>¿Te ha gustado?</a:t>
            </a:r>
            <a:r>
              <a:rPr lang="es-ES" sz="5700" dirty="0">
                <a:latin typeface="Kristen ITC" pitchFamily="66" charset="0"/>
              </a:rPr>
              <a:t> </a:t>
            </a:r>
            <a:br>
              <a:rPr lang="es-ES" sz="5700" dirty="0">
                <a:latin typeface="Kristen ITC" pitchFamily="66" charset="0"/>
              </a:rPr>
            </a:br>
            <a:r>
              <a:rPr lang="es-ES" sz="5200" dirty="0">
                <a:latin typeface="Kristen ITC" pitchFamily="66" charset="0"/>
              </a:rPr>
              <a:t>Puedes ver más entrando </a:t>
            </a:r>
            <a:br>
              <a:rPr lang="es-ES" sz="5200" dirty="0">
                <a:latin typeface="Kristen ITC" pitchFamily="66" charset="0"/>
              </a:rPr>
            </a:br>
            <a:r>
              <a:rPr lang="es-ES" sz="5200" b="1" dirty="0">
                <a:solidFill>
                  <a:srgbClr val="40F903"/>
                </a:solidFill>
                <a:latin typeface="Kristen ITC" pitchFamily="66" charset="0"/>
                <a:hlinkClick r:id="rId2"/>
              </a:rPr>
              <a:t>Aquí</a:t>
            </a:r>
            <a:endParaRPr lang="es-ES" sz="5200" b="1" dirty="0">
              <a:solidFill>
                <a:srgbClr val="40F903"/>
              </a:solidFill>
              <a:latin typeface="Kristen ITC" pitchFamily="66" charset="0"/>
            </a:endParaRPr>
          </a:p>
        </p:txBody>
      </p:sp>
      <p:sp>
        <p:nvSpPr>
          <p:cNvPr id="4107" name="Text Box 11"/>
          <p:cNvSpPr txBox="1">
            <a:spLocks noChangeArrowheads="1"/>
          </p:cNvSpPr>
          <p:nvPr/>
        </p:nvSpPr>
        <p:spPr bwMode="auto">
          <a:xfrm>
            <a:off x="1273771" y="5258084"/>
            <a:ext cx="2972131" cy="1632543"/>
          </a:xfrm>
          <a:prstGeom prst="rect">
            <a:avLst/>
          </a:prstGeom>
          <a:noFill/>
          <a:ln w="19050">
            <a:noFill/>
            <a:prstDash val="sysDot"/>
            <a:miter lim="800000"/>
            <a:headEnd/>
            <a:tailEnd/>
          </a:ln>
          <a:effectLst/>
        </p:spPr>
        <p:txBody>
          <a:bodyPr lIns="107997" tIns="53997" rIns="107997" bIns="53997">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283933" y="4664430"/>
            <a:ext cx="2632459" cy="2629041"/>
          </a:xfrm>
          <a:prstGeom prst="rect">
            <a:avLst/>
          </a:prstGeom>
          <a:noFill/>
        </p:spPr>
      </p:pic>
      <p:pic>
        <p:nvPicPr>
          <p:cNvPr id="4113" name="Picture 17" descr="flechas-8"/>
          <p:cNvPicPr>
            <a:picLocks noChangeAspect="1" noChangeArrowheads="1"/>
          </p:cNvPicPr>
          <p:nvPr/>
        </p:nvPicPr>
        <p:blipFill>
          <a:blip r:embed="rId6" cstate="email"/>
          <a:srcRect/>
          <a:stretch>
            <a:fillRect/>
          </a:stretch>
        </p:blipFill>
        <p:spPr bwMode="auto">
          <a:xfrm>
            <a:off x="4500655" y="5427700"/>
            <a:ext cx="1358689" cy="1102501"/>
          </a:xfrm>
          <a:prstGeom prst="rect">
            <a:avLst/>
          </a:prstGeom>
          <a:noFill/>
        </p:spPr>
      </p:pic>
      <p:pic>
        <p:nvPicPr>
          <p:cNvPr id="4117" name="Picture 21" descr="facebook-icon">
            <a:hlinkClick r:id="rId7"/>
          </p:cNvPr>
          <p:cNvPicPr>
            <a:picLocks noChangeAspect="1" noChangeArrowheads="1"/>
          </p:cNvPicPr>
          <p:nvPr/>
        </p:nvPicPr>
        <p:blipFill>
          <a:blip r:embed="rId8" cstate="email"/>
          <a:srcRect/>
          <a:stretch>
            <a:fillRect/>
          </a:stretch>
        </p:blipFill>
        <p:spPr bwMode="auto">
          <a:xfrm>
            <a:off x="1" y="3307504"/>
            <a:ext cx="594426" cy="593654"/>
          </a:xfrm>
          <a:prstGeom prst="rect">
            <a:avLst/>
          </a:prstGeom>
          <a:noFill/>
        </p:spPr>
      </p:pic>
      <p:pic>
        <p:nvPicPr>
          <p:cNvPr id="4118" name="Picture 22" descr="twitter-icon">
            <a:hlinkClick r:id="rId9"/>
          </p:cNvPr>
          <p:cNvPicPr>
            <a:picLocks noChangeAspect="1" noChangeArrowheads="1"/>
          </p:cNvPicPr>
          <p:nvPr/>
        </p:nvPicPr>
        <p:blipFill>
          <a:blip r:embed="rId10" cstate="email"/>
          <a:srcRect/>
          <a:stretch>
            <a:fillRect/>
          </a:stretch>
        </p:blipFill>
        <p:spPr bwMode="auto">
          <a:xfrm>
            <a:off x="1" y="3901158"/>
            <a:ext cx="594426"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email"/>
          <a:srcRect/>
          <a:stretch>
            <a:fillRect/>
          </a:stretch>
        </p:blipFill>
        <p:spPr bwMode="auto">
          <a:xfrm>
            <a:off x="1" y="4494812"/>
            <a:ext cx="594426" cy="593654"/>
          </a:xfrm>
          <a:prstGeom prst="rect">
            <a:avLst/>
          </a:prstGeom>
          <a:noFill/>
        </p:spPr>
      </p:pic>
      <p:pic>
        <p:nvPicPr>
          <p:cNvPr id="4120" name="Picture 24" descr="vkontakte-256">
            <a:hlinkClick r:id="rId13"/>
          </p:cNvPr>
          <p:cNvPicPr>
            <a:picLocks noChangeAspect="1" noChangeArrowheads="1"/>
          </p:cNvPicPr>
          <p:nvPr/>
        </p:nvPicPr>
        <p:blipFill>
          <a:blip r:embed="rId14" cstate="email"/>
          <a:srcRect/>
          <a:stretch>
            <a:fillRect/>
          </a:stretch>
        </p:blipFill>
        <p:spPr bwMode="auto">
          <a:xfrm>
            <a:off x="1" y="5088467"/>
            <a:ext cx="594426" cy="593654"/>
          </a:xfrm>
          <a:prstGeom prst="rect">
            <a:avLst/>
          </a:prstGeom>
          <a:noFill/>
        </p:spPr>
      </p:pic>
    </p:spTree>
  </p:cSld>
  <p:clrMapOvr>
    <a:masterClrMapping/>
  </p:clrMapOvr>
  <p:transition spd="slow">
    <p:checker dir="vert"/>
  </p:transition>
  <p:timing>
    <p:tnLst>
      <p:par>
        <p:cTn id="1" dur="indefinite" restart="never" nodeType="tmRoot"/>
      </p:par>
    </p:tnLst>
  </p:timing>
</p:sld>
</file>

<file path=ppt/theme/theme1.xml><?xml version="1.0" encoding="utf-8"?>
<a:theme xmlns:a="http://schemas.openxmlformats.org/drawingml/2006/main" name="John Bramblit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John Bramblitt</Template>
  <TotalTime>4</TotalTime>
  <Words>791</Words>
  <Application>Microsoft Office PowerPoint</Application>
  <PresentationFormat>Personalizado</PresentationFormat>
  <Paragraphs>25</Paragraphs>
  <Slides>88</Slides>
  <Notes>0</Notes>
  <HiddenSlides>0</HiddenSlides>
  <MMClips>0</MMClips>
  <ScaleCrop>false</ScaleCrop>
  <HeadingPairs>
    <vt:vector size="4" baseType="variant">
      <vt:variant>
        <vt:lpstr>Tema</vt:lpstr>
      </vt:variant>
      <vt:variant>
        <vt:i4>2</vt:i4>
      </vt:variant>
      <vt:variant>
        <vt:lpstr>Títulos de diapositiva</vt:lpstr>
      </vt:variant>
      <vt:variant>
        <vt:i4>88</vt:i4>
      </vt:variant>
    </vt:vector>
  </HeadingPairs>
  <TitlesOfParts>
    <vt:vector size="90" baseType="lpstr">
      <vt:lpstr>John Bramblitt</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2016-08-18T20:37:53Z</dcterms:created>
  <dcterms:modified xsi:type="dcterms:W3CDTF">2016-08-18T20:41:59Z</dcterms:modified>
</cp:coreProperties>
</file>