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76" r:id="rId4"/>
    <p:sldId id="275" r:id="rId5"/>
    <p:sldId id="274" r:id="rId6"/>
    <p:sldId id="273" r:id="rId7"/>
    <p:sldId id="272" r:id="rId8"/>
    <p:sldId id="271" r:id="rId9"/>
    <p:sldId id="270" r:id="rId10"/>
    <p:sldId id="269" r:id="rId11"/>
    <p:sldId id="268" r:id="rId12"/>
    <p:sldId id="267" r:id="rId13"/>
    <p:sldId id="266" r:id="rId14"/>
    <p:sldId id="265" r:id="rId15"/>
    <p:sldId id="264" r:id="rId16"/>
    <p:sldId id="263" r:id="rId17"/>
    <p:sldId id="262" r:id="rId18"/>
    <p:sldId id="261" r:id="rId19"/>
    <p:sldId id="260" r:id="rId20"/>
    <p:sldId id="259" r:id="rId21"/>
    <p:sldId id="258" r:id="rId22"/>
    <p:sldId id="286" r:id="rId23"/>
    <p:sldId id="285" r:id="rId24"/>
    <p:sldId id="284" r:id="rId25"/>
    <p:sldId id="283" r:id="rId26"/>
    <p:sldId id="282" r:id="rId27"/>
    <p:sldId id="281" r:id="rId28"/>
    <p:sldId id="280" r:id="rId29"/>
    <p:sldId id="279" r:id="rId30"/>
    <p:sldId id="278" r:id="rId31"/>
    <p:sldId id="297" r:id="rId32"/>
    <p:sldId id="296" r:id="rId33"/>
    <p:sldId id="295" r:id="rId34"/>
    <p:sldId id="294" r:id="rId35"/>
    <p:sldId id="293" r:id="rId36"/>
    <p:sldId id="292" r:id="rId37"/>
    <p:sldId id="291" r:id="rId38"/>
    <p:sldId id="290" r:id="rId39"/>
    <p:sldId id="289" r:id="rId40"/>
    <p:sldId id="288" r:id="rId41"/>
    <p:sldId id="287" r:id="rId42"/>
    <p:sldId id="277" r:id="rId43"/>
    <p:sldId id="303" r:id="rId44"/>
    <p:sldId id="302" r:id="rId45"/>
    <p:sldId id="301" r:id="rId46"/>
    <p:sldId id="304" r:id="rId4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01sOiPzFpxc+zETXXZKbuA==" hashData="+YXBmgUv8Z+dg0cKvaArQK08LX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5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1EDD5-A3C1-49AB-9AFC-A045D6C0090A}" type="datetimeFigureOut">
              <a:rPr lang="es-ES" smtClean="0"/>
              <a:pPr/>
              <a:t>12/02/2013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1DEE8-F96D-40B9-A8C8-96B7CFB6167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1EDD5-A3C1-49AB-9AFC-A045D6C0090A}" type="datetimeFigureOut">
              <a:rPr lang="es-ES" smtClean="0"/>
              <a:pPr/>
              <a:t>12/02/2013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1DEE8-F96D-40B9-A8C8-96B7CFB6167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1EDD5-A3C1-49AB-9AFC-A045D6C0090A}" type="datetimeFigureOut">
              <a:rPr lang="es-ES" smtClean="0"/>
              <a:pPr/>
              <a:t>12/02/2013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1DEE8-F96D-40B9-A8C8-96B7CFB6167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1EDD5-A3C1-49AB-9AFC-A045D6C0090A}" type="datetimeFigureOut">
              <a:rPr lang="es-ES" smtClean="0"/>
              <a:pPr/>
              <a:t>12/02/2013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1DEE8-F96D-40B9-A8C8-96B7CFB6167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1EDD5-A3C1-49AB-9AFC-A045D6C0090A}" type="datetimeFigureOut">
              <a:rPr lang="es-ES" smtClean="0"/>
              <a:pPr/>
              <a:t>12/02/2013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1DEE8-F96D-40B9-A8C8-96B7CFB6167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1EDD5-A3C1-49AB-9AFC-A045D6C0090A}" type="datetimeFigureOut">
              <a:rPr lang="es-ES" smtClean="0"/>
              <a:pPr/>
              <a:t>12/02/2013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1DEE8-F96D-40B9-A8C8-96B7CFB6167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1EDD5-A3C1-49AB-9AFC-A045D6C0090A}" type="datetimeFigureOut">
              <a:rPr lang="es-ES" smtClean="0"/>
              <a:pPr/>
              <a:t>12/02/2013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1DEE8-F96D-40B9-A8C8-96B7CFB6167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1EDD5-A3C1-49AB-9AFC-A045D6C0090A}" type="datetimeFigureOut">
              <a:rPr lang="es-ES" smtClean="0"/>
              <a:pPr/>
              <a:t>12/02/2013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1DEE8-F96D-40B9-A8C8-96B7CFB6167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1EDD5-A3C1-49AB-9AFC-A045D6C0090A}" type="datetimeFigureOut">
              <a:rPr lang="es-ES" smtClean="0"/>
              <a:pPr/>
              <a:t>12/02/2013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1DEE8-F96D-40B9-A8C8-96B7CFB6167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1EDD5-A3C1-49AB-9AFC-A045D6C0090A}" type="datetimeFigureOut">
              <a:rPr lang="es-ES" smtClean="0"/>
              <a:pPr/>
              <a:t>12/02/2013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1DEE8-F96D-40B9-A8C8-96B7CFB6167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1EDD5-A3C1-49AB-9AFC-A045D6C0090A}" type="datetimeFigureOut">
              <a:rPr lang="es-ES" smtClean="0"/>
              <a:pPr/>
              <a:t>12/02/2013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1DEE8-F96D-40B9-A8C8-96B7CFB6167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34AD5C-57B2-45D3-BDC2-B46026E1A918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5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31EDD5-A3C1-49AB-9AFC-A045D6C0090A}" type="datetimeFigureOut">
              <a:rPr lang="es-ES" smtClean="0"/>
              <a:pPr/>
              <a:t>12/02/2013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21DEE8-F96D-40B9-A8C8-96B7CFB6167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D647EA6-CED2-4E9E-82AD-8D03E50C1A1C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5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1.gif"/><Relationship Id="rId18" Type="http://schemas.openxmlformats.org/officeDocument/2006/relationships/image" Target="../media/image1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12" Type="http://schemas.openxmlformats.org/officeDocument/2006/relationships/image" Target="../media/image10.png"/><Relationship Id="rId17" Type="http://schemas.openxmlformats.org/officeDocument/2006/relationships/image" Target="../media/image15.gif"/><Relationship Id="rId2" Type="http://schemas.openxmlformats.org/officeDocument/2006/relationships/audio" Target="../media/audio1.wav"/><Relationship Id="rId16" Type="http://schemas.openxmlformats.org/officeDocument/2006/relationships/image" Target="../media/image14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5" Type="http://schemas.openxmlformats.org/officeDocument/2006/relationships/image" Target="../media/image13.gif"/><Relationship Id="rId10" Type="http://schemas.openxmlformats.org/officeDocument/2006/relationships/image" Target="../media/image8.gif"/><Relationship Id="rId19" Type="http://schemas.openxmlformats.org/officeDocument/2006/relationships/image" Target="../media/image17.gif"/><Relationship Id="rId4" Type="http://schemas.openxmlformats.org/officeDocument/2006/relationships/image" Target="../media/image2.jpeg"/><Relationship Id="rId9" Type="http://schemas.openxmlformats.org/officeDocument/2006/relationships/image" Target="../media/image7.gif"/><Relationship Id="rId14" Type="http://schemas.openxmlformats.org/officeDocument/2006/relationships/image" Target="../media/image1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png"/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png"/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png"/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92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9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9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ownloads\zzCUADROS GUAPOS\0_f3d15_5b626473_XL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  <p:pic>
        <p:nvPicPr>
          <p:cNvPr id="1027" name="Picture 3" descr="C:\Users\Usuario\Downloads\TEXTURAS\billedCAEBAOJ9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548680"/>
            <a:ext cx="8136904" cy="5832648"/>
          </a:xfrm>
          <a:prstGeom prst="rect">
            <a:avLst/>
          </a:prstGeom>
          <a:noFill/>
        </p:spPr>
      </p:pic>
      <p:pic>
        <p:nvPicPr>
          <p:cNvPr id="1029" name="Picture 5" descr="C:\Users\Usuario\Downloads\NECESARIO PARA PPS\5\1144313927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91680" y="1844824"/>
            <a:ext cx="400050" cy="885825"/>
          </a:xfrm>
          <a:prstGeom prst="rect">
            <a:avLst/>
          </a:prstGeom>
          <a:noFill/>
        </p:spPr>
      </p:pic>
      <p:pic>
        <p:nvPicPr>
          <p:cNvPr id="1030" name="Picture 6" descr="C:\Users\Usuario\Downloads\NECESARIO PARA PPS\5\1144313743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267744" y="1844824"/>
            <a:ext cx="695325" cy="895350"/>
          </a:xfrm>
          <a:prstGeom prst="rect">
            <a:avLst/>
          </a:prstGeom>
          <a:noFill/>
        </p:spPr>
      </p:pic>
      <p:pic>
        <p:nvPicPr>
          <p:cNvPr id="1031" name="Picture 7" descr="C:\Users\Usuario\Downloads\NECESARIO PARA PPS\5\1144314077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923928" y="1916832"/>
            <a:ext cx="657225" cy="876300"/>
          </a:xfrm>
          <a:prstGeom prst="rect">
            <a:avLst/>
          </a:prstGeom>
          <a:noFill/>
        </p:spPr>
      </p:pic>
      <p:pic>
        <p:nvPicPr>
          <p:cNvPr id="1032" name="Picture 8" descr="C:\Users\Usuario\Downloads\NECESARIO PARA PPS\5\1144314077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131840" y="1916832"/>
            <a:ext cx="657225" cy="876300"/>
          </a:xfrm>
          <a:prstGeom prst="rect">
            <a:avLst/>
          </a:prstGeom>
          <a:noFill/>
        </p:spPr>
      </p:pic>
      <p:pic>
        <p:nvPicPr>
          <p:cNvPr id="1033" name="Picture 9" descr="C:\Users\Usuario\Downloads\NECESARIO PARA PPS\5\1144314026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644008" y="1916832"/>
            <a:ext cx="733425" cy="904875"/>
          </a:xfrm>
          <a:prstGeom prst="rect">
            <a:avLst/>
          </a:prstGeom>
          <a:noFill/>
        </p:spPr>
      </p:pic>
      <p:pic>
        <p:nvPicPr>
          <p:cNvPr id="1034" name="Picture 10" descr="C:\Users\Usuario\Downloads\NECESARIO PARA PPS\5\1144314004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436096" y="1916832"/>
            <a:ext cx="676275" cy="876300"/>
          </a:xfrm>
          <a:prstGeom prst="rect">
            <a:avLst/>
          </a:prstGeom>
          <a:noFill/>
        </p:spPr>
      </p:pic>
      <p:pic>
        <p:nvPicPr>
          <p:cNvPr id="1035" name="Picture 11" descr="C:\Users\Usuario\Downloads\NECESARIO PARA PPS\5\1144313823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156176" y="1916832"/>
            <a:ext cx="600075" cy="876300"/>
          </a:xfrm>
          <a:prstGeom prst="rect">
            <a:avLst/>
          </a:prstGeom>
          <a:noFill/>
        </p:spPr>
      </p:pic>
      <p:pic>
        <p:nvPicPr>
          <p:cNvPr id="1036" name="Picture 12" descr="C:\Users\Usuario\Downloads\NECESARIO PARA PPS\5\1144314096[1]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732240" y="1916832"/>
            <a:ext cx="647700" cy="904875"/>
          </a:xfrm>
          <a:prstGeom prst="rect">
            <a:avLst/>
          </a:prstGeom>
          <a:noFill/>
        </p:spPr>
      </p:pic>
      <p:pic>
        <p:nvPicPr>
          <p:cNvPr id="1037" name="Picture 13" descr="C:\Users\Usuario\Downloads\NECESARIO PARA PPS\punctuationperiod[1].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1763688" y="1340768"/>
            <a:ext cx="337271" cy="346769"/>
          </a:xfrm>
          <a:prstGeom prst="rect">
            <a:avLst/>
          </a:prstGeom>
          <a:noFill/>
        </p:spPr>
      </p:pic>
      <p:pic>
        <p:nvPicPr>
          <p:cNvPr id="1039" name="Picture 15" descr="C:\Users\Usuario\Downloads\NECESARIO PARA PPS\Letra 4\r[2].gif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123728" y="3573016"/>
            <a:ext cx="819150" cy="981075"/>
          </a:xfrm>
          <a:prstGeom prst="rect">
            <a:avLst/>
          </a:prstGeom>
          <a:noFill/>
        </p:spPr>
      </p:pic>
      <p:pic>
        <p:nvPicPr>
          <p:cNvPr id="1040" name="Picture 16" descr="C:\Users\Usuario\Downloads\NECESARIO PARA PPS\Letra 4\u[1].gif"/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3059832" y="3645024"/>
            <a:ext cx="866775" cy="1000125"/>
          </a:xfrm>
          <a:prstGeom prst="rect">
            <a:avLst/>
          </a:prstGeom>
          <a:noFill/>
        </p:spPr>
      </p:pic>
      <p:pic>
        <p:nvPicPr>
          <p:cNvPr id="1041" name="Picture 17" descr="C:\Users\Usuario\Downloads\NECESARIO PARA PPS\Letra 4\s[1].gif"/>
          <p:cNvPicPr>
            <a:picLocks noChangeAspect="1" noChangeArrowheads="1" noCrop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4067944" y="3645024"/>
            <a:ext cx="733425" cy="1028700"/>
          </a:xfrm>
          <a:prstGeom prst="rect">
            <a:avLst/>
          </a:prstGeom>
          <a:noFill/>
        </p:spPr>
      </p:pic>
      <p:pic>
        <p:nvPicPr>
          <p:cNvPr id="1042" name="Picture 18" descr="C:\Users\Usuario\Downloads\NECESARIO PARA PPS\Letra 4\s[1].gif"/>
          <p:cNvPicPr>
            <a:picLocks noChangeAspect="1" noChangeArrowheads="1" noCrop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6084168" y="3645024"/>
            <a:ext cx="733425" cy="1028700"/>
          </a:xfrm>
          <a:prstGeom prst="rect">
            <a:avLst/>
          </a:prstGeom>
          <a:noFill/>
        </p:spPr>
      </p:pic>
      <p:pic>
        <p:nvPicPr>
          <p:cNvPr id="1043" name="Picture 19" descr="C:\Users\Usuario\Downloads\NECESARIO PARA PPS\Letra 4\o[2].gif"/>
          <p:cNvPicPr>
            <a:picLocks noChangeAspect="1" noChangeArrowheads="1" noCrop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4932040" y="3645024"/>
            <a:ext cx="1028700" cy="1038225"/>
          </a:xfrm>
          <a:prstGeom prst="rect">
            <a:avLst/>
          </a:prstGeom>
          <a:noFill/>
        </p:spPr>
      </p:pic>
      <p:pic>
        <p:nvPicPr>
          <p:cNvPr id="1044" name="Picture 20" descr="C:\Users\Usuario\Downloads\NECESARIO PARA PPS\z50a4cc3f1d1b2[1].gif"/>
          <p:cNvPicPr>
            <a:picLocks noChangeAspect="1" noChangeArrowheads="1" noCrop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3059832" y="692696"/>
            <a:ext cx="3019425" cy="504825"/>
          </a:xfrm>
          <a:prstGeom prst="rect">
            <a:avLst/>
          </a:prstGeom>
          <a:noFill/>
        </p:spPr>
      </p:pic>
      <p:pic>
        <p:nvPicPr>
          <p:cNvPr id="1045" name="Picture 21" descr="C:\Users\Usuario\Downloads\NECESARIO PARA PPS\altavoz39[1].gif"/>
          <p:cNvPicPr>
            <a:picLocks noChangeAspect="1" noChangeArrowheads="1" noCrop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251520" y="4941168"/>
            <a:ext cx="1581836" cy="1412354"/>
          </a:xfrm>
          <a:prstGeom prst="rect">
            <a:avLst/>
          </a:prstGeom>
          <a:noFill/>
        </p:spPr>
      </p:pic>
      <p:pic>
        <p:nvPicPr>
          <p:cNvPr id="1046" name="Picture 22" descr="C:\Users\Usuario\Downloads\NECESARIO PARA PPS\z50f1587f24c04[1].gif"/>
          <p:cNvPicPr>
            <a:picLocks noChangeAspect="1" noChangeArrowheads="1" noCrop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6372200" y="5733256"/>
            <a:ext cx="2266950" cy="504825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zoom dir="in"/>
    <p:sndAc>
      <p:stSnd>
        <p:snd r:embed="rId2" name="04 - georgie dann - casatschok - gmp3 - www guiamp3 com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982a_d9fe1c68_X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2000" y="1524000"/>
            <a:ext cx="7620000" cy="3810000"/>
          </a:xfrm>
          <a:prstGeom prst="rect">
            <a:avLst/>
          </a:prstGeom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982b_71d932a2_X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99592" y="0"/>
            <a:ext cx="2846070" cy="6858000"/>
          </a:xfrm>
          <a:prstGeom prst="rect">
            <a:avLst/>
          </a:prstGeom>
        </p:spPr>
      </p:pic>
      <p:pic>
        <p:nvPicPr>
          <p:cNvPr id="3" name="2 Imagen" descr="0_9982c_6730325e_XL[1]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84240" y="1412776"/>
            <a:ext cx="5459760" cy="4438650"/>
          </a:xfrm>
          <a:prstGeom prst="rect">
            <a:avLst/>
          </a:prstGeom>
        </p:spPr>
      </p:pic>
    </p:spTree>
  </p:cSld>
  <p:clrMapOvr>
    <a:masterClrMapping/>
  </p:clrMapOvr>
  <p:transition advTm="4000">
    <p:zoom dir="in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983a_35ed5e50_X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77715" cy="6858000"/>
          </a:xfrm>
          <a:prstGeom prst="rect">
            <a:avLst/>
          </a:prstGeom>
        </p:spPr>
      </p:pic>
      <p:pic>
        <p:nvPicPr>
          <p:cNvPr id="3" name="2 Imagen" descr="0_9983b_95055d30_XL[1]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66285" y="0"/>
            <a:ext cx="4577715" cy="6858000"/>
          </a:xfrm>
          <a:prstGeom prst="rect">
            <a:avLst/>
          </a:prstGeom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983c_8b19a0f6_X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77715" cy="6858000"/>
          </a:xfrm>
          <a:prstGeom prst="rect">
            <a:avLst/>
          </a:prstGeom>
        </p:spPr>
      </p:pic>
      <p:pic>
        <p:nvPicPr>
          <p:cNvPr id="3" name="2 Imagen" descr="0_9983d_66896ceb_XL[1]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66285" y="0"/>
            <a:ext cx="4577715" cy="6858000"/>
          </a:xfrm>
          <a:prstGeom prst="rect">
            <a:avLst/>
          </a:prstGeom>
        </p:spPr>
      </p:pic>
    </p:spTree>
  </p:cSld>
  <p:clrMapOvr>
    <a:masterClrMapping/>
  </p:clrMapOvr>
  <p:transition advTm="4000"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0763_3554dc2a_X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</p:spTree>
  </p:cSld>
  <p:clrMapOvr>
    <a:masterClrMapping/>
  </p:clrMapOvr>
  <p:transition advTm="2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983e_1f3a1753_X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77715" cy="6858000"/>
          </a:xfrm>
          <a:prstGeom prst="rect">
            <a:avLst/>
          </a:prstGeom>
        </p:spPr>
      </p:pic>
      <p:pic>
        <p:nvPicPr>
          <p:cNvPr id="3" name="2 Imagen" descr="0_9983f_beb1feb7_XL[1]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67944" y="0"/>
            <a:ext cx="4577715" cy="6858000"/>
          </a:xfrm>
          <a:prstGeom prst="rect">
            <a:avLst/>
          </a:prstGeom>
        </p:spPr>
      </p:pic>
    </p:spTree>
  </p:cSld>
  <p:clrMapOvr>
    <a:masterClrMapping/>
  </p:clrMapOvr>
  <p:transition advTm="4000">
    <p:wheel spokes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984a_298f2d5e_X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77715" cy="6858000"/>
          </a:xfrm>
          <a:prstGeom prst="rect">
            <a:avLst/>
          </a:prstGeom>
        </p:spPr>
      </p:pic>
      <p:pic>
        <p:nvPicPr>
          <p:cNvPr id="3" name="2 Imagen" descr="0_9984b_e9ff6f30_XL[1]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66285" y="0"/>
            <a:ext cx="4577715" cy="6858000"/>
          </a:xfrm>
          <a:prstGeom prst="rect">
            <a:avLst/>
          </a:prstGeom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984c_cc1c7c69_X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77715" cy="6858000"/>
          </a:xfrm>
          <a:prstGeom prst="rect">
            <a:avLst/>
          </a:prstGeom>
        </p:spPr>
      </p:pic>
      <p:pic>
        <p:nvPicPr>
          <p:cNvPr id="3" name="2 Imagen" descr="0_9984e_a27cf64a_XL[1]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66285" y="0"/>
            <a:ext cx="4577715" cy="6858000"/>
          </a:xfrm>
          <a:prstGeom prst="rect">
            <a:avLst/>
          </a:prstGeom>
        </p:spPr>
      </p:pic>
    </p:spTree>
  </p:cSld>
  <p:clrMapOvr>
    <a:masterClrMapping/>
  </p:clrMapOvr>
  <p:transition advTm="4000">
    <p:pull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987a_bd652f73_XL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2000">
    <p:wheel spokes="3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984f_88e60d5e_X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77715" cy="6858000"/>
          </a:xfrm>
          <a:prstGeom prst="rect">
            <a:avLst/>
          </a:prstGeom>
        </p:spPr>
      </p:pic>
      <p:pic>
        <p:nvPicPr>
          <p:cNvPr id="3" name="2 Imagen" descr="0_9985a_35d648c7_XL[1]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66285" y="0"/>
            <a:ext cx="4577715" cy="6858000"/>
          </a:xfrm>
          <a:prstGeom prst="rect">
            <a:avLst/>
          </a:prstGeom>
        </p:spPr>
      </p:pic>
    </p:spTree>
  </p:cSld>
  <p:clrMapOvr>
    <a:masterClrMapping/>
  </p:clrMapOvr>
  <p:transition advTm="4000">
    <p:checker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985b_234aec1a_X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77715" cy="6858000"/>
          </a:xfrm>
          <a:prstGeom prst="rect">
            <a:avLst/>
          </a:prstGeom>
        </p:spPr>
      </p:pic>
      <p:pic>
        <p:nvPicPr>
          <p:cNvPr id="3" name="2 Imagen" descr="0_9985c_f5cc49cd_XL[1]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66285" y="0"/>
            <a:ext cx="4577715" cy="6858000"/>
          </a:xfrm>
          <a:prstGeom prst="rect">
            <a:avLst/>
          </a:prstGeom>
        </p:spPr>
      </p:pic>
    </p:spTree>
  </p:cSld>
  <p:clrMapOvr>
    <a:masterClrMapping/>
  </p:clrMapOvr>
  <p:transition advTm="4000">
    <p:checke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985d_77c8846c_X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77715" cy="6858000"/>
          </a:xfrm>
          <a:prstGeom prst="rect">
            <a:avLst/>
          </a:prstGeom>
        </p:spPr>
      </p:pic>
      <p:pic>
        <p:nvPicPr>
          <p:cNvPr id="3" name="2 Imagen" descr="0_9985e_b9bd706a_XL[1]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66285" y="0"/>
            <a:ext cx="4577715" cy="6858000"/>
          </a:xfrm>
          <a:prstGeom prst="rect">
            <a:avLst/>
          </a:prstGeom>
        </p:spPr>
      </p:pic>
    </p:spTree>
  </p:cSld>
  <p:clrMapOvr>
    <a:masterClrMapping/>
  </p:clrMapOvr>
  <p:transition advTm="4000">
    <p:comb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0768_59c829f3_X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</p:spTree>
  </p:cSld>
  <p:clrMapOvr>
    <a:masterClrMapping/>
  </p:clrMapOvr>
  <p:transition advTm="2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985f_282bb2c1_X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3923928" cy="6858000"/>
          </a:xfrm>
          <a:prstGeom prst="rect">
            <a:avLst/>
          </a:prstGeom>
        </p:spPr>
      </p:pic>
      <p:pic>
        <p:nvPicPr>
          <p:cNvPr id="3" name="2 Imagen" descr="0_9986a_9fff5b47_XL[1]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63265" y="0"/>
            <a:ext cx="5880735" cy="6858000"/>
          </a:xfrm>
          <a:prstGeom prst="rect">
            <a:avLst/>
          </a:prstGeom>
        </p:spPr>
      </p:pic>
    </p:spTree>
  </p:cSld>
  <p:clrMapOvr>
    <a:masterClrMapping/>
  </p:clrMapOvr>
  <p:transition advTm="4000">
    <p:cover dir="r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986b_d83de8f8_X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0"/>
            <a:ext cx="3171825" cy="6858000"/>
          </a:xfrm>
          <a:prstGeom prst="rect">
            <a:avLst/>
          </a:prstGeom>
        </p:spPr>
      </p:pic>
      <p:pic>
        <p:nvPicPr>
          <p:cNvPr id="3" name="2 Imagen" descr="0_9986c_c24faf53_XL[1]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80112" y="0"/>
            <a:ext cx="2323148" cy="6858000"/>
          </a:xfrm>
          <a:prstGeom prst="rect">
            <a:avLst/>
          </a:prstGeom>
        </p:spPr>
      </p:pic>
    </p:spTree>
  </p:cSld>
  <p:clrMapOvr>
    <a:masterClrMapping/>
  </p:clrMapOvr>
  <p:transition advTm="4000">
    <p:split orient="vert" dir="in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986d_153db50f_X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0"/>
            <a:ext cx="3531870" cy="6858000"/>
          </a:xfrm>
          <a:prstGeom prst="rect">
            <a:avLst/>
          </a:prstGeom>
        </p:spPr>
      </p:pic>
      <p:pic>
        <p:nvPicPr>
          <p:cNvPr id="3" name="2 Imagen" descr="0_9986e_b4e6146_XL[1]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08104" y="0"/>
            <a:ext cx="2940368" cy="6858000"/>
          </a:xfrm>
          <a:prstGeom prst="rect">
            <a:avLst/>
          </a:prstGeom>
        </p:spPr>
      </p:pic>
    </p:spTree>
  </p:cSld>
  <p:clrMapOvr>
    <a:masterClrMapping/>
  </p:clrMapOvr>
  <p:transition advTm="4000">
    <p:split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986f_42af16d9_X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3724275" cy="6858000"/>
          </a:xfrm>
          <a:prstGeom prst="rect">
            <a:avLst/>
          </a:prstGeom>
        </p:spPr>
      </p:pic>
      <p:pic>
        <p:nvPicPr>
          <p:cNvPr id="3" name="2 Imagen" descr="0_99820_451bdc20_XL[1]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131840" y="0"/>
            <a:ext cx="5777865" cy="6858000"/>
          </a:xfrm>
          <a:prstGeom prst="rect">
            <a:avLst/>
          </a:prstGeom>
        </p:spPr>
      </p:pic>
    </p:spTree>
  </p:cSld>
  <p:clrMapOvr>
    <a:masterClrMapping/>
  </p:clrMapOvr>
  <p:transition advTm="5000">
    <p:pull dir="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9821_bfd8da8c_X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749165" cy="6858000"/>
          </a:xfrm>
          <a:prstGeom prst="rect">
            <a:avLst/>
          </a:prstGeom>
        </p:spPr>
      </p:pic>
      <p:pic>
        <p:nvPicPr>
          <p:cNvPr id="3" name="2 Imagen" descr="0_99845_daea6254_XL[1]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66285" y="0"/>
            <a:ext cx="4577715" cy="6858000"/>
          </a:xfrm>
          <a:prstGeom prst="rect">
            <a:avLst/>
          </a:prstGeom>
        </p:spPr>
      </p:pic>
    </p:spTree>
  </p:cSld>
  <p:clrMapOvr>
    <a:masterClrMapping/>
  </p:clrMapOvr>
  <p:transition advTm="4000">
    <p:wedg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9822_c0e249f_X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2000" y="1162050"/>
            <a:ext cx="7620000" cy="4533900"/>
          </a:xfrm>
          <a:prstGeom prst="rect">
            <a:avLst/>
          </a:prstGeom>
        </p:spPr>
      </p:pic>
    </p:spTree>
  </p:cSld>
  <p:clrMapOvr>
    <a:masterClrMapping/>
  </p:clrMapOvr>
  <p:transition advTm="4000">
    <p:wipe dir="u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0765_56c8a661_X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</p:spTree>
  </p:cSld>
  <p:clrMapOvr>
    <a:masterClrMapping/>
  </p:clrMapOvr>
  <p:transition advTm="2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_99823_3adfdf8e_X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0"/>
            <a:ext cx="7620000" cy="3657600"/>
          </a:xfrm>
          <a:prstGeom prst="rect">
            <a:avLst/>
          </a:prstGeom>
        </p:spPr>
      </p:pic>
      <p:pic>
        <p:nvPicPr>
          <p:cNvPr id="4" name="3 Imagen" descr="0_99824_4856fa0c_XL[1]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2638425"/>
            <a:ext cx="7620000" cy="4219575"/>
          </a:xfrm>
          <a:prstGeom prst="rect">
            <a:avLst/>
          </a:prstGeom>
        </p:spPr>
      </p:pic>
    </p:spTree>
  </p:cSld>
  <p:clrMapOvr>
    <a:masterClrMapping/>
  </p:clrMapOvr>
  <p:transition advTm="4000">
    <p:wipe dir="r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9840_d03e7c5b_X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77715" cy="6858000"/>
          </a:xfrm>
          <a:prstGeom prst="rect">
            <a:avLst/>
          </a:prstGeom>
        </p:spPr>
      </p:pic>
      <p:pic>
        <p:nvPicPr>
          <p:cNvPr id="3" name="2 Imagen" descr="0_99841_73b97eaa_XL[1]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66285" y="0"/>
            <a:ext cx="4577715" cy="6858000"/>
          </a:xfrm>
          <a:prstGeom prst="rect">
            <a:avLst/>
          </a:prstGeom>
        </p:spPr>
      </p:pic>
    </p:spTree>
  </p:cSld>
  <p:clrMapOvr>
    <a:masterClrMapping/>
  </p:clrMapOvr>
  <p:transition advTm="4000">
    <p:wip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9842_49b0fa08_X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66285" y="0"/>
            <a:ext cx="4577715" cy="6858000"/>
          </a:xfrm>
          <a:prstGeom prst="rect">
            <a:avLst/>
          </a:prstGeom>
        </p:spPr>
      </p:pic>
      <p:pic>
        <p:nvPicPr>
          <p:cNvPr id="3" name="2 Imagen" descr="0_99844_f7ed5dc9_XL[1]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5616624" cy="6858000"/>
          </a:xfrm>
          <a:prstGeom prst="rect">
            <a:avLst/>
          </a:prstGeom>
        </p:spPr>
      </p:pic>
    </p:spTree>
  </p:cSld>
  <p:clrMapOvr>
    <a:masterClrMapping/>
  </p:clrMapOvr>
  <p:transition advTm="4000">
    <p:wipe dir="d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9848_3515daa9_X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66285" y="0"/>
            <a:ext cx="4577715" cy="6858000"/>
          </a:xfrm>
          <a:prstGeom prst="rect">
            <a:avLst/>
          </a:prstGeom>
        </p:spPr>
      </p:pic>
      <p:pic>
        <p:nvPicPr>
          <p:cNvPr id="3" name="2 Imagen" descr="0_99849_10e83aa1_XL[1]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577715" cy="6858000"/>
          </a:xfrm>
          <a:prstGeom prst="rect">
            <a:avLst/>
          </a:prstGeom>
        </p:spPr>
      </p:pic>
    </p:spTree>
  </p:cSld>
  <p:clrMapOvr>
    <a:masterClrMapping/>
  </p:clrMapOvr>
  <p:transition advTm="4000">
    <p:pull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9846_285a1770_X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75780" y="23750"/>
            <a:ext cx="4577715" cy="6858000"/>
          </a:xfrm>
          <a:prstGeom prst="rect">
            <a:avLst/>
          </a:prstGeom>
        </p:spPr>
      </p:pic>
      <p:pic>
        <p:nvPicPr>
          <p:cNvPr id="4" name="3 Imagen" descr="0_99847_260a3a17_XL[1]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577715" cy="6858000"/>
          </a:xfrm>
          <a:prstGeom prst="rect">
            <a:avLst/>
          </a:prstGeom>
        </p:spPr>
      </p:pic>
    </p:spTree>
  </p:cSld>
  <p:clrMapOvr>
    <a:masterClrMapping/>
  </p:clrMapOvr>
  <p:transition advTm="4000">
    <p:pull dir="r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9851_122243c0_X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pull dir="u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0760_bfcfd276_X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97396" y="254396"/>
            <a:ext cx="6349207" cy="6349207"/>
          </a:xfrm>
          <a:prstGeom prst="rect">
            <a:avLst/>
          </a:prstGeom>
        </p:spPr>
      </p:pic>
    </p:spTree>
  </p:cSld>
  <p:clrMapOvr>
    <a:masterClrMapping/>
  </p:clrMapOvr>
  <p:transition advTm="2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9852_cc8a0717_X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66285" y="0"/>
            <a:ext cx="4577715" cy="6858000"/>
          </a:xfrm>
          <a:prstGeom prst="rect">
            <a:avLst/>
          </a:prstGeom>
        </p:spPr>
      </p:pic>
      <p:pic>
        <p:nvPicPr>
          <p:cNvPr id="3" name="2 Imagen" descr="0_99853_9290539f_XL[1]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577715" cy="6858000"/>
          </a:xfrm>
          <a:prstGeom prst="rect">
            <a:avLst/>
          </a:prstGeom>
        </p:spPr>
      </p:pic>
    </p:spTree>
  </p:cSld>
  <p:clrMapOvr>
    <a:masterClrMapping/>
  </p:clrMapOvr>
  <p:transition advTm="4000">
    <p:pull dir="ld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9854_c816b95c_X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66285" y="0"/>
            <a:ext cx="4577715" cy="6858000"/>
          </a:xfrm>
          <a:prstGeom prst="rect">
            <a:avLst/>
          </a:prstGeom>
        </p:spPr>
      </p:pic>
      <p:pic>
        <p:nvPicPr>
          <p:cNvPr id="3" name="2 Imagen" descr="0_99855_3125a973_XL[1]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577715" cy="6858000"/>
          </a:xfrm>
          <a:prstGeom prst="rect">
            <a:avLst/>
          </a:prstGeom>
        </p:spPr>
      </p:pic>
    </p:spTree>
  </p:cSld>
  <p:clrMapOvr>
    <a:masterClrMapping/>
  </p:clrMapOvr>
  <p:transition advTm="4000">
    <p:pull dir="lu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9856_1019e2b0_X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66285" y="0"/>
            <a:ext cx="4577715" cy="6858000"/>
          </a:xfrm>
          <a:prstGeom prst="rect">
            <a:avLst/>
          </a:prstGeom>
        </p:spPr>
      </p:pic>
      <p:pic>
        <p:nvPicPr>
          <p:cNvPr id="3" name="2 Imagen" descr="0_99857_2977228_XL[1]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577715" cy="6858000"/>
          </a:xfrm>
          <a:prstGeom prst="rect">
            <a:avLst/>
          </a:prstGeom>
        </p:spPr>
      </p:pic>
    </p:spTree>
  </p:cSld>
  <p:clrMapOvr>
    <a:masterClrMapping/>
  </p:clrMapOvr>
  <p:transition advTm="4000">
    <p:pull dir="rd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9858_d1b0ed3c_X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66285" y="0"/>
            <a:ext cx="4577715" cy="6858000"/>
          </a:xfrm>
          <a:prstGeom prst="rect">
            <a:avLst/>
          </a:prstGeom>
        </p:spPr>
      </p:pic>
      <p:pic>
        <p:nvPicPr>
          <p:cNvPr id="3" name="2 Imagen" descr="0_99859_65f8b519_XL[1]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577715" cy="6858000"/>
          </a:xfrm>
          <a:prstGeom prst="rect">
            <a:avLst/>
          </a:prstGeom>
        </p:spPr>
      </p:pic>
    </p:spTree>
  </p:cSld>
  <p:clrMapOvr>
    <a:masterClrMapping/>
  </p:clrMapOvr>
  <p:transition advTm="4000">
    <p:pull dir="ru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9860_ee66c41c_X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7584" y="0"/>
            <a:ext cx="7209461" cy="6858000"/>
          </a:xfrm>
          <a:prstGeom prst="rect">
            <a:avLst/>
          </a:prstGeom>
        </p:spPr>
      </p:pic>
    </p:spTree>
  </p:cSld>
  <p:clrMapOvr>
    <a:masterClrMapping/>
  </p:clrMapOvr>
  <p:transition advTm="3000">
    <p:zoom dir="in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0761_c8454693_X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</p:spTree>
  </p:cSld>
  <p:clrMapOvr>
    <a:masterClrMapping/>
  </p:clrMapOvr>
  <p:transition advTm="2000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9876_f05c8a4a_M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95936" y="0"/>
            <a:ext cx="4925232" cy="6858000"/>
          </a:xfrm>
          <a:prstGeom prst="rect">
            <a:avLst/>
          </a:prstGeom>
        </p:spPr>
      </p:pic>
      <p:pic>
        <p:nvPicPr>
          <p:cNvPr id="3" name="2 Imagen" descr="0_99872_22444527_XL[1]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43608" y="0"/>
            <a:ext cx="1825943" cy="6858000"/>
          </a:xfrm>
          <a:prstGeom prst="rect">
            <a:avLst/>
          </a:prstGeom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9864_12e4f997_X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48064" y="0"/>
            <a:ext cx="3180398" cy="6858000"/>
          </a:xfrm>
          <a:prstGeom prst="rect">
            <a:avLst/>
          </a:prstGeom>
        </p:spPr>
      </p:pic>
      <p:pic>
        <p:nvPicPr>
          <p:cNvPr id="3" name="2 Imagen" descr="0_99865_914ceb3b_XL[1]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15616" y="0"/>
            <a:ext cx="2786063" cy="6858000"/>
          </a:xfrm>
          <a:prstGeom prst="rect">
            <a:avLst/>
          </a:prstGeom>
        </p:spPr>
      </p:pic>
    </p:spTree>
  </p:cSld>
  <p:clrMapOvr>
    <a:masterClrMapping/>
  </p:clrMapOvr>
  <p:transition advTm="4000">
    <p:wheel spokes="1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_99868_a0ef4fb5_X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5576" y="1143000"/>
            <a:ext cx="7620000" cy="5715000"/>
          </a:xfrm>
          <a:prstGeom prst="rect">
            <a:avLst/>
          </a:prstGeom>
        </p:spPr>
      </p:pic>
    </p:spTree>
  </p:cSld>
  <p:clrMapOvr>
    <a:masterClrMapping/>
  </p:clrMapOvr>
  <p:transition advTm="3000">
    <p:wheel spokes="2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9863_5686c6f6_X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00500" y="0"/>
            <a:ext cx="5143500" cy="6858000"/>
          </a:xfrm>
          <a:prstGeom prst="rect">
            <a:avLst/>
          </a:prstGeom>
        </p:spPr>
      </p:pic>
      <p:pic>
        <p:nvPicPr>
          <p:cNvPr id="3" name="2 Imagen" descr="0_99871_e4af0b65_XL[1]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43608" y="0"/>
            <a:ext cx="3008948" cy="6858000"/>
          </a:xfrm>
          <a:prstGeom prst="rect">
            <a:avLst/>
          </a:prstGeom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9869_7b16e6f7_X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9878_f08db0d4_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88024" y="188640"/>
            <a:ext cx="4217112" cy="6480720"/>
          </a:xfrm>
          <a:prstGeom prst="rect">
            <a:avLst/>
          </a:prstGeom>
        </p:spPr>
      </p:pic>
      <p:pic>
        <p:nvPicPr>
          <p:cNvPr id="3" name="2 Imagen" descr="0_99877_8505957a_M[1]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71600" y="836712"/>
            <a:ext cx="3319226" cy="5544616"/>
          </a:xfrm>
          <a:prstGeom prst="rect">
            <a:avLst/>
          </a:prstGeom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9873_6d066a9f_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88024" y="980728"/>
            <a:ext cx="3866401" cy="5516835"/>
          </a:xfrm>
          <a:prstGeom prst="rect">
            <a:avLst/>
          </a:prstGeom>
        </p:spPr>
      </p:pic>
      <p:pic>
        <p:nvPicPr>
          <p:cNvPr id="3" name="2 Imagen" descr="0_99874_6df772a0_XL[1]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331640" y="980728"/>
            <a:ext cx="2524125" cy="5314950"/>
          </a:xfrm>
          <a:prstGeom prst="rect">
            <a:avLst/>
          </a:prstGeom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8490989_024369699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76056" y="548680"/>
            <a:ext cx="4067944" cy="5718324"/>
          </a:xfrm>
          <a:prstGeom prst="rect">
            <a:avLst/>
          </a:prstGeom>
        </p:spPr>
      </p:pic>
      <p:pic>
        <p:nvPicPr>
          <p:cNvPr id="3" name="2 Imagen" descr="0_99867_1fbc2aaf_XL[1]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504" y="0"/>
            <a:ext cx="5246370" cy="6858000"/>
          </a:xfrm>
          <a:prstGeom prst="rect">
            <a:avLst/>
          </a:prstGeom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9870_42edd17_X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0"/>
            <a:ext cx="3744416" cy="6858000"/>
          </a:xfrm>
          <a:prstGeom prst="rect">
            <a:avLst/>
          </a:prstGeom>
        </p:spPr>
      </p:pic>
      <p:pic>
        <p:nvPicPr>
          <p:cNvPr id="3" name="2 Imagen" descr="0_99879_1acd229d_XL[1]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8024" y="0"/>
            <a:ext cx="2991803" cy="6858000"/>
          </a:xfrm>
          <a:prstGeom prst="rect">
            <a:avLst/>
          </a:prstGeom>
        </p:spPr>
      </p:pic>
    </p:spTree>
  </p:cSld>
  <p:clrMapOvr>
    <a:masterClrMapping/>
  </p:clrMapOvr>
  <p:transition advTm="4000">
    <p:strips dir="rd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9875_2fc16ebf_M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48064" y="692696"/>
            <a:ext cx="3267992" cy="5640929"/>
          </a:xfrm>
          <a:prstGeom prst="rect">
            <a:avLst/>
          </a:prstGeom>
        </p:spPr>
      </p:pic>
      <p:pic>
        <p:nvPicPr>
          <p:cNvPr id="3" name="2 Imagen" descr="0_99866_e4277690_XL[1]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5576" y="116632"/>
            <a:ext cx="3395965" cy="6741368"/>
          </a:xfrm>
          <a:prstGeom prst="rect">
            <a:avLst/>
          </a:prstGeom>
        </p:spPr>
      </p:pic>
    </p:spTree>
  </p:cSld>
  <p:clrMapOvr>
    <a:masterClrMapping/>
  </p:clrMapOvr>
  <p:transition advTm="5000">
    <p:strips dir="ru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</TotalTime>
  <Words>60</Words>
  <Application>Microsoft Office PowerPoint</Application>
  <PresentationFormat>Presentación en pantalla (4:3)</PresentationFormat>
  <Paragraphs>28</Paragraphs>
  <Slides>45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45</vt:i4>
      </vt:variant>
    </vt:vector>
  </HeadingPairs>
  <TitlesOfParts>
    <vt:vector size="47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10</cp:revision>
  <dcterms:created xsi:type="dcterms:W3CDTF">2013-02-11T23:22:34Z</dcterms:created>
  <dcterms:modified xsi:type="dcterms:W3CDTF">2013-02-12T13:59:15Z</dcterms:modified>
</cp:coreProperties>
</file>