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447" r:id="rId5"/>
    <p:sldId id="446" r:id="rId6"/>
    <p:sldId id="448" r:id="rId7"/>
    <p:sldId id="449" r:id="rId8"/>
    <p:sldId id="450" r:id="rId9"/>
    <p:sldId id="451" r:id="rId10"/>
    <p:sldId id="452" r:id="rId11"/>
    <p:sldId id="453" r:id="rId12"/>
    <p:sldId id="460" r:id="rId13"/>
    <p:sldId id="461" r:id="rId14"/>
    <p:sldId id="462" r:id="rId15"/>
    <p:sldId id="463" r:id="rId16"/>
    <p:sldId id="464" r:id="rId17"/>
    <p:sldId id="465" r:id="rId18"/>
    <p:sldId id="466" r:id="rId19"/>
    <p:sldId id="467" r:id="rId20"/>
    <p:sldId id="454" r:id="rId21"/>
    <p:sldId id="468" r:id="rId22"/>
    <p:sldId id="469" r:id="rId23"/>
    <p:sldId id="490" r:id="rId24"/>
    <p:sldId id="491" r:id="rId25"/>
    <p:sldId id="492" r:id="rId26"/>
    <p:sldId id="493" r:id="rId27"/>
    <p:sldId id="494" r:id="rId28"/>
    <p:sldId id="495" r:id="rId29"/>
    <p:sldId id="496" r:id="rId30"/>
    <p:sldId id="497" r:id="rId31"/>
    <p:sldId id="498" r:id="rId32"/>
    <p:sldId id="499" r:id="rId33"/>
    <p:sldId id="509" r:id="rId34"/>
    <p:sldId id="510" r:id="rId35"/>
    <p:sldId id="511" r:id="rId36"/>
    <p:sldId id="512" r:id="rId37"/>
    <p:sldId id="513" r:id="rId38"/>
    <p:sldId id="514" r:id="rId39"/>
    <p:sldId id="504" r:id="rId40"/>
    <p:sldId id="515" r:id="rId41"/>
    <p:sldId id="516" r:id="rId42"/>
    <p:sldId id="500" r:id="rId43"/>
    <p:sldId id="517" r:id="rId44"/>
    <p:sldId id="518" r:id="rId45"/>
    <p:sldId id="519" r:id="rId46"/>
    <p:sldId id="520" r:id="rId47"/>
    <p:sldId id="521" r:id="rId48"/>
    <p:sldId id="502" r:id="rId49"/>
    <p:sldId id="522" r:id="rId50"/>
    <p:sldId id="523" r:id="rId51"/>
    <p:sldId id="524" r:id="rId52"/>
    <p:sldId id="525" r:id="rId53"/>
    <p:sldId id="473" r:id="rId54"/>
    <p:sldId id="526" r:id="rId55"/>
    <p:sldId id="480" r:id="rId56"/>
    <p:sldId id="482" r:id="rId57"/>
    <p:sldId id="484" r:id="rId58"/>
    <p:sldId id="528" r:id="rId59"/>
    <p:sldId id="527" r:id="rId60"/>
    <p:sldId id="487" r:id="rId61"/>
    <p:sldId id="529" r:id="rId62"/>
    <p:sldId id="530" r:id="rId63"/>
    <p:sldId id="532" r:id="rId64"/>
    <p:sldId id="326" r:id="rId65"/>
    <p:sldId id="533" r:id="rId66"/>
    <p:sldId id="535" r:id="rId67"/>
    <p:sldId id="540" r:id="rId68"/>
    <p:sldId id="550" r:id="rId69"/>
    <p:sldId id="551" r:id="rId70"/>
    <p:sldId id="552" r:id="rId71"/>
    <p:sldId id="553" r:id="rId72"/>
    <p:sldId id="554" r:id="rId73"/>
    <p:sldId id="555" r:id="rId74"/>
    <p:sldId id="556" r:id="rId75"/>
    <p:sldId id="541" r:id="rId76"/>
    <p:sldId id="534" r:id="rId77"/>
    <p:sldId id="557" r:id="rId78"/>
    <p:sldId id="558" r:id="rId79"/>
    <p:sldId id="536" r:id="rId80"/>
    <p:sldId id="561" r:id="rId8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NvAnsC94QBAxQhIbljzBQ==" hashData="h8/2kvJUD/IHmV6htxz0rZ4GH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57740-A453-4A9C-A100-0BFACDAF90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81240-F28C-49BD-AA69-B8A4F8487ADD}" type="datetimeFigureOut">
              <a:rPr lang="es-ES_tradnl" smtClean="0"/>
              <a:pPr/>
              <a:t>28/04/2014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D0773-DCEB-4EF7-B0F2-DCDBD81FB25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5BD49E-3A31-47C9-AAC1-C16F13C1B6A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gi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7.jpeg"/><Relationship Id="rId4" Type="http://schemas.openxmlformats.org/officeDocument/2006/relationships/image" Target="../media/image146.jpe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22" name="Picture 2" descr="http://i1.ytimg.com/vi/QM7LtMQRM0s/hq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071546"/>
            <a:ext cx="6095999" cy="4572000"/>
          </a:xfrm>
          <a:prstGeom prst="rect">
            <a:avLst/>
          </a:prstGeom>
          <a:noFill/>
        </p:spPr>
      </p:pic>
      <p:pic>
        <p:nvPicPr>
          <p:cNvPr id="5" name="Picture 2" descr="http://i1.ytimg.com/vi/QM7LtMQRM0s/hq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142984"/>
            <a:ext cx="6095999" cy="457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07455" y="5572140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I</a:t>
            </a:r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5000">
    <p:comb/>
    <p:sndAc>
      <p:stSnd>
        <p:snd r:embed="rId2" name="musica 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Sor Isabel</a:t>
            </a:r>
            <a:endParaRPr lang="es-ES_tradnl" dirty="0"/>
          </a:p>
        </p:txBody>
      </p:sp>
      <p:pic>
        <p:nvPicPr>
          <p:cNvPr id="8194" name="Picture 2" descr="http://1.bp.blogspot.com/-nABSBrCNb-8/TrGgbelUnrI/AAAAAAAAIFs/MxHahYBuFdU/s200/isabelgue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357562"/>
            <a:ext cx="2522340" cy="291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3298" name="Picture 2" descr="http://1.bp.blogspot.com/-uztkVGmClTU/TWY3WhC2rlI/AAAAAAAAB4Y/9bCzBjpvlw0/s400/Isabel-Gue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500042"/>
            <a:ext cx="1905000" cy="1943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3300" name="Picture 4" descr="http://estaticos01.elmundo.es/magazine/imagenes/2004/267/10995054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480"/>
            <a:ext cx="3076575" cy="3095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642910" y="5357826"/>
            <a:ext cx="34687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SOR ISABEL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58148" y="6286520"/>
            <a:ext cx="92454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bg1"/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83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7634" name="Picture 2" descr="http://www.chainmen.com/blog/f_p_p/1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6" descr="http://www.tenvinilo.com/img/vinilo/png/vinilo%20decorativo%20ventana%20comic%20abier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4405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5984" y="1142984"/>
            <a:ext cx="478634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</a:rPr>
              <a:t>De familia acomodada y culta, fue hija única. Empezó a pintar a los doce años, de forma autodidacta, y expuso por primera vez a los quince en la sala Toisón de Madrid. Pasó largas horas estudiando a los grandes maestros en el Museo del Prado, frecuentando exposiciones y leyendo libros de arte. Ingresó a los 23 años, el 12 de noviembre de 1970, en  el convento cisterciense del Monasterio de Santa Lucía en Zaragoza. Es miembro honorífico </a:t>
            </a:r>
          </a:p>
          <a:p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</a:rPr>
              <a:t>de la Real Academia de Bellas Artes de San Luis y correspondiente de la Real Academia de Bellas Artes y Ciencias Históricas de Toledo.</a:t>
            </a:r>
            <a:endParaRPr lang="es-ES_tradnl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97832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2" name="Picture 8" descr="http://www.chainmen.com/blog/f_p_p/1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071538" y="1785926"/>
            <a:ext cx="75009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2">
                    <a:lumMod val="75000"/>
                  </a:schemeClr>
                </a:solidFill>
              </a:rPr>
              <a:t>En sus pinturas, de técnica velazqueña y perfecto hiperrealismo, aparece una lírica cercana a la teología mística cristiana. Cultiva ante todo el retrato y el bodegón y describe sobre todo momentos cotidianos en el trabajo de mujeres humildes o campesinas, su sueño o el de niñas, dándose una especial importancia a la luz. Así se cumple en su obra el lema benedictino de </a:t>
            </a:r>
            <a:r>
              <a:rPr lang="es-ES_tradnl" sz="2800" i="1" dirty="0" smtClean="0">
                <a:solidFill>
                  <a:schemeClr val="accent2">
                    <a:lumMod val="75000"/>
                  </a:schemeClr>
                </a:solidFill>
              </a:rPr>
              <a:t>ora et labora</a:t>
            </a:r>
            <a:r>
              <a:rPr lang="es-ES_tradnl" sz="2800" dirty="0" smtClean="0">
                <a:solidFill>
                  <a:schemeClr val="accent2">
                    <a:lumMod val="75000"/>
                  </a:schemeClr>
                </a:solidFill>
              </a:rPr>
              <a:t>, "reza y trabaja".</a:t>
            </a:r>
            <a:endParaRPr lang="es-ES_tradn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69996" y="6143644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9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8658" name="Picture 2" descr="http://static.freepik.com/vrije-photo/zachte-kleuren-3_212686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3kZb12mPTD4/TrA31IM_WQI/AAAAAAAAHf8/DJROQ_QiUEk/s640/0autorretratodeisabelg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500042"/>
            <a:ext cx="3790950" cy="54578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578645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714348" y="5857892"/>
            <a:ext cx="63653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Autorretrato de Isabel Guerra. 1967.</a:t>
            </a:r>
            <a:endParaRPr lang="es-ES_tradnl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612872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9682" name="Picture 2" descr="http://1.bp.blogspot.com/-gsUT6sdkw5o/T070gB88E4I/AAAAAAAAHpY/k4UjdHsHYKk/s1600/fondos+colore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VdGLGRXY5vI/TrGgcG1NFUI/AAAAAAAAIFw/zLAx0Qtx5ew/s640/sorisabelguerraprese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071546"/>
            <a:ext cx="7250342" cy="486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8036101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0706" name="Picture 2" descr="http://www.lukor.com/webmasters/grafi_web/fondos_colores_029.gif"/>
          <p:cNvPicPr>
            <a:picLocks noChangeAspect="1" noChangeArrowheads="1"/>
          </p:cNvPicPr>
          <p:nvPr/>
        </p:nvPicPr>
        <p:blipFill>
          <a:blip r:embed="rId2" cstate="print"/>
          <a:srcRect t="88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isabelguerra.com/mantienesupazyu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4" y="342000"/>
            <a:ext cx="4772563" cy="626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7684310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1730" name="Picture 2" descr="http://www.publicdomainpictures.net/pictures/10000/nahled/2527-1272561924UV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33998" cy="6858001"/>
          </a:xfrm>
          <a:prstGeom prst="rect">
            <a:avLst/>
          </a:prstGeom>
          <a:noFill/>
        </p:spPr>
      </p:pic>
      <p:pic>
        <p:nvPicPr>
          <p:cNvPr id="5" name="Picture 2" descr="http://3.bp.blogspot.com/-4AFyJgsyWC8/Ui4xa_FJW4I/AAAAAAAAD2Q/ggFfuo_jfeU/s1600/Isabel+Guerra+CONFI%C3%93+EN+TU+PALAB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3758157" cy="633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http://isabelguerra.com/venenayudademisoledaded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89" y="285728"/>
            <a:ext cx="3984171" cy="630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6 Rectángulo"/>
          <p:cNvSpPr/>
          <p:nvPr/>
        </p:nvSpPr>
        <p:spPr>
          <a:xfrm>
            <a:off x="8072462" y="6581001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2754" name="Picture 2" descr="http://forzzaweb.com/images/colores_claros-1024x640.jpeg"/>
          <p:cNvPicPr>
            <a:picLocks noChangeAspect="1" noChangeArrowheads="1"/>
          </p:cNvPicPr>
          <p:nvPr/>
        </p:nvPicPr>
        <p:blipFill>
          <a:blip r:embed="rId2" cstate="print"/>
          <a:srcRect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portupalabravivirenlaclft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85728"/>
            <a:ext cx="4467453" cy="640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7755748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3778" name="Picture 2" descr="http://www.fondosni.com/images/wallpapers/fondo%20lila%20con%20puntos%20brillantes%20y%20esferas%20celestes-301081.com%5d__colorful%20patterns__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464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6IPMnkwMCUs/TrA3jVMkS6I/AAAAAAAAHek/4t0ihLwDBZA/s640/iluminaminochecontupresjj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071546"/>
            <a:ext cx="6096000" cy="501967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scene3d>
            <a:camera prst="perspectiveLef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540510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9922" name="Picture 2" descr="http://fc02.deviantart.net/fs28/f/2009/242/7/b/Snow_Leopard_Blue_Aurora_by_VirtualWayOf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sabelguerra.com/lamiradainteriorbn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28604"/>
            <a:ext cx="4444017" cy="604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isabelguerra.com/algratelestaconmigotr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7680007" cy="5616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7755748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http://2.bp.blogspot.com/-DsJZsn30S6M/TrA3mejLcrI/AAAAAAAAHe0/duYJL2i3umw/s640/tumesondeasymeconocesm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928670"/>
            <a:ext cx="6096000" cy="48577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5" name="4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7874" name="Picture 2" descr="http://3.bp.blogspot.com/-t46k7YmRGVw/UQH9NOQkFFI/AAAAAAAAtyc/NNRtnIvd1TA/s1600/fondos+degradee+colores+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994"/>
            <a:ext cx="9144000" cy="6911994"/>
          </a:xfrm>
          <a:prstGeom prst="rect">
            <a:avLst/>
          </a:prstGeom>
          <a:noFill/>
        </p:spPr>
      </p:pic>
      <p:pic>
        <p:nvPicPr>
          <p:cNvPr id="5" name="Picture 2" descr="http://www.editorialvirtual-mapp.com/isabel-saciara-la-sed-de-los-humildes-92x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14290"/>
            <a:ext cx="4527062" cy="644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8898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4999"/>
          <a:stretch>
            <a:fillRect/>
          </a:stretch>
        </p:blipFill>
        <p:spPr bwMode="auto">
          <a:xfrm>
            <a:off x="0" y="0"/>
            <a:ext cx="91452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7nPzs1Hc8P4/TrA3nyEVYdI/AAAAAAAAHe8/Pu2LwLIC61k/s640/noblezadelossencilloaq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4238625" cy="6096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http://3.bp.blogspot.com/-gjYxRr9bfu4/TrA3w5xiVQI/AAAAAAAAHfo/Akddk-_eQaA/s640/algrateserstransformadacq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28604"/>
            <a:ext cx="4239792" cy="608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7786710" y="6581001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http://4.bp.blogspot.com/-sJiXlOadCSk/TrFXtNGxbFI/AAAAAAAAIBM/adaIw0vOjpw/s400/c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57" y="1142984"/>
            <a:ext cx="2809919" cy="4536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9700" name="Picture 4" descr="http://2.bp.blogspot.com/-24XJjDXVMNo/TrFXvV5zkwI/AAAAAAAAIBc/y46zHq49j0I/s320/14_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571612"/>
            <a:ext cx="2933856" cy="4392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5 Rectángulo"/>
          <p:cNvSpPr/>
          <p:nvPr/>
        </p:nvSpPr>
        <p:spPr>
          <a:xfrm>
            <a:off x="7755748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9922" name="Picture 2" descr="http://fc02.deviantart.net/fs28/f/2009/242/7/b/Snow_Leopard_Blue_Aurora_by_VirtualWayOf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editorialvirtual-mapp.com/Isabel-a-ti-levanto-mis-ojos-92-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714356"/>
            <a:ext cx="4136044" cy="586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5 Rectángulo"/>
          <p:cNvSpPr/>
          <p:nvPr/>
        </p:nvSpPr>
        <p:spPr>
          <a:xfrm>
            <a:off x="7541434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826" name="Picture 2" descr="http://www.editorialvirtual-mapp.com/FONDO-COLORES-PAL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unvientodepaz.files.wordpress.com/2012/06/7-isabel-gue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14290"/>
            <a:ext cx="5013604" cy="640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7755748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02" name="Picture 2" descr="http://www.ultrawallpapers.org/imagenes02/fondos-colores-pastel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9" cy="6876000"/>
          </a:xfrm>
          <a:prstGeom prst="rect">
            <a:avLst/>
          </a:prstGeom>
          <a:noFill/>
        </p:spPr>
      </p:pic>
      <p:pic>
        <p:nvPicPr>
          <p:cNvPr id="5" name="Picture 4" descr="http://laslecturasdeguillermo.files.wordpress.com/2012/07/abierta-a-tu-mister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85728"/>
            <a:ext cx="4062791" cy="55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7541434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www.pulsarmedia.eu/data/media/3/Pastel%20Pulsarmedia%20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pic>
        <p:nvPicPr>
          <p:cNvPr id="5" name="Picture 2" descr="http://img114.imageshack.us/img114/9986/221ca1420j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28604"/>
            <a:ext cx="4436931" cy="597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1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32619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 bwMode="auto">
          <a:xfrm>
            <a:off x="0" y="0"/>
            <a:ext cx="9145234" cy="6858000"/>
          </a:xfrm>
          <a:prstGeom prst="rect">
            <a:avLst/>
          </a:prstGeom>
          <a:noFill/>
        </p:spPr>
      </p:pic>
      <p:pic>
        <p:nvPicPr>
          <p:cNvPr id="5" name="Picture 2" descr="http://realismoenlapintura.files.wordpress.com/2011/02/descubro-la-luz-de-tu-presenc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500042"/>
            <a:ext cx="4356089" cy="5976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perspectiveLef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540510" y="6143644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4.bp.blogspot.com/-nydjeLHNBQE/Tdf4F2YeXVI/AAAAAAAABcs/U0KIABXLui0/s1600/FotoFlexer_Photo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8669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P2R0cSkH2Ls/TrA3wNoqaSI/AAAAAAAAHfk/uOi1VAIzREA/s640/esperarsiempreentiuv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57166"/>
            <a:ext cx="4305300" cy="60960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469072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1.bp.blogspot.com/-XMtzODaq1hA/TrA3yS7IntI/AAAAAAAAHfw/7hG7EnWRzz4/s640/saciarsugransedsiemprescs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28"/>
            <a:ext cx="6096000" cy="46767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http://2.bp.blogspot.com/-b2YKS4T-z-M/TrA3zG5KsmI/AAAAAAAAHf0/SMlnb9SDlM0/s640/sobretiamanecersuluzaw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8034727" cy="54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43834" y="635795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1186" name="Picture 2" descr="http://thumbs.dreamstime.com/z/light-pastel-background-2497622.jpg"/>
          <p:cNvPicPr>
            <a:picLocks noChangeAspect="1" noChangeArrowheads="1"/>
          </p:cNvPicPr>
          <p:nvPr/>
        </p:nvPicPr>
        <p:blipFill>
          <a:blip r:embed="rId2" cstate="print"/>
          <a:srcRect b="7014"/>
          <a:stretch>
            <a:fillRect/>
          </a:stretch>
        </p:blipFill>
        <p:spPr bwMode="auto">
          <a:xfrm>
            <a:off x="26" y="0"/>
            <a:ext cx="9143973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1U4y8vatzx4/TrA33YVWmLI/AAAAAAAAHgI/Ok-G0JOH1aY/s640/0soyunamaravilladetus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428604"/>
            <a:ext cx="4029075" cy="6096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7755748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0946" name="Picture 2" descr="http://us.cdn2.123rf.com/168nwm/apostrophe/apostrophe1205/apostrophe120500048/13659700-pale-abstract-green-background-with-yellow-center-and-soft-pastel-vintage-grunge-background-textur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" y="-1"/>
            <a:ext cx="9144078" cy="6948000"/>
          </a:xfrm>
          <a:prstGeom prst="rect">
            <a:avLst/>
          </a:prstGeom>
          <a:noFill/>
        </p:spPr>
      </p:pic>
      <p:pic>
        <p:nvPicPr>
          <p:cNvPr id="5" name="Picture 2" descr="http://1.bp.blogspot.com/_70JElYVm91Q/TB5AiZR3-AI/AAAAAAAAF6c/W3tn3uITnDw/s640/isag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928670"/>
            <a:ext cx="5734050" cy="517207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5405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8114" name="Picture 2" descr="http://3.bp.blogspot.com/-_btEa94DLDo/T2VqYoa5NcI/AAAAAAAAJyo/5AD6gajr2pw/s1600/pasteles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0"/>
            <a:ext cx="9144003" cy="6876000"/>
          </a:xfrm>
          <a:prstGeom prst="rect">
            <a:avLst/>
          </a:prstGeom>
          <a:noFill/>
        </p:spPr>
      </p:pic>
      <p:pic>
        <p:nvPicPr>
          <p:cNvPr id="5" name="Picture 2" descr="alaaurorahededespertar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357166"/>
            <a:ext cx="4398584" cy="622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5405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6850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5" name="Picture 2" descr="http://2.bp.blogspot.com/-TibDmh9ag3c/UNs_4vrNmxI/AAAAAAAASKw/Msnd374ZDaY/s1600/dondesehallaesainacce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642918"/>
            <a:ext cx="7600950" cy="55245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7090" name="Picture 2" descr="https://public.dm2301.livefilestore.com/y2p7cv_Fi6dWtTss6Heibn6bYvMr2ajOJV-fK7CeeWIBTGpOAJ1RSKCf4MLqqKRpkekBp29FAtK5q_VlFH38fdyKnRJrYs6hGBCCaiGqVwBiGA/1.jpg?psid=1&amp;rdrts=712361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ahumildesysencilloss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28604"/>
            <a:ext cx="4976025" cy="622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7612872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3.bp.blogspot.com/-lpc9uHkTe3w/TrA377XN4aI/AAAAAAAAHgg/v2whSGWz54Q/s640/apoyatalinocente1987l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4248150" cy="6096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3.bp.blogspot.com/-lpc9uHkTe3w/TrA377XN4aI/AAAAAAAAHgg/v2whSGWz54Q/s640/apoyatalinocente1987l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57166"/>
            <a:ext cx="4248150" cy="6096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http://3.bp.blogspot.com/-lpc9uHkTe3w/TrA377XN4aI/AAAAAAAAHgg/v2whSGWz54Q/s640/apoyatalinocente1987l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57166"/>
            <a:ext cx="4248150" cy="6096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2" descr="http://3.bp.blogspot.com/-lpc9uHkTe3w/TrA377XN4aI/AAAAAAAAHgg/v2whSGWz54Q/s640/apoyatalinocente1987le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357166"/>
            <a:ext cx="4248150" cy="6096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7 Rectángulo"/>
          <p:cNvSpPr/>
          <p:nvPr/>
        </p:nvSpPr>
        <p:spPr>
          <a:xfrm>
            <a:off x="7827186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5723E-6 L 0.20521 0.00347 " pathEditMode="relative" rAng="0" ptsTypes="AA">
                                      <p:cBhvr>
                                        <p:cTn id="21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4.bp.blogspot.com/_3IvgrvSbUbU/S9JJfiu18eI/AAAAAAAADNo/-f2U35DbmWg/s1600/Fondo-flores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asparaconnosotrossuter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85728"/>
            <a:ext cx="3947605" cy="6372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469072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48482" name="Picture 2" descr="http://isabelguerra.com/conelcoraznenloesenci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00042"/>
            <a:ext cx="7620000" cy="60007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5" name="4 Rectángulo"/>
          <p:cNvSpPr/>
          <p:nvPr/>
        </p:nvSpPr>
        <p:spPr>
          <a:xfrm>
            <a:off x="7929586" y="635795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42" name="Picture 2" descr="http://l.rgbimg.com/cache1pU0tI/users/s/st/starisob/600/mRNlHY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2746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dyXRT9K3H8g/TrA39cEWUHI/AAAAAAAAHgs/IzABv-Eom84/s640/conlamayorternura1976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928670"/>
            <a:ext cx="7100378" cy="5292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6" name="5 Rectángulo"/>
          <p:cNvSpPr/>
          <p:nvPr/>
        </p:nvSpPr>
        <p:spPr>
          <a:xfrm>
            <a:off x="7755748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7090" name="Picture 2" descr="http://wallpapers.org.es/wp-content/uploads/2013/01/wallpaper-degradado-en-color-crema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398" y="0"/>
            <a:ext cx="9158398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YA60tVH0sOQ/TrA3-bUEEmI/AAAAAAAAHgw/DM1wWneG9CU/s640/contemplacin1975leo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14356"/>
            <a:ext cx="8072016" cy="54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" name="Picture 2" descr="http://1.bp.blogspot.com/-YA60tVH0sOQ/TrA3-bUEEmI/AAAAAAAAHgw/DM1wWneG9CU/s640/contemplacin1975leo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00042"/>
            <a:ext cx="8072016" cy="54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7" name="Picture 2" descr="http://1.bp.blogspot.com/-YA60tVH0sOQ/TrA3-bUEEmI/AAAAAAAAHgw/DM1wWneG9CU/s640/contemplacin1975leo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85794"/>
            <a:ext cx="8072016" cy="54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8" name="Picture 2" descr="http://1.bp.blogspot.com/-YA60tVH0sOQ/TrA3-bUEEmI/AAAAAAAAHgw/DM1wWneG9CU/s640/contemplacin1975leo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000108"/>
            <a:ext cx="8072016" cy="54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Picture 2" descr="http://1.bp.blogspot.com/-YA60tVH0sOQ/TrA3-bUEEmI/AAAAAAAAHgw/DM1wWneG9CU/s640/contemplacin1975leo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422000"/>
            <a:ext cx="8072016" cy="543600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0" name="9 Rectángulo"/>
          <p:cNvSpPr/>
          <p:nvPr/>
        </p:nvSpPr>
        <p:spPr>
          <a:xfrm>
            <a:off x="7612872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42" name="Picture 2" descr="http://images2.layoutsparks.com/1/120223/pastel-harley-lluvia-ar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0"/>
            <a:ext cx="9205854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v3LQ17mLGHU/TrA3_AdOLQI/AAAAAAAAHg0/JOcd36BeCTc/s640/dasugraciaaloshumilde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85728"/>
            <a:ext cx="5438775" cy="609600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469072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4386" name="Picture 2" descr="https://lh6.googleusercontent.com/-uIiSH9s-0Yw/TXayfSjesVI/AAAAAAAAIGg/-MELJGsVpLI/s1600/detuamorbrotarenelm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6364" cy="730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9072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0162" name="Picture 2" descr="http://www.criteriondg.info/wordpress/wp-content/themes/criterion/images/walls/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44000" cy="7215776"/>
          </a:xfrm>
          <a:prstGeom prst="rect">
            <a:avLst/>
          </a:prstGeom>
          <a:noFill/>
        </p:spPr>
      </p:pic>
      <p:pic>
        <p:nvPicPr>
          <p:cNvPr id="5" name="Picture 2" descr="http://4.bp.blogspot.com/-nlkVN6Tf8tU/TrA4AXj2pmI/AAAAAAAAHg8/SY2NaQgJNdY/s640/descansatuesplendorsob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1142984"/>
            <a:ext cx="7488008" cy="514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5 Rectángulo"/>
          <p:cNvSpPr/>
          <p:nvPr/>
        </p:nvSpPr>
        <p:spPr>
          <a:xfrm>
            <a:off x="7755748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6066" name="Picture 2" descr="http://www.ddwatkins.com/lower_res_cream_only_background_rotat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dialogodeintimidad1985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428604"/>
            <a:ext cx="4400533" cy="579600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  <p:pic>
        <p:nvPicPr>
          <p:cNvPr id="6" name="Picture 2" descr="http://1.bp.blogspot.com/-67sSXca23Z0/TrA4BSEUO8I/AAAAAAAAHhE/Zos9kxF6Iug/s640/dondequieraqueestall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642918"/>
            <a:ext cx="3590549" cy="568800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428596" y="6429396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images2.layoutsparks.com/1/131753/flowers-flipflop-pink-colo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9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4jIbXnKndjw/TrA4CFjJ39I/AAAAAAAAHhI/hF8xHQAPk60/s640/elamornopasanunca1989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000108"/>
            <a:ext cx="7362217" cy="500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469072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9138" name="Picture 2" descr="http://www.gifsyfondos.com/beige07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MeJXXDULdHg/TrA4CgbRrFI/AAAAAAAAHhM/g8P2smegrl8/s640/lesnuestrapaz1987leoso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57166"/>
            <a:ext cx="7233480" cy="48600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357158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1970" name="Picture 2" descr="http://www.authen-tic.com/image/cache/data/Telas/Moda/8654-14-50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25235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_mzczC4jJzw/TrA4DOX3cHI/AAAAAAAAHhQ/To_Gh5DuaK4/s640/ltecoronardeamorydete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571480"/>
            <a:ext cx="3717899" cy="550800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pic>
        <p:nvPicPr>
          <p:cNvPr id="6" name="Picture 2" descr="http://isabelguerra.com/entufidelidadseapoyami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571480"/>
            <a:ext cx="3624623" cy="568800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7755748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2994" name="Picture 2" descr="http://www.authen-tic.com/image/cache/data/Telas/Stof/4513-417-250x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4.bp.blogspot.com/-qBrPIZrXTqw/TrA4D3OkHYI/AAAAAAAAHhU/f-z2QRRD2ZM/s640/enlapazdesuinvisiblep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0042"/>
            <a:ext cx="4171950" cy="609600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" name="Picture 2" descr="gestodeesperanza1985le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00042"/>
            <a:ext cx="4398663" cy="60722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7" name="6 Rectángulo"/>
          <p:cNvSpPr/>
          <p:nvPr/>
        </p:nvSpPr>
        <p:spPr>
          <a:xfrm>
            <a:off x="469072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8114" name="Picture 2" descr="http://4.bp.blogspot.com/-hnGDEYPX2Jo/TZC7VQFJdwI/AAAAAAAAADU/OZxSbeJ8hMk/s1600/fondo%20degradad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sabelguerra.com/enelmarsinfondodelmis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14290"/>
            <a:ext cx="7629525" cy="516255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183352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0162" name="Picture 2" descr="http://www.digitalceramicas.es/images/fondos/fondo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" y="0"/>
            <a:ext cx="9185349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HATinuqoJg0/TrA4FLanaUI/AAAAAAAAHhc/lhQZski7I5A/s640/enlapaz1988leosobreli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928670"/>
            <a:ext cx="7623114" cy="482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540510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4150" name="Picture 6" descr="http://2.bp.blogspot.com/-K8RIhwmH5k0/TpcJEsn48-I/AAAAAAAAVms/pxqjL-emGJY/s1600/Isabel+Guerra+-+Tutt%2527Art%2540+-+%25288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0000"/>
            <a:ext cx="9236546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84310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data1.whicdn.com/images/66402021/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-HOWnxvEpfXI/UNtAkHcgu4I/AAAAAAAASLA/-W6smIxeMH0/s1600/enpazduermotestsconmi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8221645" cy="550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7827186" y="14285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4018" name="Picture 2" descr="http://4.bp.blogspot.com/-aLO_Hnw5PXk/T_Ojk513khI/AAAAAAAAyWI/3HoBNUM_N_w/s1600/zImag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52852" cy="6876000"/>
          </a:xfrm>
          <a:prstGeom prst="rect">
            <a:avLst/>
          </a:prstGeom>
          <a:noFill/>
        </p:spPr>
      </p:pic>
      <p:pic>
        <p:nvPicPr>
          <p:cNvPr id="5" name="Picture 2" descr="entiencuentromidescans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71480"/>
            <a:ext cx="4068900" cy="594000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Picture 2" descr="http://4.bp.blogspot.com/-WlYiQlFzKZM/TrA4HzdmvbI/AAAAAAAAHhs/S4dk2jsvifI/s640/entiestlafuenteviva19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57166"/>
            <a:ext cx="4124325" cy="6096001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7755748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826" name="Picture 2" descr="http://www.zingerbug.com/Backgrounds/background_images/pink_pastel_bamboo_wallpaper_tilea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" y="-1"/>
            <a:ext cx="9144048" cy="6912000"/>
          </a:xfrm>
          <a:prstGeom prst="rect">
            <a:avLst/>
          </a:prstGeom>
          <a:noFill/>
        </p:spPr>
      </p:pic>
      <p:pic>
        <p:nvPicPr>
          <p:cNvPr id="5" name="Picture 2" descr="http://3.bp.blogspot.com/-gkHyevGpOG8/TrA4JnbEG1I/AAAAAAAAHh0/Rw_Hf81aSq0/s640/entimialegramqueentod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500042"/>
            <a:ext cx="7224792" cy="5904000"/>
          </a:xfrm>
          <a:prstGeom prst="rect">
            <a:avLst/>
          </a:prstGeom>
          <a:noFill/>
          <a:scene3d>
            <a:camera prst="perspective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7874" name="Picture 2" descr="http://www.nocturnar.com/forum/attachments/perfiles/9991d1329369017-fondos-muro-o-bloque-primario-de-contenido-plasma_colors_paste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enverdespraderasmehac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8049864" cy="4896000"/>
          </a:xfrm>
          <a:prstGeom prst="rect">
            <a:avLst/>
          </a:prstGeom>
          <a:noFill/>
          <a:scene3d>
            <a:camera prst="perspectiveAbove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469072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2994" name="Picture 2" descr="http://images2.layoutsparks.com/1/148393/cotton-candy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rzCCD1Bxvq4/TrA4K5jz4rI/AAAAAAAAHh8/FZRYdUuncOc/s640/enseametuscaminos1991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857232"/>
            <a:ext cx="8011518" cy="5220000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7755748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9922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4999"/>
          <a:stretch>
            <a:fillRect/>
          </a:stretch>
        </p:blipFill>
        <p:spPr bwMode="auto">
          <a:xfrm>
            <a:off x="0" y="0"/>
            <a:ext cx="9195726" cy="6858000"/>
          </a:xfrm>
          <a:prstGeom prst="rect">
            <a:avLst/>
          </a:prstGeom>
          <a:noFill/>
        </p:spPr>
      </p:pic>
      <p:pic>
        <p:nvPicPr>
          <p:cNvPr id="5" name="Picture 2" descr="enviametuluzytuverdad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0933" y="90000"/>
            <a:ext cx="4783067" cy="676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hagaseenmtuvoluntad198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000"/>
            <a:ext cx="4253678" cy="676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7755748" y="6215082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02" name="Picture 2" descr="http://www.materialparamanualidades.es/890-5812-thickbox/fat-quarter-aquitaine-rosa-pas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6" name="Picture 2" descr="labellezaresideenmiin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290"/>
            <a:ext cx="4137383" cy="6444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" name="Picture 2" descr="meditartusmaravillas19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4199086" cy="6444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8" name="7 Rectángulo"/>
          <p:cNvSpPr/>
          <p:nvPr/>
        </p:nvSpPr>
        <p:spPr>
          <a:xfrm>
            <a:off x="428596" y="6581001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25954" name="Picture 2" descr="damapobrezamuseodedibu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4224238" cy="6156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1.bp.blogspot.com/-nXNK5Xk29NE/TrA4lIiZpQI/AAAAAAAAHko/QyUUAqDm4Tc/s400/6seguridadenlaesperanzaeq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071546"/>
            <a:ext cx="3322365" cy="486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Rectángulo"/>
          <p:cNvSpPr/>
          <p:nvPr/>
        </p:nvSpPr>
        <p:spPr>
          <a:xfrm>
            <a:off x="7858148" y="635795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1970" name="Picture 2" descr="http://3.bp.blogspot.com/-Q3Jt0BwISF0/UQH9LhnX0vI/AAAAAAAAtx8/oWCzAJwwoWo/s1600/fondos+degradee+colores+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pic>
        <p:nvPicPr>
          <p:cNvPr id="5" name="Picture 2" descr="iluminaturostrosobren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7166"/>
            <a:ext cx="3866033" cy="6084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scene3d>
            <a:camera prst="perspectiveLeft"/>
            <a:lightRig rig="threePt" dir="t"/>
          </a:scene3d>
        </p:spPr>
      </p:pic>
      <p:pic>
        <p:nvPicPr>
          <p:cNvPr id="6" name="Picture 2" descr="mellenardetuluz198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28604"/>
            <a:ext cx="3529012" cy="5904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perspectiveLef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571472" y="6429396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4018" name="Picture 2" descr="http://www.kiobolas.com/fondos/fondos/fds/2da_ed_x_fondos_informaticos_UsVsO.jpg"/>
          <p:cNvPicPr>
            <a:picLocks noChangeAspect="1" noChangeArrowheads="1"/>
          </p:cNvPicPr>
          <p:nvPr/>
        </p:nvPicPr>
        <p:blipFill>
          <a:blip r:embed="rId2" cstate="print"/>
          <a:srcRect b="4999"/>
          <a:stretch>
            <a:fillRect/>
          </a:stretch>
        </p:blipFill>
        <p:spPr bwMode="auto">
          <a:xfrm>
            <a:off x="0" y="0"/>
            <a:ext cx="9246252" cy="6858000"/>
          </a:xfrm>
          <a:prstGeom prst="rect">
            <a:avLst/>
          </a:prstGeom>
          <a:noFill/>
        </p:spPr>
      </p:pic>
      <p:pic>
        <p:nvPicPr>
          <p:cNvPr id="5" name="Picture 2" descr="mesaciarsdegozoentup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85728"/>
            <a:ext cx="4052721" cy="62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porloshumildesesglorif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5" y="285728"/>
            <a:ext cx="3911991" cy="62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6 Rectángulo"/>
          <p:cNvSpPr/>
          <p:nvPr/>
        </p:nvSpPr>
        <p:spPr>
          <a:xfrm>
            <a:off x="7827186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6066" name="Picture 2" descr="http://www.zingerbug.com/Backgrounds/background_images/pastel_plasma_col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micoraznguardatupalab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14290"/>
            <a:ext cx="3968284" cy="622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Picture 4" descr="http://img180.imageshack.us/img180/7196/miofrendaentupresenci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3963992" cy="622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19812" name="Picture 4" descr="imagenparaelsosiegole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85728"/>
            <a:ext cx="7648575" cy="542925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8036101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8898" name="Picture 2" descr="http://thumbs.dreamstime.com/z/fondo-abstracto-en-colores-pastel-2597833.jpg"/>
          <p:cNvPicPr>
            <a:picLocks noChangeAspect="1" noChangeArrowheads="1"/>
          </p:cNvPicPr>
          <p:nvPr/>
        </p:nvPicPr>
        <p:blipFill>
          <a:blip r:embed="rId2" cstate="print"/>
          <a:srcRect b="6679"/>
          <a:stretch>
            <a:fillRect/>
          </a:stretch>
        </p:blipFill>
        <p:spPr bwMode="auto">
          <a:xfrm>
            <a:off x="13" y="0"/>
            <a:ext cx="9429771" cy="6840000"/>
          </a:xfrm>
          <a:prstGeom prst="rect">
            <a:avLst/>
          </a:prstGeom>
          <a:noFill/>
        </p:spPr>
      </p:pic>
      <p:pic>
        <p:nvPicPr>
          <p:cNvPr id="5" name="Picture 2" descr="narrartuvictoria1987l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8347261" cy="39600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036101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9138" name="Picture 2" descr="http://us.cdn2.123rf.com/168nwm/orapan/orapan1204/orapan120400226/13320528-collection-color-pastel-for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4" y="0"/>
            <a:ext cx="9144074" cy="6876000"/>
          </a:xfrm>
          <a:prstGeom prst="rect">
            <a:avLst/>
          </a:prstGeom>
          <a:noFill/>
        </p:spPr>
      </p:pic>
      <p:pic>
        <p:nvPicPr>
          <p:cNvPr id="5" name="Picture 2" descr="http://isabelguerra.com/primeraluz19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14290"/>
            <a:ext cx="7581900" cy="5343526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l.rgbimg.com/cache1pU0tI/users/s/st/starisob/600/mRNlHY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248" y="0"/>
            <a:ext cx="9175248" cy="6912000"/>
          </a:xfrm>
          <a:prstGeom prst="rect">
            <a:avLst/>
          </a:prstGeom>
          <a:noFill/>
        </p:spPr>
      </p:pic>
      <p:pic>
        <p:nvPicPr>
          <p:cNvPr id="5" name="Picture 2" descr="http://4.bp.blogspot.com/-KuscSrjLBp8/T3bi2SLt3vI/AAAAAAAA6c0/1Df1ERSwawg/s1600/Isabel+Guerra++%25284%2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28604"/>
            <a:ext cx="7372350" cy="59340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images2.layoutsparks.com/1/250449/butterfly-baby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000"/>
          </a:xfrm>
          <a:prstGeom prst="rect">
            <a:avLst/>
          </a:prstGeom>
          <a:noFill/>
        </p:spPr>
      </p:pic>
      <p:pic>
        <p:nvPicPr>
          <p:cNvPr id="5" name="Picture 2" descr="http://isabelguerra.com/mesondeasymeconoces19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7620000" cy="49053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27186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isabelguerra.com/micoraznvigila1989leo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642918"/>
            <a:ext cx="7600950" cy="54006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7634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15714" name="Picture 2" descr="mispequeosamigos1983le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785794"/>
            <a:ext cx="7600950" cy="53530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684310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57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4.bp.blogspot.com/-hnGDEYPX2Jo/TZC7VQFJdwI/AAAAAAAAADU/OZxSbeJ8hMk/s1600/fondo%20degradad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noshashechocapacesdecom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14290"/>
            <a:ext cx="7648575" cy="5248275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7394" name="Picture 2" descr="http://www.grupomanas.com/imagenes/acabados/barniz-offs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pobreza197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8329125" cy="60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55748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2514" name="Picture 2" descr="http://www.wallsave.com/wallpapers/1024x768/fondos-de-colores-pastel/358900/fondos-de-colores-pastel-escritorio-abstractos-gratis-358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-iaw7-aFNn44/T8vYOLBG_iI/AAAAAAAAASI/RyKfjHo8Ivk/s1600/Isabel+gue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71480"/>
            <a:ext cx="7629525" cy="5153026"/>
          </a:xfrm>
          <a:prstGeom prst="rect">
            <a:avLst/>
          </a:prstGeom>
          <a:noFill/>
          <a:effectLst>
            <a:glow rad="101600">
              <a:schemeClr val="bg2">
                <a:lumMod val="50000"/>
                <a:alpha val="6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397634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62" name="Picture 2" descr="http://3.bp.blogspot.com/_-IXi8ad9QUQ/TFX3QNbj2GI/AAAAAAAAAlo/q_mW24fz_2c/s1600/400_1195083856_w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sudulzuraconnosotros19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14290"/>
            <a:ext cx="7620000" cy="5048250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6610" name="Picture 2" descr="http://wallpapers.org.es/wp-content/uploads/2012/11/fondo-degradado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7" cy="6876000"/>
          </a:xfrm>
          <a:prstGeom prst="rect">
            <a:avLst/>
          </a:prstGeom>
          <a:noFill/>
        </p:spPr>
      </p:pic>
      <p:pic>
        <p:nvPicPr>
          <p:cNvPr id="5" name="Picture 2" descr="http://isabelguerra.com/supresenciaesmifuerza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642918"/>
            <a:ext cx="8331715" cy="543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0706" name="Picture 2" descr="http://www.pulsarmedia.eu/data/media/3/Pastel%20Pulsarmedia%20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4357" cy="6876000"/>
          </a:xfrm>
          <a:prstGeom prst="rect">
            <a:avLst/>
          </a:prstGeom>
          <a:noFill/>
        </p:spPr>
      </p:pic>
      <p:pic>
        <p:nvPicPr>
          <p:cNvPr id="5" name="Picture 2" descr="susojossobrelosqueconl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14290"/>
            <a:ext cx="8383982" cy="543600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219453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plu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0466" name="Picture 2" descr="http://img195.imageshack.us/img195/4761/fondo3rojoblanc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4vTdGXpch0Q/UNtGZQuxyRI/AAAAAAAASLg/h6D3anhulQM/s1600/temasdelaintimidad219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857232"/>
            <a:ext cx="7600950" cy="5029201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5586" name="Picture 2" descr="http://2.bp.blogspot.com/-kQ8oeIa6JMo/ThNPqc9rpPI/AAAAAAAACMU/ihx0Y2cl9nI/s1600/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" y="0"/>
            <a:ext cx="9204094" cy="6876000"/>
          </a:xfrm>
          <a:prstGeom prst="rect">
            <a:avLst/>
          </a:prstGeom>
          <a:noFill/>
        </p:spPr>
      </p:pic>
      <p:pic>
        <p:nvPicPr>
          <p:cNvPr id="5" name="Picture 2" descr="trabajandoenlapa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571480"/>
            <a:ext cx="7620000" cy="57054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7755748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9682" name="Picture 2" descr="http://www.foondos.com/wp-content/uploads/2012/04/ORGSAM-720x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volversurostrpalaorac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7610475" cy="53149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1472" y="1600200"/>
            <a:ext cx="8115328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97282" name="Picture 2" descr="sostienealoshumildes1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4017979" cy="6372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97286" name="Picture 6" descr="sugraciasobrelosquelel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5" y="285728"/>
            <a:ext cx="4619494" cy="637200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8036101" y="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3538" name="Picture 2" descr="http://img255.imageshack.us/img255/8117/appleisbackcr3.jpg"/>
          <p:cNvPicPr>
            <a:picLocks noChangeAspect="1" noChangeArrowheads="1"/>
          </p:cNvPicPr>
          <p:nvPr/>
        </p:nvPicPr>
        <p:blipFill>
          <a:blip r:embed="rId2" cstate="print"/>
          <a:srcRect b="2343"/>
          <a:stretch>
            <a:fillRect/>
          </a:stretch>
        </p:blipFill>
        <p:spPr bwMode="auto">
          <a:xfrm>
            <a:off x="0" y="0"/>
            <a:ext cx="9240508" cy="6858000"/>
          </a:xfrm>
          <a:prstGeom prst="rect">
            <a:avLst/>
          </a:prstGeom>
          <a:noFill/>
        </p:spPr>
      </p:pic>
      <p:pic>
        <p:nvPicPr>
          <p:cNvPr id="5" name="Picture 2" descr="tecubrirconsuluz1991l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57166"/>
            <a:ext cx="4246168" cy="6192000"/>
          </a:xfrm>
          <a:prstGeom prst="rect">
            <a:avLst/>
          </a:prstGeom>
          <a:noFill/>
          <a:ln>
            <a:solidFill>
              <a:schemeClr val="bg1"/>
            </a:solidFill>
          </a:ln>
          <a:scene3d>
            <a:camera prst="perspectiveLef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397634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wheel spokes="3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static.freepik.com/free-photo/pastel-texture_2870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" y="-1"/>
            <a:ext cx="9217082" cy="6876000"/>
          </a:xfrm>
          <a:prstGeom prst="rect">
            <a:avLst/>
          </a:prstGeom>
          <a:noFill/>
        </p:spPr>
      </p:pic>
      <p:pic>
        <p:nvPicPr>
          <p:cNvPr id="5" name="Picture 2" descr="tuluzhaceverlaluz1987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3969314" cy="6372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6" name="Picture 4" descr="visitamecontualegra19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14290"/>
            <a:ext cx="4298520" cy="6372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7" name="6 Rectángulo"/>
          <p:cNvSpPr/>
          <p:nvPr/>
        </p:nvSpPr>
        <p:spPr>
          <a:xfrm>
            <a:off x="8036101" y="6488668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7634" name="Picture 2" descr="http://wallpapers.org.es/wp-content/uploads/2012/10/fondos_en_color_uniforme-1024x64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436" cy="6876000"/>
          </a:xfrm>
          <a:prstGeom prst="rect">
            <a:avLst/>
          </a:prstGeom>
          <a:noFill/>
        </p:spPr>
      </p:pic>
      <p:pic>
        <p:nvPicPr>
          <p:cNvPr id="5" name="Picture 2" descr="unamiradaalinfinito19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85728"/>
            <a:ext cx="4986058" cy="6192000"/>
          </a:xfrm>
          <a:prstGeom prst="rect">
            <a:avLst/>
          </a:prstGeom>
          <a:noFill/>
          <a:ln>
            <a:solidFill>
              <a:srgbClr val="FFFF00"/>
            </a:solidFill>
          </a:ln>
          <a:scene3d>
            <a:camera prst="perspectiveRight"/>
            <a:lightRig rig="threePt" dir="t"/>
          </a:scene3d>
        </p:spPr>
      </p:pic>
      <p:sp>
        <p:nvSpPr>
          <p:cNvPr id="6" name="5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6610" name="Picture 2" descr="http://wallpapers.org.es/wp-content/uploads/2012/11/fondo-degradado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0187" cy="6876000"/>
          </a:xfrm>
          <a:prstGeom prst="rect">
            <a:avLst/>
          </a:prstGeom>
          <a:noFill/>
        </p:spPr>
      </p:pic>
      <p:pic>
        <p:nvPicPr>
          <p:cNvPr id="6" name="Picture 2" descr="http://2.bp.blogspot.com/-HqYrBADgcvc/TrA4iqU8elI/AAAAAAAAHkM/TalgdliiHSY/s400/3rodeadosdeternuradetubnk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14290"/>
            <a:ext cx="5817063" cy="3888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7827186" y="628652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8418" name="Picture 2" descr="http://www.publicdomainpictures.net/pictures/10000/nahled/2527-1272561924UV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3"/>
            <a:ext cx="9258233" cy="6876000"/>
          </a:xfrm>
          <a:prstGeom prst="rect">
            <a:avLst/>
          </a:prstGeom>
          <a:noFill/>
        </p:spPr>
      </p:pic>
      <p:pic>
        <p:nvPicPr>
          <p:cNvPr id="5" name="Picture 2" descr="http://2.bp.blogspot.com/-lCiOb4NvCmI/TrA4i6uD5YI/AAAAAAAAHkQ/jDwIx5Df2J4/s400/5iluminastemisojosg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00042"/>
            <a:ext cx="2352675" cy="33718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4" descr="http://3.bp.blogspot.com/-aCfxHof3_Zw/TrA4jXp62DI/AAAAAAAAHkU/G_NXv9BqNbw/s400/soloentimifirmezawv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285860"/>
            <a:ext cx="2447925" cy="33718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 descr="http://2.bp.blogspot.com/-cJnvI0z8o0U/TrA4jqNWzLI/AAAAAAAAHkY/FzWN4HioZpI/s400/esperanzademijuventudeo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143116"/>
            <a:ext cx="2171700" cy="33718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7 Rectángulo"/>
          <p:cNvSpPr/>
          <p:nvPr/>
        </p:nvSpPr>
        <p:spPr>
          <a:xfrm>
            <a:off x="857224" y="5143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2014  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Pinturas Sor Isabel Guerra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27186" y="214290"/>
            <a:ext cx="9245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1370</TotalTime>
  <Words>363</Words>
  <Application>Microsoft Office PowerPoint</Application>
  <PresentationFormat>Presentación en pantalla (4:3)</PresentationFormat>
  <Paragraphs>117</Paragraphs>
  <Slides>79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Isabel Guerra   La Monja pintora</dc:title>
  <dc:creator>abuelitos</dc:creator>
  <cp:lastModifiedBy>abuelitos</cp:lastModifiedBy>
  <cp:revision>702</cp:revision>
  <dcterms:created xsi:type="dcterms:W3CDTF">2014-03-31T18:01:44Z</dcterms:created>
  <dcterms:modified xsi:type="dcterms:W3CDTF">2014-04-28T14:04:41Z</dcterms:modified>
</cp:coreProperties>
</file>