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12" r:id="rId3"/>
    <p:sldId id="287" r:id="rId4"/>
    <p:sldId id="279" r:id="rId5"/>
    <p:sldId id="290" r:id="rId6"/>
    <p:sldId id="304" r:id="rId7"/>
    <p:sldId id="305" r:id="rId8"/>
    <p:sldId id="307" r:id="rId9"/>
    <p:sldId id="309" r:id="rId10"/>
    <p:sldId id="310" r:id="rId11"/>
    <p:sldId id="311" r:id="rId12"/>
    <p:sldId id="294" r:id="rId13"/>
    <p:sldId id="303" r:id="rId14"/>
    <p:sldId id="293" r:id="rId15"/>
    <p:sldId id="296" r:id="rId16"/>
    <p:sldId id="297" r:id="rId17"/>
    <p:sldId id="280" r:id="rId18"/>
    <p:sldId id="295" r:id="rId19"/>
    <p:sldId id="281" r:id="rId20"/>
    <p:sldId id="282" r:id="rId21"/>
    <p:sldId id="278" r:id="rId22"/>
    <p:sldId id="284" r:id="rId23"/>
    <p:sldId id="299" r:id="rId24"/>
    <p:sldId id="300" r:id="rId25"/>
    <p:sldId id="301" r:id="rId26"/>
    <p:sldId id="302" r:id="rId27"/>
    <p:sldId id="274" r:id="rId28"/>
    <p:sldId id="285" r:id="rId29"/>
    <p:sldId id="267" r:id="rId30"/>
    <p:sldId id="288" r:id="rId31"/>
    <p:sldId id="257" r:id="rId32"/>
    <p:sldId id="283" r:id="rId33"/>
    <p:sldId id="258" r:id="rId34"/>
    <p:sldId id="259" r:id="rId35"/>
    <p:sldId id="260" r:id="rId36"/>
    <p:sldId id="262" r:id="rId37"/>
    <p:sldId id="286" r:id="rId38"/>
    <p:sldId id="263" r:id="rId39"/>
    <p:sldId id="264" r:id="rId40"/>
    <p:sldId id="261" r:id="rId41"/>
    <p:sldId id="265" r:id="rId42"/>
    <p:sldId id="266" r:id="rId43"/>
    <p:sldId id="268" r:id="rId44"/>
    <p:sldId id="292" r:id="rId45"/>
    <p:sldId id="269" r:id="rId46"/>
    <p:sldId id="270" r:id="rId47"/>
    <p:sldId id="271" r:id="rId48"/>
    <p:sldId id="272" r:id="rId49"/>
    <p:sldId id="291" r:id="rId50"/>
    <p:sldId id="273" r:id="rId51"/>
    <p:sldId id="306" r:id="rId52"/>
    <p:sldId id="275" r:id="rId53"/>
    <p:sldId id="276" r:id="rId54"/>
    <p:sldId id="277" r:id="rId55"/>
    <p:sldId id="313" r:id="rId56"/>
    <p:sldId id="314" r:id="rId57"/>
  </p:sldIdLst>
  <p:sldSz cx="4824413" cy="842486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N9b5qxyRpnV5AIBy2NprQ" hashData="EgyUl90439Is1T/fFUhzG1s/+A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EE3112"/>
    <a:srgbClr val="FF00FF"/>
    <a:srgbClr val="8A70B0"/>
    <a:srgbClr val="FF9900"/>
    <a:srgbClr val="FF9933"/>
    <a:srgbClr val="FFFF00"/>
    <a:srgbClr val="800000"/>
    <a:srgbClr val="993300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2346" y="-102"/>
      </p:cViewPr>
      <p:guideLst>
        <p:guide orient="horz" pos="2654"/>
        <p:guide pos="15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447925" y="685800"/>
            <a:ext cx="19621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editarea stilurilor textului Coordonatorului</a:t>
            </a:r>
          </a:p>
          <a:p>
            <a:pPr lvl="1"/>
            <a:r>
              <a:rPr lang="en-US" smtClean="0"/>
              <a:t>Nivelul secund</a:t>
            </a:r>
          </a:p>
          <a:p>
            <a:pPr lvl="2"/>
            <a:r>
              <a:rPr lang="en-US" smtClean="0"/>
              <a:t>Al treilea nivel</a:t>
            </a:r>
          </a:p>
          <a:p>
            <a:pPr lvl="3"/>
            <a:r>
              <a:rPr lang="en-US" smtClean="0"/>
              <a:t>Al patrulea nivel</a:t>
            </a:r>
          </a:p>
          <a:p>
            <a:pPr lvl="4"/>
            <a:r>
              <a:rPr lang="en-US" smtClean="0"/>
              <a:t>Al cincilea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2E79694-5E6A-42ED-A40C-E45353B1208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21A418-BB9D-4460-925A-FE3CF95C938B}" type="slidenum">
              <a:rPr lang="en-US"/>
              <a:pPr/>
              <a:t>2</a:t>
            </a:fld>
            <a:endParaRPr lang="en-US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8F98A4-B56F-4181-BD29-2B42167ACF30}" type="slidenum">
              <a:rPr lang="en-US"/>
              <a:pPr/>
              <a:t>3</a:t>
            </a:fld>
            <a:endParaRPr 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E3D8F4-7952-4281-B217-F314C6838A2D}" type="slidenum">
              <a:rPr lang="en-US"/>
              <a:pPr/>
              <a:t>16</a:t>
            </a:fld>
            <a:endParaRPr lang="en-U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C2E8FA-5045-4F0F-BCA3-2570B90E016D}" type="slidenum">
              <a:rPr lang="en-US"/>
              <a:pPr/>
              <a:t>18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9AFE65-A3AF-4C7D-A2C9-7857B275F05F}" type="slidenum">
              <a:rPr lang="en-US"/>
              <a:pPr/>
              <a:t>19</a:t>
            </a:fld>
            <a:endParaRPr lang="en-U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56F654-72C4-4A74-B73C-91DF33CBD88A}" type="slidenum">
              <a:rPr lang="en-US"/>
              <a:pPr/>
              <a:t>20</a:t>
            </a:fld>
            <a:endParaRPr lang="en-U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22CD6D-0A1D-4179-9E83-9759E387A162}" type="slidenum">
              <a:rPr lang="en-US"/>
              <a:pPr/>
              <a:t>21</a:t>
            </a:fld>
            <a:endParaRPr 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2378AE-8F56-4316-BDDF-255E3D052071}" type="slidenum">
              <a:rPr lang="en-US"/>
              <a:pPr/>
              <a:t>26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5473AE-3C69-4F3D-A0DF-9624B4C192B8}" type="slidenum">
              <a:rPr lang="en-US"/>
              <a:pPr/>
              <a:t>27</a:t>
            </a:fld>
            <a:endParaRPr lang="en-US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7AD123-8BEA-44F7-A67B-7C39254EDD30}" type="slidenum">
              <a:rPr lang="en-US"/>
              <a:pPr/>
              <a:t>28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E9979D-1405-47B5-9217-5B0939D869AB}" type="slidenum">
              <a:rPr lang="en-US"/>
              <a:pPr/>
              <a:t>29</a:t>
            </a:fld>
            <a:endParaRPr lang="en-US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0C0226-A18F-4FB1-BFC6-2EA5464D93B9}" type="slidenum">
              <a:rPr lang="en-US"/>
              <a:pPr/>
              <a:t>30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F234E5-08A4-45A1-96F1-54F3212C715A}" type="slidenum">
              <a:rPr lang="en-US"/>
              <a:pPr/>
              <a:t>31</a:t>
            </a:fld>
            <a:endParaRPr lang="en-U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77FE89-71C8-4F54-8D91-8CCE025B5E72}" type="slidenum">
              <a:rPr lang="en-US"/>
              <a:pPr/>
              <a:t>32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0CAF6B-2472-457D-9D44-7CDEF2CCD2A6}" type="slidenum">
              <a:rPr lang="en-US"/>
              <a:pPr/>
              <a:t>33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CD810B-52F8-4D40-8442-2297E7F9894C}" type="slidenum">
              <a:rPr lang="en-US"/>
              <a:pPr/>
              <a:t>34</a:t>
            </a:fld>
            <a:endParaRPr lang="en-U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E57AF8-33B9-47D8-828B-2EB4F3143D65}" type="slidenum">
              <a:rPr lang="en-US"/>
              <a:pPr/>
              <a:t>35</a:t>
            </a:fld>
            <a:endParaRPr 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797942-19B0-4B18-8FA3-B8C4D0426697}" type="slidenum">
              <a:rPr lang="en-US"/>
              <a:pPr/>
              <a:t>36</a:t>
            </a:fld>
            <a:endParaRPr lang="en-U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F8C0A8-54DA-4D10-83A6-0D6F5EE2799F}" type="slidenum">
              <a:rPr lang="en-US"/>
              <a:pPr/>
              <a:t>37</a:t>
            </a:fld>
            <a:endParaRPr lang="en-U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79BBBD-5C23-4B76-9156-501C6163BFFA}" type="slidenum">
              <a:rPr lang="en-US"/>
              <a:pPr/>
              <a:t>38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D3E3C-C393-49A0-89BF-472E5D671D91}" type="slidenum">
              <a:rPr lang="en-US"/>
              <a:pPr/>
              <a:t>39</a:t>
            </a:fld>
            <a:endParaRPr 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41D487-B26A-4AFC-8A85-CF6E1406E4C9}" type="slidenum">
              <a:rPr lang="en-US"/>
              <a:pPr/>
              <a:t>40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AC15F-7605-45CC-A5CC-BA82711D72F2}" type="slidenum">
              <a:rPr lang="en-US"/>
              <a:pPr/>
              <a:t>41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0CFE86-B510-48E3-B66E-809D26BEE3DF}" type="slidenum">
              <a:rPr lang="en-US"/>
              <a:pPr/>
              <a:t>42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2CE1F3-7372-44A9-8AFD-7FAC34E6561D}" type="slidenum">
              <a:rPr lang="en-US"/>
              <a:pPr/>
              <a:t>44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966712-745A-49F6-B0E1-7F0F3A6F4DA9}" type="slidenum">
              <a:rPr lang="en-US"/>
              <a:pPr/>
              <a:t>45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DE7CBF-E90B-4026-BC0F-56D555977F72}" type="slidenum">
              <a:rPr lang="en-US"/>
              <a:pPr/>
              <a:t>46</a:t>
            </a:fld>
            <a:endParaRPr lang="en-U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AAD4D2-78C8-4BB3-A1A8-ECD74FBC4E14}" type="slidenum">
              <a:rPr lang="en-US"/>
              <a:pPr/>
              <a:t>47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A96392-5C5A-4F30-96F1-3221712A205A}" type="slidenum">
              <a:rPr lang="en-US"/>
              <a:pPr/>
              <a:t>49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2B21A4-DBC8-4B5C-91EF-3B7D185EA85F}" type="slidenum">
              <a:rPr lang="en-US"/>
              <a:pPr/>
              <a:t>51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ACF65B-F81B-4781-B062-0DED118EF4AA}" type="slidenum">
              <a:rPr lang="en-US"/>
              <a:pPr/>
              <a:t>52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3AF6B3-B959-46DE-8AE6-4DC8EF318911}" type="slidenum">
              <a:rPr lang="en-US"/>
              <a:pPr/>
              <a:t>53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47925" y="685800"/>
            <a:ext cx="1962150" cy="3429000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1" y="2617171"/>
            <a:ext cx="4100751" cy="180588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2" y="4774091"/>
            <a:ext cx="3377090" cy="2153021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771FB-FCA5-4F7A-9754-88A3672E5CF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C5BEE0-554A-457A-99AF-5B25261F95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96" y="5413757"/>
            <a:ext cx="4100751" cy="16732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96" y="3570817"/>
            <a:ext cx="4100751" cy="18429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79465-5ABC-4E94-9F00-FF088E15C65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41221" y="1965802"/>
            <a:ext cx="2130782" cy="55600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52410" y="1965802"/>
            <a:ext cx="2130782" cy="55600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4FA41-67BF-445F-A96A-686A5894134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1221" y="1885844"/>
            <a:ext cx="2131620" cy="7859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41221" y="2671774"/>
            <a:ext cx="2131620" cy="48540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450735" y="1885844"/>
            <a:ext cx="2132457" cy="7859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450735" y="2671774"/>
            <a:ext cx="2132457" cy="48540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2509BE-561B-4E66-AB1C-C47A10C18E4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C91ED-3CF8-431E-B8B9-C64CC10FF17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BF4D3-0C55-42CB-BD2C-1DB4C7CF452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222" y="335434"/>
            <a:ext cx="1587199" cy="142754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86212" y="335437"/>
            <a:ext cx="2696981" cy="7190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222" y="1762983"/>
            <a:ext cx="1587199" cy="576284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70F18-DB6B-473F-B140-2C33A3F51C2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5620" y="5897404"/>
            <a:ext cx="2894648" cy="6962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945620" y="752777"/>
            <a:ext cx="2894648" cy="505491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45620" y="6593628"/>
            <a:ext cx="2894648" cy="988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0153F-F792-4BE9-9EAA-647DE99711B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7DDA4-964D-4F1E-A77D-1DDC922DF8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3497699" y="337386"/>
            <a:ext cx="1085493" cy="718843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41221" y="337386"/>
            <a:ext cx="3176072" cy="718843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EF701-F171-45B0-872A-9B39733D029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2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61832" y="2617170"/>
            <a:ext cx="4100751" cy="180588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3663" y="4774090"/>
            <a:ext cx="3377089" cy="21530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1221" y="337385"/>
            <a:ext cx="4341972" cy="140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1221" y="1965802"/>
            <a:ext cx="4341972" cy="5560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editarea stilurilor textului Coordonatorului</a:t>
            </a:r>
          </a:p>
          <a:p>
            <a:pPr lvl="1"/>
            <a:r>
              <a:rPr lang="en-US" smtClean="0"/>
              <a:t>Nivelul secund</a:t>
            </a:r>
          </a:p>
          <a:p>
            <a:pPr lvl="2"/>
            <a:r>
              <a:rPr lang="en-US" smtClean="0"/>
              <a:t>Al treilea nivel</a:t>
            </a:r>
          </a:p>
          <a:p>
            <a:pPr lvl="3"/>
            <a:r>
              <a:rPr lang="en-US" smtClean="0"/>
              <a:t>Al patrulea nivel</a:t>
            </a:r>
          </a:p>
          <a:p>
            <a:pPr lvl="4"/>
            <a:r>
              <a:rPr lang="en-US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1221" y="7672086"/>
            <a:ext cx="1125696" cy="58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48341" y="7672086"/>
            <a:ext cx="1527731" cy="58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57498" y="7672086"/>
            <a:ext cx="1125696" cy="58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5B758D-84E9-4135-B388-87755069D28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2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1221" y="7672086"/>
            <a:ext cx="1125696" cy="58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4824414" cy="842486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4194068" y="4194077"/>
            <a:ext cx="8424863" cy="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93619" y="4194077"/>
            <a:ext cx="8424863" cy="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" y="2"/>
            <a:ext cx="4824413" cy="8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" y="8333112"/>
            <a:ext cx="4824413" cy="91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88439" y="7196270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88440" y="7193867"/>
            <a:ext cx="580692" cy="76909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044846" y="5616594"/>
            <a:ext cx="142042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83381" y="1569225"/>
            <a:ext cx="3714776" cy="488466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INCREIBLE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MUÑECA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126322" y="6855637"/>
            <a:ext cx="1851036" cy="1147472"/>
          </a:xfrm>
          <a:prstGeom prst="rect">
            <a:avLst/>
          </a:prstGeom>
          <a:noFill/>
        </p:spPr>
      </p:pic>
      <p:pic>
        <p:nvPicPr>
          <p:cNvPr id="12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1196891" y="2000906"/>
            <a:ext cx="128986" cy="3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WordArt 5"/>
          <p:cNvSpPr>
            <a:spLocks noChangeArrowheads="1" noChangeShapeType="1" noTextEdit="1"/>
          </p:cNvSpPr>
          <p:nvPr/>
        </p:nvSpPr>
        <p:spPr bwMode="auto">
          <a:xfrm>
            <a:off x="436375" y="585060"/>
            <a:ext cx="3951663" cy="23012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483380" y="3140861"/>
            <a:ext cx="3859544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/>
            </a:r>
            <a:br>
              <a:rPr lang="es-ES" sz="2800" b="1" dirty="0" smtClean="0">
                <a:solidFill>
                  <a:schemeClr val="bg1"/>
                </a:solidFill>
              </a:rPr>
            </a:br>
            <a:r>
              <a:rPr lang="es-ES" sz="2400" b="1" dirty="0">
                <a:solidFill>
                  <a:schemeClr val="bg1"/>
                </a:solidFill>
              </a:rPr>
              <a:t>El creador de estas famosas muñecas es </a:t>
            </a:r>
            <a:endParaRPr lang="es-E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2400" b="1" dirty="0" err="1" smtClean="0">
                <a:solidFill>
                  <a:schemeClr val="bg1"/>
                </a:solidFill>
              </a:rPr>
              <a:t>Siu</a:t>
            </a:r>
            <a:r>
              <a:rPr lang="es-ES" sz="2400" b="1" dirty="0" smtClean="0">
                <a:solidFill>
                  <a:schemeClr val="bg1"/>
                </a:solidFill>
              </a:rPr>
              <a:t> </a:t>
            </a:r>
            <a:r>
              <a:rPr lang="es-ES" sz="2400" b="1" dirty="0" err="1">
                <a:solidFill>
                  <a:schemeClr val="bg1"/>
                </a:solidFill>
              </a:rPr>
              <a:t>Ling</a:t>
            </a:r>
            <a:r>
              <a:rPr lang="es-ES" sz="2400" b="1" dirty="0">
                <a:solidFill>
                  <a:schemeClr val="bg1"/>
                </a:solidFill>
              </a:rPr>
              <a:t> Wang. Las muñecas son de porcelana total o parcialmente (manos, pies, cabeza). Interesantes son los asombrosos ojos grandes, hechos de vidrio especial, que brillan en la luz</a:t>
            </a:r>
            <a:r>
              <a:rPr lang="es-ES" sz="2400" b="1" dirty="0" smtClean="0">
                <a:solidFill>
                  <a:schemeClr val="bg1"/>
                </a:solidFill>
              </a:rPr>
              <a:t>.</a:t>
            </a:r>
            <a:endParaRPr lang="en-US" sz="2400" b="1" i="1" dirty="0">
              <a:solidFill>
                <a:schemeClr val="bg1"/>
              </a:solidFill>
            </a:endParaRP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697694" y="569093"/>
            <a:ext cx="3460129" cy="2382074"/>
          </a:xfrm>
          <a:prstGeom prst="rect">
            <a:avLst/>
          </a:prstGeom>
          <a:noFill/>
          <a:ln w="76200" cmpd="tri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9132" y="854845"/>
            <a:ext cx="31485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 smtClean="0">
                <a:solidFill>
                  <a:schemeClr val="bg1"/>
                </a:solidFill>
                <a:latin typeface="Agency FB" pitchFamily="34" charset="0"/>
              </a:rPr>
              <a:t>INCREÍBLE</a:t>
            </a:r>
          </a:p>
          <a:p>
            <a:pPr algn="ctr"/>
            <a:r>
              <a:rPr lang="es-ES" sz="6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6000" b="1" dirty="0">
                <a:solidFill>
                  <a:schemeClr val="bg1"/>
                </a:solidFill>
                <a:latin typeface="Agency FB" pitchFamily="34" charset="0"/>
              </a:rPr>
              <a:t>MUÑECA</a:t>
            </a:r>
          </a:p>
        </p:txBody>
      </p:sp>
    </p:spTree>
  </p:cSld>
  <p:clrMapOvr>
    <a:masterClrMapping/>
  </p:clrMapOvr>
  <p:transition spd="slow" advTm="2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Description: 2795685_IMG_1466 (525x700, 29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4824413" cy="863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AutoShape 2" descr="Resultado de imagen de siu ling wang.muñecas"/>
          <p:cNvSpPr>
            <a:spLocks noChangeAspect="1" noChangeArrowheads="1"/>
          </p:cNvSpPr>
          <p:nvPr/>
        </p:nvSpPr>
        <p:spPr bwMode="auto">
          <a:xfrm>
            <a:off x="82083" y="-177468"/>
            <a:ext cx="160813" cy="37444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2707" name="Picture 3" descr="C:\Documents and Settings\Jose Luis\Escritorio\ca3d36d5ed039c4b906d95965a5a2306--bjd-dolls-barbie-dol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824413" cy="84338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61bfab38bf71e6f05bcd4d55a7ecf60c--american-dolls-american-girl.jpg"/>
          <p:cNvPicPr>
            <a:picLocks noChangeAspect="1" noChangeArrowheads="1"/>
          </p:cNvPicPr>
          <p:nvPr/>
        </p:nvPicPr>
        <p:blipFill>
          <a:blip r:embed="rId2"/>
          <a:srcRect l="17775" t="3157" r="5183" b="2128"/>
          <a:stretch>
            <a:fillRect/>
          </a:stretch>
        </p:blipFill>
        <p:spPr bwMode="auto">
          <a:xfrm>
            <a:off x="0" y="-1"/>
            <a:ext cx="4827730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3074" name="Picture 2" descr="C:\Documents and Settings\Jose Luis\Escritorio\88043bfe21a1fc3ee1e7f861096d42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818" y="0"/>
            <a:ext cx="3929090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1386dab4ac16c161b75db70a9db4bd40--art-dolls-ves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4999053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8026ab300b42cb96c62fd655037a9488--cute-dolls-bj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69934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2f609f048790e7bc2836f0a31e18c8b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0158" y="0"/>
            <a:ext cx="5034571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8077d2200279707f61989f50f24f4017--reborn-dolls-reborn-bab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90584" y="-1"/>
            <a:ext cx="5514997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86018" name="Picture 2" descr="C:\Documents and Settings\Jose Luis\Escritorio\622d3bfbc2681e174589aa317e0e8b9b--best-frien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5374" y="1"/>
            <a:ext cx="3545141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796e8e1d8705cb0e7c0c39048ea607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042031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Jose Luis\Escritorio\724106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85764"/>
            <a:ext cx="4824414" cy="91186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Jose Luis\Escritorio\cb66ade96e0cdde582362e139b951b4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832404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Jose Luis\Escritorio\a9769e84b4361d356fd2413b9b518ec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003143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Description: 2795685_junidukke_006 (525x700, 25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87042" name="Picture 2" descr="C:\Documents and Settings\Jose Luis\Escritorio\eb81ab170352bafd77ab220e9b56827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69159"/>
            <a:ext cx="4874478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Description: 2795685_junidukke_009 (525x700, 284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Description: 2795685_maidukke_002 (525x700, 25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Description: 2795685_IMG_1443 (525x700, 279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Description: 2795685_moskva_018 (700x525, 248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59628" y="2"/>
            <a:ext cx="6072230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Documents and Settings\Jose Luis\Escritorio\d9e2c2203dccd3c99dcc6c1622cc3793--barbie-princess-barbie-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832404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Documents and Settings\Jose Luis\Escritorio\a326ce08233c6163a8dfea322f9ccbd9--bjd-dolls-barbie-dol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023549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Documents and Settings\Jose Luis\Escritorio\2250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5012261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  <p:sndAc>
      <p:stSnd>
        <p:snd r:embed="rId2" name="INSTRUMENTAL - Ernesto Cortazar - BEETHOVENS SILENCE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Documents and Settings\Jose Luis\Escritorio\7e789d4260a525cd9202a0b254e621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843689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Description: 2795685_042 (700x525, 223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70011" y="2"/>
            <a:ext cx="6636804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Description: 2795685_ny_dukke_002 (525x700, 293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25604" name="Picture 4" descr="Description: http://img1.liveinternet.ru/images/attach/c/2/64/837/64837475_1286139011_1285829037_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6349"/>
            <a:ext cx="482441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Description: http://img0.liveinternet.ru/images/attach/c/2/64/837/64837449_1286139103_4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0622"/>
            <a:ext cx="4824413" cy="863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escription: http://img1.liveinternet.ru/images/attach/c/2/64/837/64837451_1286137968_3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Description: 2795685_maidukke_008 (525x700, 267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escription: http://img0.liveinternet.ru/images/attach/c/2/64/837/64837453_1286138125_2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366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escription: http://img1.liveinternet.ru/images/attach/c/2/64/837/64837455_1286138196_0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escription: http://img0.liveinternet.ru/images/attach/c/2/64/837/64837457_1286138278_8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88256" y="5850"/>
            <a:ext cx="5912669" cy="841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escription: http://img0.liveinternet.ru/images/attach/c/2/64/837/64837461_1286138448_5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Description: 2795685_ny_dukke_008 (525x700, 30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escription: http://img1.liveinternet.ru/images/attach/c/2/64/837/64837463_1286138615_8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escription: http://img0.liveinternet.ru/images/attach/c/2/64/837/64837465_1286138672_1285829047_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5055412" cy="8424863"/>
          </a:xfrm>
          <a:prstGeom prst="rect">
            <a:avLst/>
          </a:prstGeom>
          <a:noFill/>
        </p:spPr>
      </p:pic>
      <p:pic>
        <p:nvPicPr>
          <p:cNvPr id="13316" name="Picture 4" descr="Description: http://img1.liveinternet.ru/images/attach/c/2/64/837/64837459_1286138352_67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302702" y="497304"/>
            <a:ext cx="7127115" cy="748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Description: http://img0.liveinternet.ru/images/attach/c/2/64/837/64837469_1286138929_5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4824413" cy="8576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Description: http://img0.liveinternet.ru/images/attach/c/2/64/837/64837473_1286138977_7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52116"/>
            <a:ext cx="4824413" cy="8576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escription: 2795685_001 (525x700, 271Kb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  <p:sndAc>
      <p:stSnd>
        <p:snd r:embed="rId3" name="What_Child_is_This_-_ Ray_Conniff .wav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Jose Luis\Escritorio\bf9a7152f9bc53179150872f2a60fc85--beautiful-dolls-doll-hou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901922" cy="842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Description: 2795685_008 (525x700, 27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Description: 2795685_009 (525x700, 230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4824413" cy="863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Description: 2795685_015 (525x700, 271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Description: 2795685_025 (525x700, 263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Imagen relacionada"/>
          <p:cNvSpPr>
            <a:spLocks noChangeAspect="1" noChangeArrowheads="1"/>
          </p:cNvSpPr>
          <p:nvPr/>
        </p:nvSpPr>
        <p:spPr bwMode="auto">
          <a:xfrm>
            <a:off x="138975" y="-144463"/>
            <a:ext cx="272277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Documents and Settings\Jose Luis\Escritorio\a921db25f08454ef47a2bb6bf58016c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4993155" cy="842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Description: 2795685_034 (525x700, 26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1"/>
            <a:ext cx="4824414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4098" name="Picture 2" descr="C:\Documents and Settings\Jose Luis\Escritorio\f9ed5e1418d4625085f9104d34af8431--sweet-cheeks-reborn-baby-dolls.jpg"/>
          <p:cNvPicPr>
            <a:picLocks noChangeAspect="1" noChangeArrowheads="1"/>
          </p:cNvPicPr>
          <p:nvPr/>
        </p:nvPicPr>
        <p:blipFill>
          <a:blip r:embed="rId4"/>
          <a:srcRect l="8736" t="3422" r="6723" b="8572"/>
          <a:stretch>
            <a:fillRect/>
          </a:stretch>
        </p:blipFill>
        <p:spPr bwMode="auto">
          <a:xfrm>
            <a:off x="0" y="783407"/>
            <a:ext cx="4824413" cy="64270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0">
    <p:circle/>
    <p:sndAc>
      <p:stSnd loop="1">
        <p:snd r:embed="rId2" name="What_Child_is_This_-_ Ray_Conniff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Description: 2795685_Aprildukke_006 (525x700, 250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Description: 2795685_Ermine_006 (525x700, 260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63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Description: 2795685_henriette_018 (525x700, 274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824413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7000" contrast="38000"/>
          </a:blip>
          <a:srcRect/>
          <a:stretch>
            <a:fillRect/>
          </a:stretch>
        </p:blipFill>
        <p:spPr bwMode="auto">
          <a:xfrm>
            <a:off x="0" y="2"/>
            <a:ext cx="4824414" cy="842486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194068" y="4194084"/>
            <a:ext cx="8424863" cy="3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3620" y="4194084"/>
            <a:ext cx="8424863" cy="3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2"/>
            <a:ext cx="4824413" cy="8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8333116"/>
            <a:ext cx="4824413" cy="91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9974" y="7247111"/>
            <a:ext cx="622034" cy="72376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044845" y="5616602"/>
            <a:ext cx="1420428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40504" y="569093"/>
            <a:ext cx="2110009" cy="5264122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809771" y="6"/>
            <a:ext cx="1845664" cy="39301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01 de enero de 2019</a:t>
            </a:fld>
            <a:endParaRPr lang="es-E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12:05</a:t>
            </a:fld>
            <a:r>
              <a:rPr lang="fr-FR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40636" y="6855637"/>
            <a:ext cx="2357454" cy="11474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965801"/>
            <a:ext cx="4824413" cy="28082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2140730"/>
            <a:ext cx="4824413" cy="6284134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694" y="0"/>
            <a:ext cx="3438618" cy="191899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26256" y="2340240"/>
            <a:ext cx="3786214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11942" y="6285816"/>
            <a:ext cx="1407120" cy="213904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400" b="1" dirty="0">
                <a:latin typeface="Kristen ITC" pitchFamily="66" charset="0"/>
              </a:rPr>
              <a:t>Además puedes recibir </a:t>
            </a:r>
            <a:r>
              <a:rPr lang="es-ES_tradnl" sz="1400" b="1" dirty="0" err="1">
                <a:latin typeface="Kristen ITC" pitchFamily="66" charset="0"/>
              </a:rPr>
              <a:t>powerpoints</a:t>
            </a:r>
            <a:r>
              <a:rPr lang="es-ES_tradnl" sz="14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14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4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2338" y="6569885"/>
            <a:ext cx="1246307" cy="133766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6520" y="6641323"/>
            <a:ext cx="643255" cy="121692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650774"/>
            <a:ext cx="483380" cy="65526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306041"/>
            <a:ext cx="483380" cy="65526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961308"/>
            <a:ext cx="483380" cy="65526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616575"/>
            <a:ext cx="483380" cy="6552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ñeca increible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muñeca increible</Template>
  <TotalTime>55</TotalTime>
  <Words>74</Words>
  <Application>Microsoft Office PowerPoint</Application>
  <PresentationFormat>Personalizado</PresentationFormat>
  <Paragraphs>48</Paragraphs>
  <Slides>55</Slides>
  <Notes>32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muñeca increible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5</cp:revision>
  <dcterms:created xsi:type="dcterms:W3CDTF">2019-01-01T10:14:19Z</dcterms:created>
  <dcterms:modified xsi:type="dcterms:W3CDTF">2019-01-01T11:09:19Z</dcterms:modified>
</cp:coreProperties>
</file>