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0" r:id="rId3"/>
    <p:sldId id="257" r:id="rId4"/>
    <p:sldId id="258" r:id="rId5"/>
    <p:sldId id="259" r:id="rId6"/>
    <p:sldId id="260" r:id="rId7"/>
    <p:sldId id="270" r:id="rId8"/>
    <p:sldId id="261" r:id="rId9"/>
    <p:sldId id="263" r:id="rId10"/>
    <p:sldId id="262" r:id="rId11"/>
    <p:sldId id="266" r:id="rId12"/>
    <p:sldId id="268" r:id="rId13"/>
    <p:sldId id="264" r:id="rId14"/>
    <p:sldId id="269" r:id="rId15"/>
    <p:sldId id="274" r:id="rId16"/>
    <p:sldId id="273" r:id="rId17"/>
    <p:sldId id="282" r:id="rId18"/>
    <p:sldId id="272" r:id="rId19"/>
    <p:sldId id="281" r:id="rId20"/>
    <p:sldId id="277" r:id="rId21"/>
    <p:sldId id="284" r:id="rId22"/>
    <p:sldId id="278" r:id="rId23"/>
    <p:sldId id="285" r:id="rId24"/>
    <p:sldId id="276" r:id="rId25"/>
    <p:sldId id="286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THEg+i6XJe8b0L3cifjow" hashData="VFUACWwGmln6UV25NFS7zf+gaZ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06" autoAdjust="0"/>
    <p:restoredTop sz="94660"/>
  </p:normalViewPr>
  <p:slideViewPr>
    <p:cSldViewPr>
      <p:cViewPr>
        <p:scale>
          <a:sx n="40" d="100"/>
          <a:sy n="40" d="100"/>
        </p:scale>
        <p:origin x="-1454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8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765A9-D39C-493B-947F-5F12D7C223BD}" type="datetimeFigureOut">
              <a:rPr lang="es-ES" smtClean="0"/>
              <a:pPr/>
              <a:t>18/05/2014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D8AE6-577B-4B42-8BF3-F7D1EE1658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765A9-D39C-493B-947F-5F12D7C223BD}" type="datetimeFigureOut">
              <a:rPr lang="es-ES" smtClean="0"/>
              <a:pPr/>
              <a:t>18/05/2014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D8AE6-577B-4B42-8BF3-F7D1EE1658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765A9-D39C-493B-947F-5F12D7C223BD}" type="datetimeFigureOut">
              <a:rPr lang="es-ES" smtClean="0"/>
              <a:pPr/>
              <a:t>18/05/2014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D8AE6-577B-4B42-8BF3-F7D1EE1658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765A9-D39C-493B-947F-5F12D7C223BD}" type="datetimeFigureOut">
              <a:rPr lang="es-ES" smtClean="0"/>
              <a:pPr/>
              <a:t>18/05/2014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D8AE6-577B-4B42-8BF3-F7D1EE1658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765A9-D39C-493B-947F-5F12D7C223BD}" type="datetimeFigureOut">
              <a:rPr lang="es-ES" smtClean="0"/>
              <a:pPr/>
              <a:t>18/05/2014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D8AE6-577B-4B42-8BF3-F7D1EE1658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765A9-D39C-493B-947F-5F12D7C223BD}" type="datetimeFigureOut">
              <a:rPr lang="es-ES" smtClean="0"/>
              <a:pPr/>
              <a:t>18/05/2014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D8AE6-577B-4B42-8BF3-F7D1EE1658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765A9-D39C-493B-947F-5F12D7C223BD}" type="datetimeFigureOut">
              <a:rPr lang="es-ES" smtClean="0"/>
              <a:pPr/>
              <a:t>18/05/2014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D8AE6-577B-4B42-8BF3-F7D1EE1658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765A9-D39C-493B-947F-5F12D7C223BD}" type="datetimeFigureOut">
              <a:rPr lang="es-ES" smtClean="0"/>
              <a:pPr/>
              <a:t>18/05/2014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D8AE6-577B-4B42-8BF3-F7D1EE1658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765A9-D39C-493B-947F-5F12D7C223BD}" type="datetimeFigureOut">
              <a:rPr lang="es-ES" smtClean="0"/>
              <a:pPr/>
              <a:t>18/05/2014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D8AE6-577B-4B42-8BF3-F7D1EE1658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765A9-D39C-493B-947F-5F12D7C223BD}" type="datetimeFigureOut">
              <a:rPr lang="es-ES" smtClean="0"/>
              <a:pPr/>
              <a:t>18/05/2014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D8AE6-577B-4B42-8BF3-F7D1EE1658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765A9-D39C-493B-947F-5F12D7C223BD}" type="datetimeFigureOut">
              <a:rPr lang="es-ES" smtClean="0"/>
              <a:pPr/>
              <a:t>18/05/2014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D8AE6-577B-4B42-8BF3-F7D1EE1658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61FD6-103E-4963-AFA8-F5A39395EE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765A9-D39C-493B-947F-5F12D7C223BD}" type="datetimeFigureOut">
              <a:rPr lang="es-ES" smtClean="0"/>
              <a:pPr/>
              <a:t>18/05/2014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D8AE6-577B-4B42-8BF3-F7D1EE1658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F690F66-75E9-42B9-8F85-A688B8BD99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pn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png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 rot="16200000" flipH="1" flipV="1">
            <a:off x="35695" y="-2250305"/>
            <a:ext cx="6858000" cy="11358610"/>
          </a:xfrm>
          <a:custGeom>
            <a:avLst/>
            <a:gdLst>
              <a:gd name="connsiteX0" fmla="*/ 0 w 6858000"/>
              <a:gd name="connsiteY0" fmla="*/ 849112 h 9144000"/>
              <a:gd name="connsiteX1" fmla="*/ 3428998 w 6858000"/>
              <a:gd name="connsiteY1" fmla="*/ 849112 h 9144000"/>
              <a:gd name="connsiteX2" fmla="*/ 6858000 w 6858000"/>
              <a:gd name="connsiteY2" fmla="*/ 849112 h 9144000"/>
              <a:gd name="connsiteX3" fmla="*/ 6858000 w 6858000"/>
              <a:gd name="connsiteY3" fmla="*/ 8294888 h 9144000"/>
              <a:gd name="connsiteX4" fmla="*/ 3428998 w 6858000"/>
              <a:gd name="connsiteY4" fmla="*/ 8294888 h 9144000"/>
              <a:gd name="connsiteX5" fmla="*/ 0 w 6858000"/>
              <a:gd name="connsiteY5" fmla="*/ 8294888 h 9144000"/>
              <a:gd name="connsiteX6" fmla="*/ 0 w 6858000"/>
              <a:gd name="connsiteY6" fmla="*/ 849112 h 9144000"/>
              <a:gd name="connsiteX0" fmla="*/ 0 w 6858000"/>
              <a:gd name="connsiteY0" fmla="*/ 2830373 h 13106522"/>
              <a:gd name="connsiteX1" fmla="*/ 3428998 w 6858000"/>
              <a:gd name="connsiteY1" fmla="*/ 2830373 h 13106522"/>
              <a:gd name="connsiteX2" fmla="*/ 6858000 w 6858000"/>
              <a:gd name="connsiteY2" fmla="*/ 2830373 h 13106522"/>
              <a:gd name="connsiteX3" fmla="*/ 6858000 w 6858000"/>
              <a:gd name="connsiteY3" fmla="*/ 10276149 h 13106522"/>
              <a:gd name="connsiteX4" fmla="*/ 3428998 w 6858000"/>
              <a:gd name="connsiteY4" fmla="*/ 10276149 h 13106522"/>
              <a:gd name="connsiteX5" fmla="*/ 0 w 6858000"/>
              <a:gd name="connsiteY5" fmla="*/ 10276149 h 13106522"/>
              <a:gd name="connsiteX6" fmla="*/ 0 w 6858000"/>
              <a:gd name="connsiteY6" fmla="*/ 2830373 h 13106522"/>
              <a:gd name="connsiteX0" fmla="*/ 0 w 6858000"/>
              <a:gd name="connsiteY0" fmla="*/ 2830373 h 13106522"/>
              <a:gd name="connsiteX1" fmla="*/ 3428998 w 6858000"/>
              <a:gd name="connsiteY1" fmla="*/ 2830373 h 13106522"/>
              <a:gd name="connsiteX2" fmla="*/ 3429000 w 6858000"/>
              <a:gd name="connsiteY2" fmla="*/ 2879331 h 13106522"/>
              <a:gd name="connsiteX3" fmla="*/ 6858000 w 6858000"/>
              <a:gd name="connsiteY3" fmla="*/ 2830373 h 13106522"/>
              <a:gd name="connsiteX4" fmla="*/ 6858000 w 6858000"/>
              <a:gd name="connsiteY4" fmla="*/ 10276149 h 13106522"/>
              <a:gd name="connsiteX5" fmla="*/ 3428998 w 6858000"/>
              <a:gd name="connsiteY5" fmla="*/ 10276149 h 13106522"/>
              <a:gd name="connsiteX6" fmla="*/ 0 w 6858000"/>
              <a:gd name="connsiteY6" fmla="*/ 10276149 h 13106522"/>
              <a:gd name="connsiteX7" fmla="*/ 0 w 6858000"/>
              <a:gd name="connsiteY7" fmla="*/ 2830373 h 13106522"/>
              <a:gd name="connsiteX0" fmla="*/ 0 w 7022139"/>
              <a:gd name="connsiteY0" fmla="*/ 736292 h 11012441"/>
              <a:gd name="connsiteX1" fmla="*/ 3428998 w 7022139"/>
              <a:gd name="connsiteY1" fmla="*/ 736292 h 11012441"/>
              <a:gd name="connsiteX2" fmla="*/ 3429000 w 7022139"/>
              <a:gd name="connsiteY2" fmla="*/ 785250 h 11012441"/>
              <a:gd name="connsiteX3" fmla="*/ 6858000 w 7022139"/>
              <a:gd name="connsiteY3" fmla="*/ 736292 h 11012441"/>
              <a:gd name="connsiteX4" fmla="*/ 6858000 w 7022139"/>
              <a:gd name="connsiteY4" fmla="*/ 8182068 h 11012441"/>
              <a:gd name="connsiteX5" fmla="*/ 3428998 w 7022139"/>
              <a:gd name="connsiteY5" fmla="*/ 8182068 h 11012441"/>
              <a:gd name="connsiteX6" fmla="*/ 0 w 7022139"/>
              <a:gd name="connsiteY6" fmla="*/ 8182068 h 11012441"/>
              <a:gd name="connsiteX7" fmla="*/ 0 w 7022139"/>
              <a:gd name="connsiteY7" fmla="*/ 736292 h 11012441"/>
              <a:gd name="connsiteX0" fmla="*/ 0 w 6858000"/>
              <a:gd name="connsiteY0" fmla="*/ 0 h 10276149"/>
              <a:gd name="connsiteX1" fmla="*/ 3428998 w 6858000"/>
              <a:gd name="connsiteY1" fmla="*/ 0 h 10276149"/>
              <a:gd name="connsiteX2" fmla="*/ 3429000 w 6858000"/>
              <a:gd name="connsiteY2" fmla="*/ 48958 h 10276149"/>
              <a:gd name="connsiteX3" fmla="*/ 6858000 w 6858000"/>
              <a:gd name="connsiteY3" fmla="*/ 0 h 10276149"/>
              <a:gd name="connsiteX4" fmla="*/ 6858000 w 6858000"/>
              <a:gd name="connsiteY4" fmla="*/ 7445776 h 10276149"/>
              <a:gd name="connsiteX5" fmla="*/ 3428998 w 6858000"/>
              <a:gd name="connsiteY5" fmla="*/ 7445776 h 10276149"/>
              <a:gd name="connsiteX6" fmla="*/ 0 w 6858000"/>
              <a:gd name="connsiteY6" fmla="*/ 7445776 h 10276149"/>
              <a:gd name="connsiteX7" fmla="*/ 0 w 6858000"/>
              <a:gd name="connsiteY7" fmla="*/ 0 h 10276149"/>
              <a:gd name="connsiteX0" fmla="*/ 0 w 6858000"/>
              <a:gd name="connsiteY0" fmla="*/ 0 h 10276149"/>
              <a:gd name="connsiteX1" fmla="*/ 3428998 w 6858000"/>
              <a:gd name="connsiteY1" fmla="*/ 0 h 10276149"/>
              <a:gd name="connsiteX2" fmla="*/ 3429000 w 6858000"/>
              <a:gd name="connsiteY2" fmla="*/ 48958 h 10276149"/>
              <a:gd name="connsiteX3" fmla="*/ 6858000 w 6858000"/>
              <a:gd name="connsiteY3" fmla="*/ 0 h 10276149"/>
              <a:gd name="connsiteX4" fmla="*/ 6858000 w 6858000"/>
              <a:gd name="connsiteY4" fmla="*/ 7445776 h 10276149"/>
              <a:gd name="connsiteX5" fmla="*/ 3428998 w 6858000"/>
              <a:gd name="connsiteY5" fmla="*/ 7445776 h 10276149"/>
              <a:gd name="connsiteX6" fmla="*/ 0 w 6858000"/>
              <a:gd name="connsiteY6" fmla="*/ 7445776 h 10276149"/>
              <a:gd name="connsiteX7" fmla="*/ 0 w 6858000"/>
              <a:gd name="connsiteY7" fmla="*/ 0 h 10276149"/>
              <a:gd name="connsiteX0" fmla="*/ 0 w 6858000"/>
              <a:gd name="connsiteY0" fmla="*/ 0 h 10276149"/>
              <a:gd name="connsiteX1" fmla="*/ 3428998 w 6858000"/>
              <a:gd name="connsiteY1" fmla="*/ 0 h 10276149"/>
              <a:gd name="connsiteX2" fmla="*/ 3429000 w 6858000"/>
              <a:gd name="connsiteY2" fmla="*/ 48958 h 10276149"/>
              <a:gd name="connsiteX3" fmla="*/ 6858000 w 6858000"/>
              <a:gd name="connsiteY3" fmla="*/ 0 h 10276149"/>
              <a:gd name="connsiteX4" fmla="*/ 6858000 w 6858000"/>
              <a:gd name="connsiteY4" fmla="*/ 7445776 h 10276149"/>
              <a:gd name="connsiteX5" fmla="*/ 3428998 w 6858000"/>
              <a:gd name="connsiteY5" fmla="*/ 7445776 h 10276149"/>
              <a:gd name="connsiteX6" fmla="*/ 0 w 6858000"/>
              <a:gd name="connsiteY6" fmla="*/ 7445776 h 10276149"/>
              <a:gd name="connsiteX7" fmla="*/ 0 w 6858000"/>
              <a:gd name="connsiteY7" fmla="*/ 0 h 10276149"/>
              <a:gd name="connsiteX0" fmla="*/ 0 w 6858000"/>
              <a:gd name="connsiteY0" fmla="*/ 0 h 10276149"/>
              <a:gd name="connsiteX1" fmla="*/ 3428998 w 6858000"/>
              <a:gd name="connsiteY1" fmla="*/ 0 h 10276149"/>
              <a:gd name="connsiteX2" fmla="*/ 3429000 w 6858000"/>
              <a:gd name="connsiteY2" fmla="*/ 48958 h 10276149"/>
              <a:gd name="connsiteX3" fmla="*/ 6858000 w 6858000"/>
              <a:gd name="connsiteY3" fmla="*/ 0 h 10276149"/>
              <a:gd name="connsiteX4" fmla="*/ 6858000 w 6858000"/>
              <a:gd name="connsiteY4" fmla="*/ 7445776 h 10276149"/>
              <a:gd name="connsiteX5" fmla="*/ 3428998 w 6858000"/>
              <a:gd name="connsiteY5" fmla="*/ 7445776 h 10276149"/>
              <a:gd name="connsiteX6" fmla="*/ 0 w 6858000"/>
              <a:gd name="connsiteY6" fmla="*/ 7445776 h 10276149"/>
              <a:gd name="connsiteX7" fmla="*/ 0 w 6858000"/>
              <a:gd name="connsiteY7" fmla="*/ 0 h 10276149"/>
              <a:gd name="connsiteX0" fmla="*/ 0 w 6858000"/>
              <a:gd name="connsiteY0" fmla="*/ 0 h 10276149"/>
              <a:gd name="connsiteX1" fmla="*/ 3428998 w 6858000"/>
              <a:gd name="connsiteY1" fmla="*/ 0 h 10276149"/>
              <a:gd name="connsiteX2" fmla="*/ 3429000 w 6858000"/>
              <a:gd name="connsiteY2" fmla="*/ 48958 h 10276149"/>
              <a:gd name="connsiteX3" fmla="*/ 6858000 w 6858000"/>
              <a:gd name="connsiteY3" fmla="*/ 0 h 10276149"/>
              <a:gd name="connsiteX4" fmla="*/ 6858000 w 6858000"/>
              <a:gd name="connsiteY4" fmla="*/ 7445776 h 10276149"/>
              <a:gd name="connsiteX5" fmla="*/ 3428998 w 6858000"/>
              <a:gd name="connsiteY5" fmla="*/ 7445776 h 10276149"/>
              <a:gd name="connsiteX6" fmla="*/ 0 w 6858000"/>
              <a:gd name="connsiteY6" fmla="*/ 7445776 h 10276149"/>
              <a:gd name="connsiteX7" fmla="*/ 0 w 6858000"/>
              <a:gd name="connsiteY7" fmla="*/ 0 h 10276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0" h="10276149">
                <a:moveTo>
                  <a:pt x="0" y="0"/>
                </a:moveTo>
                <a:lnTo>
                  <a:pt x="3428998" y="0"/>
                </a:lnTo>
                <a:cubicBezTo>
                  <a:pt x="3428999" y="16319"/>
                  <a:pt x="3445248" y="50479"/>
                  <a:pt x="3429000" y="48958"/>
                </a:cubicBezTo>
                <a:cubicBezTo>
                  <a:pt x="3364515" y="42923"/>
                  <a:pt x="5715000" y="16319"/>
                  <a:pt x="6858000" y="0"/>
                </a:cubicBezTo>
                <a:lnTo>
                  <a:pt x="6858000" y="7445776"/>
                </a:lnTo>
                <a:cubicBezTo>
                  <a:pt x="5714996" y="10276149"/>
                  <a:pt x="4571998" y="4615403"/>
                  <a:pt x="3428998" y="7445776"/>
                </a:cubicBezTo>
                <a:cubicBezTo>
                  <a:pt x="2285999" y="10276149"/>
                  <a:pt x="1143000" y="4615403"/>
                  <a:pt x="0" y="744577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>
                  <a:alpha val="50000"/>
                </a:srgbClr>
              </a:gs>
              <a:gs pos="39999">
                <a:srgbClr val="7030A0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7030A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prstMaterial="translucentPowder">
            <a:bevelT w="127000" h="254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Forma libre"/>
          <p:cNvSpPr/>
          <p:nvPr/>
        </p:nvSpPr>
        <p:spPr>
          <a:xfrm rot="16200000">
            <a:off x="2214586" y="-2214586"/>
            <a:ext cx="6858000" cy="11287172"/>
          </a:xfrm>
          <a:custGeom>
            <a:avLst/>
            <a:gdLst>
              <a:gd name="connsiteX0" fmla="*/ 0 w 6858000"/>
              <a:gd name="connsiteY0" fmla="*/ 849112 h 9144000"/>
              <a:gd name="connsiteX1" fmla="*/ 3428998 w 6858000"/>
              <a:gd name="connsiteY1" fmla="*/ 849112 h 9144000"/>
              <a:gd name="connsiteX2" fmla="*/ 6858000 w 6858000"/>
              <a:gd name="connsiteY2" fmla="*/ 849112 h 9144000"/>
              <a:gd name="connsiteX3" fmla="*/ 6858000 w 6858000"/>
              <a:gd name="connsiteY3" fmla="*/ 8294888 h 9144000"/>
              <a:gd name="connsiteX4" fmla="*/ 3428998 w 6858000"/>
              <a:gd name="connsiteY4" fmla="*/ 8294888 h 9144000"/>
              <a:gd name="connsiteX5" fmla="*/ 0 w 6858000"/>
              <a:gd name="connsiteY5" fmla="*/ 8294888 h 9144000"/>
              <a:gd name="connsiteX6" fmla="*/ 0 w 6858000"/>
              <a:gd name="connsiteY6" fmla="*/ 849112 h 9144000"/>
              <a:gd name="connsiteX0" fmla="*/ 0 w 6858000"/>
              <a:gd name="connsiteY0" fmla="*/ 2830373 h 13106522"/>
              <a:gd name="connsiteX1" fmla="*/ 3428998 w 6858000"/>
              <a:gd name="connsiteY1" fmla="*/ 2830373 h 13106522"/>
              <a:gd name="connsiteX2" fmla="*/ 6858000 w 6858000"/>
              <a:gd name="connsiteY2" fmla="*/ 2830373 h 13106522"/>
              <a:gd name="connsiteX3" fmla="*/ 6858000 w 6858000"/>
              <a:gd name="connsiteY3" fmla="*/ 10276149 h 13106522"/>
              <a:gd name="connsiteX4" fmla="*/ 3428998 w 6858000"/>
              <a:gd name="connsiteY4" fmla="*/ 10276149 h 13106522"/>
              <a:gd name="connsiteX5" fmla="*/ 0 w 6858000"/>
              <a:gd name="connsiteY5" fmla="*/ 10276149 h 13106522"/>
              <a:gd name="connsiteX6" fmla="*/ 0 w 6858000"/>
              <a:gd name="connsiteY6" fmla="*/ 2830373 h 13106522"/>
              <a:gd name="connsiteX0" fmla="*/ 0 w 6858000"/>
              <a:gd name="connsiteY0" fmla="*/ 2830373 h 13106522"/>
              <a:gd name="connsiteX1" fmla="*/ 3428998 w 6858000"/>
              <a:gd name="connsiteY1" fmla="*/ 2830373 h 13106522"/>
              <a:gd name="connsiteX2" fmla="*/ 3429000 w 6858000"/>
              <a:gd name="connsiteY2" fmla="*/ 2879331 h 13106522"/>
              <a:gd name="connsiteX3" fmla="*/ 6858000 w 6858000"/>
              <a:gd name="connsiteY3" fmla="*/ 2830373 h 13106522"/>
              <a:gd name="connsiteX4" fmla="*/ 6858000 w 6858000"/>
              <a:gd name="connsiteY4" fmla="*/ 10276149 h 13106522"/>
              <a:gd name="connsiteX5" fmla="*/ 3428998 w 6858000"/>
              <a:gd name="connsiteY5" fmla="*/ 10276149 h 13106522"/>
              <a:gd name="connsiteX6" fmla="*/ 0 w 6858000"/>
              <a:gd name="connsiteY6" fmla="*/ 10276149 h 13106522"/>
              <a:gd name="connsiteX7" fmla="*/ 0 w 6858000"/>
              <a:gd name="connsiteY7" fmla="*/ 2830373 h 13106522"/>
              <a:gd name="connsiteX0" fmla="*/ 0 w 7022139"/>
              <a:gd name="connsiteY0" fmla="*/ 736292 h 11012441"/>
              <a:gd name="connsiteX1" fmla="*/ 3428998 w 7022139"/>
              <a:gd name="connsiteY1" fmla="*/ 736292 h 11012441"/>
              <a:gd name="connsiteX2" fmla="*/ 3429000 w 7022139"/>
              <a:gd name="connsiteY2" fmla="*/ 785250 h 11012441"/>
              <a:gd name="connsiteX3" fmla="*/ 6858000 w 7022139"/>
              <a:gd name="connsiteY3" fmla="*/ 736292 h 11012441"/>
              <a:gd name="connsiteX4" fmla="*/ 6858000 w 7022139"/>
              <a:gd name="connsiteY4" fmla="*/ 8182068 h 11012441"/>
              <a:gd name="connsiteX5" fmla="*/ 3428998 w 7022139"/>
              <a:gd name="connsiteY5" fmla="*/ 8182068 h 11012441"/>
              <a:gd name="connsiteX6" fmla="*/ 0 w 7022139"/>
              <a:gd name="connsiteY6" fmla="*/ 8182068 h 11012441"/>
              <a:gd name="connsiteX7" fmla="*/ 0 w 7022139"/>
              <a:gd name="connsiteY7" fmla="*/ 736292 h 11012441"/>
              <a:gd name="connsiteX0" fmla="*/ 0 w 6858000"/>
              <a:gd name="connsiteY0" fmla="*/ 0 h 10276149"/>
              <a:gd name="connsiteX1" fmla="*/ 3428998 w 6858000"/>
              <a:gd name="connsiteY1" fmla="*/ 0 h 10276149"/>
              <a:gd name="connsiteX2" fmla="*/ 3429000 w 6858000"/>
              <a:gd name="connsiteY2" fmla="*/ 48958 h 10276149"/>
              <a:gd name="connsiteX3" fmla="*/ 6858000 w 6858000"/>
              <a:gd name="connsiteY3" fmla="*/ 0 h 10276149"/>
              <a:gd name="connsiteX4" fmla="*/ 6858000 w 6858000"/>
              <a:gd name="connsiteY4" fmla="*/ 7445776 h 10276149"/>
              <a:gd name="connsiteX5" fmla="*/ 3428998 w 6858000"/>
              <a:gd name="connsiteY5" fmla="*/ 7445776 h 10276149"/>
              <a:gd name="connsiteX6" fmla="*/ 0 w 6858000"/>
              <a:gd name="connsiteY6" fmla="*/ 7445776 h 10276149"/>
              <a:gd name="connsiteX7" fmla="*/ 0 w 6858000"/>
              <a:gd name="connsiteY7" fmla="*/ 0 h 10276149"/>
              <a:gd name="connsiteX0" fmla="*/ 0 w 6858000"/>
              <a:gd name="connsiteY0" fmla="*/ 0 h 10276149"/>
              <a:gd name="connsiteX1" fmla="*/ 3428998 w 6858000"/>
              <a:gd name="connsiteY1" fmla="*/ 0 h 10276149"/>
              <a:gd name="connsiteX2" fmla="*/ 3429000 w 6858000"/>
              <a:gd name="connsiteY2" fmla="*/ 48958 h 10276149"/>
              <a:gd name="connsiteX3" fmla="*/ 6858000 w 6858000"/>
              <a:gd name="connsiteY3" fmla="*/ 0 h 10276149"/>
              <a:gd name="connsiteX4" fmla="*/ 6858000 w 6858000"/>
              <a:gd name="connsiteY4" fmla="*/ 7445776 h 10276149"/>
              <a:gd name="connsiteX5" fmla="*/ 3428998 w 6858000"/>
              <a:gd name="connsiteY5" fmla="*/ 7445776 h 10276149"/>
              <a:gd name="connsiteX6" fmla="*/ 0 w 6858000"/>
              <a:gd name="connsiteY6" fmla="*/ 7445776 h 10276149"/>
              <a:gd name="connsiteX7" fmla="*/ 0 w 6858000"/>
              <a:gd name="connsiteY7" fmla="*/ 0 h 10276149"/>
              <a:gd name="connsiteX0" fmla="*/ 0 w 6858000"/>
              <a:gd name="connsiteY0" fmla="*/ 0 h 10276149"/>
              <a:gd name="connsiteX1" fmla="*/ 3428998 w 6858000"/>
              <a:gd name="connsiteY1" fmla="*/ 0 h 10276149"/>
              <a:gd name="connsiteX2" fmla="*/ 3429000 w 6858000"/>
              <a:gd name="connsiteY2" fmla="*/ 48958 h 10276149"/>
              <a:gd name="connsiteX3" fmla="*/ 6858000 w 6858000"/>
              <a:gd name="connsiteY3" fmla="*/ 0 h 10276149"/>
              <a:gd name="connsiteX4" fmla="*/ 6858000 w 6858000"/>
              <a:gd name="connsiteY4" fmla="*/ 7445776 h 10276149"/>
              <a:gd name="connsiteX5" fmla="*/ 3428998 w 6858000"/>
              <a:gd name="connsiteY5" fmla="*/ 7445776 h 10276149"/>
              <a:gd name="connsiteX6" fmla="*/ 0 w 6858000"/>
              <a:gd name="connsiteY6" fmla="*/ 7445776 h 10276149"/>
              <a:gd name="connsiteX7" fmla="*/ 0 w 6858000"/>
              <a:gd name="connsiteY7" fmla="*/ 0 h 10276149"/>
              <a:gd name="connsiteX0" fmla="*/ 0 w 6858000"/>
              <a:gd name="connsiteY0" fmla="*/ 0 h 10276149"/>
              <a:gd name="connsiteX1" fmla="*/ 3428998 w 6858000"/>
              <a:gd name="connsiteY1" fmla="*/ 0 h 10276149"/>
              <a:gd name="connsiteX2" fmla="*/ 3429000 w 6858000"/>
              <a:gd name="connsiteY2" fmla="*/ 48958 h 10276149"/>
              <a:gd name="connsiteX3" fmla="*/ 6858000 w 6858000"/>
              <a:gd name="connsiteY3" fmla="*/ 0 h 10276149"/>
              <a:gd name="connsiteX4" fmla="*/ 6858000 w 6858000"/>
              <a:gd name="connsiteY4" fmla="*/ 7445776 h 10276149"/>
              <a:gd name="connsiteX5" fmla="*/ 3428998 w 6858000"/>
              <a:gd name="connsiteY5" fmla="*/ 7445776 h 10276149"/>
              <a:gd name="connsiteX6" fmla="*/ 0 w 6858000"/>
              <a:gd name="connsiteY6" fmla="*/ 7445776 h 10276149"/>
              <a:gd name="connsiteX7" fmla="*/ 0 w 6858000"/>
              <a:gd name="connsiteY7" fmla="*/ 0 h 10276149"/>
              <a:gd name="connsiteX0" fmla="*/ 0 w 6858000"/>
              <a:gd name="connsiteY0" fmla="*/ 0 h 10276149"/>
              <a:gd name="connsiteX1" fmla="*/ 3428998 w 6858000"/>
              <a:gd name="connsiteY1" fmla="*/ 0 h 10276149"/>
              <a:gd name="connsiteX2" fmla="*/ 3429000 w 6858000"/>
              <a:gd name="connsiteY2" fmla="*/ 48958 h 10276149"/>
              <a:gd name="connsiteX3" fmla="*/ 6858000 w 6858000"/>
              <a:gd name="connsiteY3" fmla="*/ 0 h 10276149"/>
              <a:gd name="connsiteX4" fmla="*/ 6858000 w 6858000"/>
              <a:gd name="connsiteY4" fmla="*/ 7445776 h 10276149"/>
              <a:gd name="connsiteX5" fmla="*/ 3428998 w 6858000"/>
              <a:gd name="connsiteY5" fmla="*/ 7445776 h 10276149"/>
              <a:gd name="connsiteX6" fmla="*/ 0 w 6858000"/>
              <a:gd name="connsiteY6" fmla="*/ 7445776 h 10276149"/>
              <a:gd name="connsiteX7" fmla="*/ 0 w 6858000"/>
              <a:gd name="connsiteY7" fmla="*/ 0 h 10276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0" h="10276149">
                <a:moveTo>
                  <a:pt x="0" y="0"/>
                </a:moveTo>
                <a:lnTo>
                  <a:pt x="3428998" y="0"/>
                </a:lnTo>
                <a:cubicBezTo>
                  <a:pt x="3428999" y="16319"/>
                  <a:pt x="3445248" y="50479"/>
                  <a:pt x="3429000" y="48958"/>
                </a:cubicBezTo>
                <a:cubicBezTo>
                  <a:pt x="3364515" y="42923"/>
                  <a:pt x="5715000" y="16319"/>
                  <a:pt x="6858000" y="0"/>
                </a:cubicBezTo>
                <a:lnTo>
                  <a:pt x="6858000" y="7445776"/>
                </a:lnTo>
                <a:cubicBezTo>
                  <a:pt x="5714996" y="10276149"/>
                  <a:pt x="4571998" y="4615403"/>
                  <a:pt x="3428998" y="7445776"/>
                </a:cubicBezTo>
                <a:cubicBezTo>
                  <a:pt x="2285999" y="10276149"/>
                  <a:pt x="1143000" y="4615403"/>
                  <a:pt x="0" y="7445776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>
                  <a:alpha val="50000"/>
                </a:srgbClr>
              </a:gs>
              <a:gs pos="39999">
                <a:srgbClr val="7030A0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7030A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 prstMaterial="translucentPowder">
            <a:bevelT w="127000" h="254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Picture 2" descr="C:\Users\Ana María\Desktop\Imagen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13100">
            <a:off x="-312680" y="562521"/>
            <a:ext cx="7608314" cy="1846265"/>
          </a:xfrm>
          <a:prstGeom prst="rect">
            <a:avLst/>
          </a:prstGeom>
          <a:noFill/>
        </p:spPr>
      </p:pic>
      <p:pic>
        <p:nvPicPr>
          <p:cNvPr id="6" name="Picture 3" descr="C:\Users\Ana María\Desktop\Imagen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357430"/>
            <a:ext cx="6286544" cy="27146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995">
    <p:split orient="vert"/>
    <p:sndAc>
      <p:stSnd loop="1">
        <p:snd r:embed="rId2" name="April   Flowers Show (Medley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na María\Desktop\PPS\nature-landscap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mp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6" presetClass="exit" presetSubtype="37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7" grpId="0" animBg="1"/>
      <p:bldP spid="7" grpId="1" animBg="1"/>
      <p:bldP spid="8" grpId="0" animBg="1"/>
      <p:bldP spid="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2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0800000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52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3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10800000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5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a María\Desktop\PPS\Peacebridge_final.jpg"/>
          <p:cNvPicPr>
            <a:picLocks noChangeAspect="1" noChangeArrowheads="1"/>
          </p:cNvPicPr>
          <p:nvPr/>
        </p:nvPicPr>
        <p:blipFill>
          <a:blip r:embed="rId2"/>
          <a:srcRect r="51171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Users\Ana María\Desktop\PPS\Peacebridge_final.jpg"/>
          <p:cNvPicPr>
            <a:picLocks noChangeAspect="1" noChangeArrowheads="1"/>
          </p:cNvPicPr>
          <p:nvPr/>
        </p:nvPicPr>
        <p:blipFill>
          <a:blip r:embed="rId2"/>
          <a:srcRect l="48828" r="2343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PPS\Peacebridge_final.jpg"/>
          <p:cNvPicPr>
            <a:picLocks noChangeAspect="1" noChangeArrowheads="1"/>
          </p:cNvPicPr>
          <p:nvPr/>
        </p:nvPicPr>
        <p:blipFill>
          <a:blip r:embed="rId2"/>
          <a:srcRect t="50000" r="51171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PPS\Peacebridge_final.jpg"/>
          <p:cNvPicPr>
            <a:picLocks noChangeAspect="1" noChangeArrowheads="1"/>
          </p:cNvPicPr>
          <p:nvPr/>
        </p:nvPicPr>
        <p:blipFill>
          <a:blip r:embed="rId2"/>
          <a:srcRect l="48828" t="50000" r="2343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C:\Users\Ana María\Desktop\PPS\002-peace-bridge-series-michael-frank-jr.jpg"/>
          <p:cNvPicPr>
            <a:picLocks noChangeAspect="1" noChangeArrowheads="1"/>
          </p:cNvPicPr>
          <p:nvPr/>
        </p:nvPicPr>
        <p:blipFill>
          <a:blip r:embed="rId5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xit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500"/>
                            </p:stCondLst>
                            <p:childTnLst>
                              <p:par>
                                <p:cTn id="66" presetID="52" presetClass="exit" presetSubtype="0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6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6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7" presetClass="exit" presetSubtype="8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a María\Desktop\PPS\riiPYp7bj8Q.jpg"/>
          <p:cNvPicPr>
            <a:picLocks noChangeAspect="1" noChangeArrowheads="1"/>
          </p:cNvPicPr>
          <p:nvPr/>
        </p:nvPicPr>
        <p:blipFill>
          <a:blip r:embed="rId2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3" name="Picture 2" descr="C:\Users\Ana María\Desktop\PPS\riiPYp7bj8Q.jpg"/>
          <p:cNvPicPr>
            <a:picLocks noChangeAspect="1" noChangeArrowheads="1"/>
          </p:cNvPicPr>
          <p:nvPr/>
        </p:nvPicPr>
        <p:blipFill>
          <a:blip r:embed="rId2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4" name="Picture 2" descr="C:\Users\Ana María\Desktop\PPS\riiPYp7bj8Q.jpg"/>
          <p:cNvPicPr>
            <a:picLocks noChangeAspect="1" noChangeArrowheads="1"/>
          </p:cNvPicPr>
          <p:nvPr/>
        </p:nvPicPr>
        <p:blipFill>
          <a:blip r:embed="rId2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PPS\riiPYp7bj8Q.jpg"/>
          <p:cNvPicPr>
            <a:picLocks noChangeAspect="1" noChangeArrowheads="1"/>
          </p:cNvPicPr>
          <p:nvPr/>
        </p:nvPicPr>
        <p:blipFill>
          <a:blip r:embed="rId2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6" name="Picture 2" descr="C:\Users\Ana María\Desktop\PPS\riiPYp7bj8Q.jpg"/>
          <p:cNvPicPr>
            <a:picLocks noChangeAspect="1" noChangeArrowheads="1"/>
          </p:cNvPicPr>
          <p:nvPr/>
        </p:nvPicPr>
        <p:blipFill>
          <a:blip r:embed="rId2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7" name="Picture 2" descr="C:\Users\Ana María\Desktop\PPS\riiPYp7bj8Q.jpg"/>
          <p:cNvPicPr>
            <a:picLocks noChangeAspect="1" noChangeArrowheads="1"/>
          </p:cNvPicPr>
          <p:nvPr/>
        </p:nvPicPr>
        <p:blipFill>
          <a:blip r:embed="rId2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8" name="Picture 2" descr="C:\Users\Ana María\Desktop\PPS\riiPYp7bj8Q.jpg"/>
          <p:cNvPicPr>
            <a:picLocks noChangeAspect="1" noChangeArrowheads="1"/>
          </p:cNvPicPr>
          <p:nvPr/>
        </p:nvPicPr>
        <p:blipFill>
          <a:blip r:embed="rId2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2" descr="C:\Users\Ana María\Desktop\PPS\riiPYp7bj8Q.jpg"/>
          <p:cNvPicPr>
            <a:picLocks noChangeAspect="1" noChangeArrowheads="1"/>
          </p:cNvPicPr>
          <p:nvPr/>
        </p:nvPicPr>
        <p:blipFill>
          <a:blip r:embed="rId2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4099" name="Picture 3" descr="C:\Users\Ana María\Desktop\PPS\xOsP-k-pJBk.jpg"/>
          <p:cNvPicPr>
            <a:picLocks noChangeAspect="1" noChangeArrowheads="1"/>
          </p:cNvPicPr>
          <p:nvPr/>
        </p:nvPicPr>
        <p:blipFill>
          <a:blip r:embed="rId3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11" name="Picture 3" descr="C:\Users\Ana María\Desktop\PPS\xOsP-k-pJBk.jpg"/>
          <p:cNvPicPr>
            <a:picLocks noChangeAspect="1" noChangeArrowheads="1"/>
          </p:cNvPicPr>
          <p:nvPr/>
        </p:nvPicPr>
        <p:blipFill>
          <a:blip r:embed="rId3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12" name="Picture 3" descr="C:\Users\Ana María\Desktop\PPS\xOsP-k-pJBk.jpg"/>
          <p:cNvPicPr>
            <a:picLocks noChangeAspect="1" noChangeArrowheads="1"/>
          </p:cNvPicPr>
          <p:nvPr/>
        </p:nvPicPr>
        <p:blipFill>
          <a:blip r:embed="rId3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13" name="Picture 3" descr="C:\Users\Ana María\Desktop\PPS\xOsP-k-pJBk.jpg"/>
          <p:cNvPicPr>
            <a:picLocks noChangeAspect="1" noChangeArrowheads="1"/>
          </p:cNvPicPr>
          <p:nvPr/>
        </p:nvPicPr>
        <p:blipFill>
          <a:blip r:embed="rId3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14" name="Picture 3" descr="C:\Users\Ana María\Desktop\PPS\xOsP-k-pJBk.jpg"/>
          <p:cNvPicPr>
            <a:picLocks noChangeAspect="1" noChangeArrowheads="1"/>
          </p:cNvPicPr>
          <p:nvPr/>
        </p:nvPicPr>
        <p:blipFill>
          <a:blip r:embed="rId3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15" name="Picture 3" descr="C:\Users\Ana María\Desktop\PPS\xOsP-k-pJBk.jpg"/>
          <p:cNvPicPr>
            <a:picLocks noChangeAspect="1" noChangeArrowheads="1"/>
          </p:cNvPicPr>
          <p:nvPr/>
        </p:nvPicPr>
        <p:blipFill>
          <a:blip r:embed="rId3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6" name="Picture 3" descr="C:\Users\Ana María\Desktop\PPS\xOsP-k-pJBk.jpg"/>
          <p:cNvPicPr>
            <a:picLocks noChangeAspect="1" noChangeArrowheads="1"/>
          </p:cNvPicPr>
          <p:nvPr/>
        </p:nvPicPr>
        <p:blipFill>
          <a:blip r:embed="rId3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7" name="Picture 3" descr="C:\Users\Ana María\Desktop\PPS\xOsP-k-pJBk.jpg"/>
          <p:cNvPicPr>
            <a:picLocks noChangeAspect="1" noChangeArrowheads="1"/>
          </p:cNvPicPr>
          <p:nvPr/>
        </p:nvPicPr>
        <p:blipFill>
          <a:blip r:embed="rId3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4100" name="Picture 4" descr="C:\Users\Ana María\Desktop\PPS\zBSM2gva7IM.jpg"/>
          <p:cNvPicPr>
            <a:picLocks noChangeAspect="1" noChangeArrowheads="1"/>
          </p:cNvPicPr>
          <p:nvPr/>
        </p:nvPicPr>
        <p:blipFill>
          <a:blip r:embed="rId4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19" name="Picture 4" descr="C:\Users\Ana María\Desktop\PPS\zBSM2gva7IM.jpg"/>
          <p:cNvPicPr>
            <a:picLocks noChangeAspect="1" noChangeArrowheads="1"/>
          </p:cNvPicPr>
          <p:nvPr/>
        </p:nvPicPr>
        <p:blipFill>
          <a:blip r:embed="rId4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20" name="Picture 4" descr="C:\Users\Ana María\Desktop\PPS\zBSM2gva7IM.jpg"/>
          <p:cNvPicPr>
            <a:picLocks noChangeAspect="1" noChangeArrowheads="1"/>
          </p:cNvPicPr>
          <p:nvPr/>
        </p:nvPicPr>
        <p:blipFill>
          <a:blip r:embed="rId4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21" name="Picture 4" descr="C:\Users\Ana María\Desktop\PPS\zBSM2gva7IM.jpg"/>
          <p:cNvPicPr>
            <a:picLocks noChangeAspect="1" noChangeArrowheads="1"/>
          </p:cNvPicPr>
          <p:nvPr/>
        </p:nvPicPr>
        <p:blipFill>
          <a:blip r:embed="rId4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22" name="Picture 4" descr="C:\Users\Ana María\Desktop\PPS\zBSM2gva7IM.jpg"/>
          <p:cNvPicPr>
            <a:picLocks noChangeAspect="1" noChangeArrowheads="1"/>
          </p:cNvPicPr>
          <p:nvPr/>
        </p:nvPicPr>
        <p:blipFill>
          <a:blip r:embed="rId4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23" name="Picture 4" descr="C:\Users\Ana María\Desktop\PPS\zBSM2gva7IM.jpg"/>
          <p:cNvPicPr>
            <a:picLocks noChangeAspect="1" noChangeArrowheads="1"/>
          </p:cNvPicPr>
          <p:nvPr/>
        </p:nvPicPr>
        <p:blipFill>
          <a:blip r:embed="rId4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24" name="Picture 4" descr="C:\Users\Ana María\Desktop\PPS\zBSM2gva7IM.jpg"/>
          <p:cNvPicPr>
            <a:picLocks noChangeAspect="1" noChangeArrowheads="1"/>
          </p:cNvPicPr>
          <p:nvPr/>
        </p:nvPicPr>
        <p:blipFill>
          <a:blip r:embed="rId4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25" name="Picture 4" descr="C:\Users\Ana María\Desktop\PPS\zBSM2gva7IM.jpg"/>
          <p:cNvPicPr>
            <a:picLocks noChangeAspect="1" noChangeArrowheads="1"/>
          </p:cNvPicPr>
          <p:nvPr/>
        </p:nvPicPr>
        <p:blipFill>
          <a:blip r:embed="rId4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1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1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1" presetClass="exit" presetSubtype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1" presetClass="exit" presetSubtype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1" presetClass="exit" presetSubtype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1" presetClass="exit" presetSubtype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1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1" presetClass="exit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1" presetClass="exit" presetSubtype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1" presetClass="entr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1" presetClass="entr" presetSubtype="1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400"/>
                            </p:stCondLst>
                            <p:childTnLst>
                              <p:par>
                                <p:cTn id="79" presetID="54" presetClass="exit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4" presetClass="exit" presetSubtype="0" decel="10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54" presetClass="exit" presetSubtype="0" decel="10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4" presetClass="exit" presetSubtype="0" decel="10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4" presetClass="exit" presetSubtype="0" decel="10000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4" presetClass="exit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54" presetClass="exit" presetSubtype="0" decel="10000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4" presetClass="exit" presetSubtype="0" decel="10000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54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4" presetClass="entr" presetSubtype="0" accel="10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4" presetClass="entr" presetSubtype="0" accel="10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4" presetClass="entr" presetSubtype="0" accel="10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4" presetClass="entr" presetSubtype="0" accel="10000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4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4" presetClass="entr" presetSubtype="0" accel="10000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4" presetClass="entr" presetSubtype="0" accel="10000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5800"/>
                            </p:stCondLst>
                            <p:childTnLst>
                              <p:par>
                                <p:cTn id="19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>
              <a:lum bright="30000" contras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C:\Users\Ana María\Desktop\Imagen7.png"/>
          <p:cNvPicPr>
            <a:picLocks noChangeAspect="1" noChangeArrowheads="1"/>
          </p:cNvPicPr>
          <p:nvPr/>
        </p:nvPicPr>
        <p:blipFill>
          <a:blip r:embed="rId3"/>
          <a:srcRect l="49991" b="50012"/>
          <a:stretch>
            <a:fillRect/>
          </a:stretch>
        </p:blipFill>
        <p:spPr bwMode="auto">
          <a:xfrm>
            <a:off x="4572000" y="0"/>
            <a:ext cx="4578350" cy="3429000"/>
          </a:xfrm>
          <a:prstGeom prst="rect">
            <a:avLst/>
          </a:prstGeom>
          <a:noFill/>
        </p:spPr>
      </p:pic>
      <p:pic>
        <p:nvPicPr>
          <p:cNvPr id="3" name="Picture 2" descr="C:\Users\Ana María\Desktop\Imagen7.png"/>
          <p:cNvPicPr>
            <a:picLocks noChangeAspect="1" noChangeArrowheads="1"/>
          </p:cNvPicPr>
          <p:nvPr/>
        </p:nvPicPr>
        <p:blipFill>
          <a:blip r:embed="rId3"/>
          <a:srcRect l="49991" t="49988"/>
          <a:stretch>
            <a:fillRect/>
          </a:stretch>
        </p:blipFill>
        <p:spPr bwMode="auto">
          <a:xfrm>
            <a:off x="4572000" y="3429000"/>
            <a:ext cx="4578350" cy="3435350"/>
          </a:xfrm>
          <a:prstGeom prst="rect">
            <a:avLst/>
          </a:prstGeom>
          <a:noFill/>
        </p:spPr>
      </p:pic>
      <p:pic>
        <p:nvPicPr>
          <p:cNvPr id="4" name="Picture 2" descr="C:\Users\Ana María\Desktop\Imagen7.png"/>
          <p:cNvPicPr>
            <a:picLocks noChangeAspect="1" noChangeArrowheads="1"/>
          </p:cNvPicPr>
          <p:nvPr/>
        </p:nvPicPr>
        <p:blipFill>
          <a:blip r:embed="rId3"/>
          <a:srcRect r="50009" b="50012"/>
          <a:stretch>
            <a:fillRect/>
          </a:stretch>
        </p:blipFill>
        <p:spPr bwMode="auto">
          <a:xfrm>
            <a:off x="-4763" y="-4763"/>
            <a:ext cx="4576763" cy="3433763"/>
          </a:xfrm>
          <a:prstGeom prst="rect">
            <a:avLst/>
          </a:prstGeom>
          <a:noFill/>
        </p:spPr>
      </p:pic>
      <p:pic>
        <p:nvPicPr>
          <p:cNvPr id="5" name="Picture 2" descr="C:\Users\Ana María\Desktop\Imagen7.png"/>
          <p:cNvPicPr>
            <a:picLocks noChangeAspect="1" noChangeArrowheads="1"/>
          </p:cNvPicPr>
          <p:nvPr/>
        </p:nvPicPr>
        <p:blipFill>
          <a:blip r:embed="rId3"/>
          <a:srcRect t="49988" r="50009"/>
          <a:stretch>
            <a:fillRect/>
          </a:stretch>
        </p:blipFill>
        <p:spPr bwMode="auto">
          <a:xfrm>
            <a:off x="-4763" y="3429000"/>
            <a:ext cx="4576763" cy="3435350"/>
          </a:xfrm>
          <a:prstGeom prst="rect">
            <a:avLst/>
          </a:prstGeom>
          <a:noFill/>
        </p:spPr>
      </p:pic>
      <p:sp>
        <p:nvSpPr>
          <p:cNvPr id="10" name="9 Triángulo isósceles"/>
          <p:cNvSpPr/>
          <p:nvPr/>
        </p:nvSpPr>
        <p:spPr>
          <a:xfrm rot="5400000">
            <a:off x="-1643066" y="1643066"/>
            <a:ext cx="6858000" cy="3571868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>
            <a:off x="5643570" y="0"/>
            <a:ext cx="3500430" cy="3500438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>
            <a:off x="5643566" y="3357566"/>
            <a:ext cx="3429000" cy="3571868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571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218" name="Picture 2" descr="C:\Users\Ana María\Desktop\-Cityscapes-Night-Bridges-.jpg"/>
          <p:cNvPicPr>
            <a:picLocks noChangeAspect="1" noChangeArrowheads="1"/>
          </p:cNvPicPr>
          <p:nvPr/>
        </p:nvPicPr>
        <p:blipFill>
          <a:blip r:embed="rId7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17" name="Picture 2" descr="C:\Users\Ana María\Desktop\-Cityscapes-Night-Bridges-.jpg"/>
          <p:cNvPicPr>
            <a:picLocks noChangeAspect="1" noChangeArrowheads="1"/>
          </p:cNvPicPr>
          <p:nvPr/>
        </p:nvPicPr>
        <p:blipFill>
          <a:blip r:embed="rId7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18" name="Picture 2" descr="C:\Users\Ana María\Desktop\-Cityscapes-Night-Bridges-.jpg"/>
          <p:cNvPicPr>
            <a:picLocks noChangeAspect="1" noChangeArrowheads="1"/>
          </p:cNvPicPr>
          <p:nvPr/>
        </p:nvPicPr>
        <p:blipFill>
          <a:blip r:embed="rId7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19" name="Picture 2" descr="C:\Users\Ana María\Desktop\-Cityscapes-Night-Bridges-.jpg"/>
          <p:cNvPicPr>
            <a:picLocks noChangeAspect="1" noChangeArrowheads="1"/>
          </p:cNvPicPr>
          <p:nvPr/>
        </p:nvPicPr>
        <p:blipFill>
          <a:blip r:embed="rId7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20" name="Picture 2" descr="C:\Users\Ana María\Desktop\-Cityscapes-Night-Bridges-.jpg"/>
          <p:cNvPicPr>
            <a:picLocks noChangeAspect="1" noChangeArrowheads="1"/>
          </p:cNvPicPr>
          <p:nvPr/>
        </p:nvPicPr>
        <p:blipFill>
          <a:blip r:embed="rId7"/>
          <a:srcRect l="49219" r="38281"/>
          <a:stretch>
            <a:fillRect/>
          </a:stretch>
        </p:blipFill>
        <p:spPr bwMode="auto">
          <a:xfrm>
            <a:off x="4500562" y="0"/>
            <a:ext cx="1143008" cy="6858000"/>
          </a:xfrm>
          <a:prstGeom prst="rect">
            <a:avLst/>
          </a:prstGeom>
          <a:noFill/>
        </p:spPr>
      </p:pic>
      <p:pic>
        <p:nvPicPr>
          <p:cNvPr id="21" name="Picture 2" descr="C:\Users\Ana María\Desktop\-Cityscapes-Night-Bridges-.jpg"/>
          <p:cNvPicPr>
            <a:picLocks noChangeAspect="1" noChangeArrowheads="1"/>
          </p:cNvPicPr>
          <p:nvPr/>
        </p:nvPicPr>
        <p:blipFill>
          <a:blip r:embed="rId7"/>
          <a:srcRect l="61719" r="25000"/>
          <a:stretch>
            <a:fillRect/>
          </a:stretch>
        </p:blipFill>
        <p:spPr bwMode="auto">
          <a:xfrm>
            <a:off x="5643570" y="0"/>
            <a:ext cx="1214446" cy="6858000"/>
          </a:xfrm>
          <a:prstGeom prst="rect">
            <a:avLst/>
          </a:prstGeom>
          <a:noFill/>
        </p:spPr>
      </p:pic>
      <p:pic>
        <p:nvPicPr>
          <p:cNvPr id="22" name="Picture 2" descr="C:\Users\Ana María\Desktop\-Cityscapes-Night-Bridges-.jpg"/>
          <p:cNvPicPr>
            <a:picLocks noChangeAspect="1" noChangeArrowheads="1"/>
          </p:cNvPicPr>
          <p:nvPr/>
        </p:nvPicPr>
        <p:blipFill>
          <a:blip r:embed="rId7"/>
          <a:srcRect l="74219" r="12500"/>
          <a:stretch>
            <a:fillRect/>
          </a:stretch>
        </p:blipFill>
        <p:spPr bwMode="auto">
          <a:xfrm>
            <a:off x="6786578" y="0"/>
            <a:ext cx="1214446" cy="6858000"/>
          </a:xfrm>
          <a:prstGeom prst="rect">
            <a:avLst/>
          </a:prstGeom>
          <a:noFill/>
        </p:spPr>
      </p:pic>
      <p:pic>
        <p:nvPicPr>
          <p:cNvPr id="23" name="Picture 2" descr="C:\Users\Ana María\Desktop\-Cityscapes-Night-Bridges-.jpg"/>
          <p:cNvPicPr>
            <a:picLocks noChangeAspect="1" noChangeArrowheads="1"/>
          </p:cNvPicPr>
          <p:nvPr/>
        </p:nvPicPr>
        <p:blipFill>
          <a:blip r:embed="rId7"/>
          <a:srcRect l="86719"/>
          <a:stretch>
            <a:fillRect/>
          </a:stretch>
        </p:blipFill>
        <p:spPr bwMode="auto">
          <a:xfrm>
            <a:off x="7929586" y="0"/>
            <a:ext cx="1214414" cy="6858000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1" presetID="29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9" presetClass="entr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9" presetClass="entr" presetSubtype="0" decel="10000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24" grpId="0" animBg="1"/>
      <p:bldP spid="24" grpId="1" animBg="1"/>
      <p:bldP spid="24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2" descr="C:\Users\Ana María\Desktop\PPS\tumblr_m4hrvwCg901qkyzmR.jpg"/>
          <p:cNvPicPr>
            <a:picLocks noChangeAspect="1" noChangeArrowheads="1"/>
          </p:cNvPicPr>
          <p:nvPr/>
        </p:nvPicPr>
        <p:blipFill>
          <a:blip r:embed="rId4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PPS\tumblr_m4hrvwCg901qkyzmR.jpg"/>
          <p:cNvPicPr>
            <a:picLocks noChangeAspect="1" noChangeArrowheads="1"/>
          </p:cNvPicPr>
          <p:nvPr/>
        </p:nvPicPr>
        <p:blipFill>
          <a:blip r:embed="rId4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C:\Users\Ana María\Desktop\PPS\tumblr_m4hrvwCg901qkyzmR.jpg"/>
          <p:cNvPicPr>
            <a:picLocks noChangeAspect="1" noChangeArrowheads="1"/>
          </p:cNvPicPr>
          <p:nvPr/>
        </p:nvPicPr>
        <p:blipFill>
          <a:blip r:embed="rId4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C:\Users\Ana María\Desktop\PPS\tumblr_m4hrvwCg901qkyzmR.jpg"/>
          <p:cNvPicPr>
            <a:picLocks noChangeAspect="1" noChangeArrowheads="1"/>
          </p:cNvPicPr>
          <p:nvPr/>
        </p:nvPicPr>
        <p:blipFill>
          <a:blip r:embed="rId4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026" name="Picture 2" descr="C:\Users\Ana María\Desktop\PPS\tumblr_m4hrvwCg901qkyzm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iamond">
            <a:avLst/>
          </a:prstGeom>
          <a:noFill/>
        </p:spPr>
      </p:pic>
      <p:pic>
        <p:nvPicPr>
          <p:cNvPr id="1027" name="Picture 3" descr="C:\Users\Ana María\Desktop\PPS\tumblr_m4w4p5bKxu1qkyzm3o1_1280K.jpg"/>
          <p:cNvPicPr>
            <a:picLocks noChangeAspect="1" noChangeArrowheads="1"/>
          </p:cNvPicPr>
          <p:nvPr/>
        </p:nvPicPr>
        <p:blipFill>
          <a:blip r:embed="rId5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10" name="Picture 3" descr="C:\Users\Ana María\Desktop\PPS\tumblr_m4w4p5bKxu1qkyzm3o1_1280K.jpg"/>
          <p:cNvPicPr>
            <a:picLocks noChangeAspect="1" noChangeArrowheads="1"/>
          </p:cNvPicPr>
          <p:nvPr/>
        </p:nvPicPr>
        <p:blipFill>
          <a:blip r:embed="rId5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11" name="Picture 3" descr="C:\Users\Ana María\Desktop\PPS\tumblr_m4w4p5bKxu1qkyzm3o1_1280K.jpg"/>
          <p:cNvPicPr>
            <a:picLocks noChangeAspect="1" noChangeArrowheads="1"/>
          </p:cNvPicPr>
          <p:nvPr/>
        </p:nvPicPr>
        <p:blipFill>
          <a:blip r:embed="rId5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12" name="Picture 3" descr="C:\Users\Ana María\Desktop\PPS\tumblr_m4w4p5bKxu1qkyzm3o1_1280K.jpg"/>
          <p:cNvPicPr>
            <a:picLocks noChangeAspect="1" noChangeArrowheads="1"/>
          </p:cNvPicPr>
          <p:nvPr/>
        </p:nvPicPr>
        <p:blipFill>
          <a:blip r:embed="rId5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1028" name="Picture 4" descr="C:\Users\Ana María\Desktop\Nueva carpeta\banpo-bridge-south-korea.jpg"/>
          <p:cNvPicPr>
            <a:picLocks noChangeAspect="1" noChangeArrowheads="1"/>
          </p:cNvPicPr>
          <p:nvPr/>
        </p:nvPicPr>
        <p:blipFill>
          <a:blip r:embed="rId6"/>
          <a:srcRect t="75000"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  <p:pic>
        <p:nvPicPr>
          <p:cNvPr id="14" name="Picture 4" descr="C:\Users\Ana María\Desktop\Nueva carpeta\banpo-bridge-south-korea.jpg"/>
          <p:cNvPicPr>
            <a:picLocks noChangeAspect="1" noChangeArrowheads="1"/>
          </p:cNvPicPr>
          <p:nvPr/>
        </p:nvPicPr>
        <p:blipFill>
          <a:blip r:embed="rId6"/>
          <a:srcRect t="50000" b="25000"/>
          <a:stretch>
            <a:fillRect/>
          </a:stretch>
        </p:blipFill>
        <p:spPr bwMode="auto">
          <a:xfrm>
            <a:off x="0" y="3429000"/>
            <a:ext cx="9144000" cy="1714512"/>
          </a:xfrm>
          <a:prstGeom prst="rect">
            <a:avLst/>
          </a:prstGeom>
          <a:noFill/>
        </p:spPr>
      </p:pic>
      <p:pic>
        <p:nvPicPr>
          <p:cNvPr id="15" name="Picture 4" descr="C:\Users\Ana María\Desktop\Nueva carpeta\banpo-bridge-south-korea.jpg"/>
          <p:cNvPicPr>
            <a:picLocks noChangeAspect="1" noChangeArrowheads="1"/>
          </p:cNvPicPr>
          <p:nvPr/>
        </p:nvPicPr>
        <p:blipFill>
          <a:blip r:embed="rId6"/>
          <a:srcRect t="25000" b="50000"/>
          <a:stretch>
            <a:fillRect/>
          </a:stretch>
        </p:blipFill>
        <p:spPr bwMode="auto">
          <a:xfrm>
            <a:off x="0" y="1714488"/>
            <a:ext cx="9144000" cy="1714512"/>
          </a:xfrm>
          <a:prstGeom prst="rect">
            <a:avLst/>
          </a:prstGeom>
          <a:noFill/>
        </p:spPr>
      </p:pic>
      <p:pic>
        <p:nvPicPr>
          <p:cNvPr id="16" name="Picture 4" descr="C:\Users\Ana María\Desktop\Nueva carpeta\banpo-bridge-south-korea.jpg"/>
          <p:cNvPicPr>
            <a:picLocks noChangeAspect="1" noChangeArrowheads="1"/>
          </p:cNvPicPr>
          <p:nvPr/>
        </p:nvPicPr>
        <p:blipFill>
          <a:blip r:embed="rId6"/>
          <a:srcRect b="75000"/>
          <a:stretch>
            <a:fillRect/>
          </a:stretch>
        </p:blipFill>
        <p:spPr bwMode="auto">
          <a:xfrm>
            <a:off x="0" y="0"/>
            <a:ext cx="9144000" cy="1714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1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2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700"/>
                            </p:stCondLst>
                            <p:childTnLst>
                              <p:par>
                                <p:cTn id="46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3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>
              <a:grayscl/>
              <a:lum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C:\Users\Ana María\Desktop\Nueva carpeta\07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22963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grpId="1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00"/>
                            </p:stCondLst>
                            <p:childTnLst>
                              <p:par>
                                <p:cTn id="36" presetID="23" presetClass="entr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a María\Desktop\PPS\AZUL.jpg"/>
          <p:cNvPicPr>
            <a:picLocks noChangeAspect="1" noChangeArrowheads="1"/>
          </p:cNvPicPr>
          <p:nvPr/>
        </p:nvPicPr>
        <p:blipFill>
          <a:blip r:embed="rId2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3" name="Picture 2" descr="C:\Users\Ana María\Desktop\PPS\AZUL.jpg"/>
          <p:cNvPicPr>
            <a:picLocks noChangeAspect="1" noChangeArrowheads="1"/>
          </p:cNvPicPr>
          <p:nvPr/>
        </p:nvPicPr>
        <p:blipFill>
          <a:blip r:embed="rId2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Users\Ana María\Desktop\PPS\AZUL.jpg"/>
          <p:cNvPicPr>
            <a:picLocks noChangeAspect="1" noChangeArrowheads="1"/>
          </p:cNvPicPr>
          <p:nvPr/>
        </p:nvPicPr>
        <p:blipFill>
          <a:blip r:embed="rId2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PPS\AZUL.jpg"/>
          <p:cNvPicPr>
            <a:picLocks noChangeAspect="1" noChangeArrowheads="1"/>
          </p:cNvPicPr>
          <p:nvPr/>
        </p:nvPicPr>
        <p:blipFill>
          <a:blip r:embed="rId2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2" descr="C:\Users\Ana María\Desktop\PPS\5924339759_f8247bc3fb_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Users\Ana María\Desktop\PPS\5924339759_f8247bc3fb_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00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1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>
              <a:lum brigh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>
              <a:lum brigh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0"/>
                            </p:stCondLst>
                            <p:childTnLst>
                              <p:par>
                                <p:cTn id="24" presetID="50" presetClass="exit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6" grpId="1" animBg="1"/>
      <p:bldP spid="3" grpId="0" animBg="1"/>
      <p:bldP spid="3" grpId="1" animBg="1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>
              <a:lum brigh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-72000" y="0"/>
            <a:ext cx="2592000" cy="6858000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6500826" y="0"/>
            <a:ext cx="2643174" cy="6858000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6480000" y="0"/>
            <a:ext cx="2664000" cy="6858000"/>
          </a:xfrm>
          <a:prstGeom prst="rt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2520000" cy="6840000"/>
          </a:xfrm>
          <a:prstGeom prst="rtTriangl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2" descr="C:\Users\Ana María\Desktop\Nueva carpeta\1280px-Tower_Bridge,_View_from_North_Bank.jpg"/>
          <p:cNvPicPr>
            <a:picLocks noChangeAspect="1" noChangeArrowheads="1"/>
          </p:cNvPicPr>
          <p:nvPr/>
        </p:nvPicPr>
        <p:blipFill>
          <a:blip r:embed="rId2"/>
          <a:srcRect l="28906" r="57560"/>
          <a:stretch>
            <a:fillRect/>
          </a:stretch>
        </p:blipFill>
        <p:spPr bwMode="auto">
          <a:xfrm>
            <a:off x="2500298" y="1"/>
            <a:ext cx="1285884" cy="6876000"/>
          </a:xfrm>
          <a:prstGeom prst="rect">
            <a:avLst/>
          </a:prstGeom>
          <a:noFill/>
        </p:spPr>
      </p:pic>
      <p:pic>
        <p:nvPicPr>
          <p:cNvPr id="11" name="Picture 2" descr="C:\Users\Ana María\Desktop\Nueva carpeta\1280px-Tower_Bridge,_View_from_North_Bank.jpg"/>
          <p:cNvPicPr>
            <a:picLocks noChangeAspect="1" noChangeArrowheads="1"/>
          </p:cNvPicPr>
          <p:nvPr/>
        </p:nvPicPr>
        <p:blipFill>
          <a:blip r:embed="rId2"/>
          <a:srcRect l="43192" r="42523"/>
          <a:stretch>
            <a:fillRect/>
          </a:stretch>
        </p:blipFill>
        <p:spPr bwMode="auto">
          <a:xfrm>
            <a:off x="3714744" y="-18000"/>
            <a:ext cx="1357322" cy="6876000"/>
          </a:xfrm>
          <a:prstGeom prst="rect">
            <a:avLst/>
          </a:prstGeom>
          <a:noFill/>
        </p:spPr>
      </p:pic>
      <p:pic>
        <p:nvPicPr>
          <p:cNvPr id="12" name="Picture 2" descr="C:\Users\Ana María\Desktop\Nueva carpeta\1280px-Tower_Bridge,_View_from_North_Bank.jpg"/>
          <p:cNvPicPr>
            <a:picLocks noChangeAspect="1" noChangeArrowheads="1"/>
          </p:cNvPicPr>
          <p:nvPr/>
        </p:nvPicPr>
        <p:blipFill>
          <a:blip r:embed="rId2"/>
          <a:srcRect l="55974" r="28125"/>
          <a:stretch>
            <a:fillRect/>
          </a:stretch>
        </p:blipFill>
        <p:spPr bwMode="auto">
          <a:xfrm>
            <a:off x="5072066" y="0"/>
            <a:ext cx="1510885" cy="6876000"/>
          </a:xfrm>
          <a:prstGeom prst="rect">
            <a:avLst/>
          </a:prstGeom>
          <a:noFill/>
        </p:spPr>
      </p:pic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287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4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r="87500" b="87500"/>
          <a:stretch>
            <a:fillRect/>
          </a:stretch>
        </p:blipFill>
        <p:spPr bwMode="auto">
          <a:xfrm>
            <a:off x="0" y="0"/>
            <a:ext cx="1142976" cy="857232"/>
          </a:xfrm>
          <a:prstGeom prst="rect">
            <a:avLst/>
          </a:prstGeom>
          <a:noFill/>
        </p:spPr>
      </p:pic>
      <p:pic>
        <p:nvPicPr>
          <p:cNvPr id="25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12500" r="75000" b="87500"/>
          <a:stretch>
            <a:fillRect/>
          </a:stretch>
        </p:blipFill>
        <p:spPr bwMode="auto">
          <a:xfrm>
            <a:off x="1142976" y="0"/>
            <a:ext cx="1143008" cy="857232"/>
          </a:xfrm>
          <a:prstGeom prst="rect">
            <a:avLst/>
          </a:prstGeom>
          <a:noFill/>
        </p:spPr>
      </p:pic>
      <p:pic>
        <p:nvPicPr>
          <p:cNvPr id="26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25000" r="62500" b="87500"/>
          <a:stretch>
            <a:fillRect/>
          </a:stretch>
        </p:blipFill>
        <p:spPr bwMode="auto">
          <a:xfrm>
            <a:off x="2285984" y="0"/>
            <a:ext cx="1143008" cy="857232"/>
          </a:xfrm>
          <a:prstGeom prst="rect">
            <a:avLst/>
          </a:prstGeom>
          <a:noFill/>
        </p:spPr>
      </p:pic>
      <p:pic>
        <p:nvPicPr>
          <p:cNvPr id="27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37500" r="50000" b="87500"/>
          <a:stretch>
            <a:fillRect/>
          </a:stretch>
        </p:blipFill>
        <p:spPr bwMode="auto">
          <a:xfrm>
            <a:off x="3428992" y="0"/>
            <a:ext cx="1143008" cy="857232"/>
          </a:xfrm>
          <a:prstGeom prst="rect">
            <a:avLst/>
          </a:prstGeom>
          <a:noFill/>
        </p:spPr>
      </p:pic>
      <p:pic>
        <p:nvPicPr>
          <p:cNvPr id="28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50000" r="37500" b="87500"/>
          <a:stretch>
            <a:fillRect/>
          </a:stretch>
        </p:blipFill>
        <p:spPr bwMode="auto">
          <a:xfrm>
            <a:off x="4572000" y="0"/>
            <a:ext cx="1143008" cy="857232"/>
          </a:xfrm>
          <a:prstGeom prst="rect">
            <a:avLst/>
          </a:prstGeom>
          <a:noFill/>
        </p:spPr>
      </p:pic>
      <p:pic>
        <p:nvPicPr>
          <p:cNvPr id="29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62500" r="25000" b="87500"/>
          <a:stretch>
            <a:fillRect/>
          </a:stretch>
        </p:blipFill>
        <p:spPr bwMode="auto">
          <a:xfrm>
            <a:off x="5715008" y="0"/>
            <a:ext cx="1143008" cy="857232"/>
          </a:xfrm>
          <a:prstGeom prst="rect">
            <a:avLst/>
          </a:prstGeom>
          <a:noFill/>
        </p:spPr>
      </p:pic>
      <p:pic>
        <p:nvPicPr>
          <p:cNvPr id="30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87500" b="87500"/>
          <a:stretch>
            <a:fillRect/>
          </a:stretch>
        </p:blipFill>
        <p:spPr bwMode="auto">
          <a:xfrm>
            <a:off x="8001024" y="0"/>
            <a:ext cx="1142976" cy="857232"/>
          </a:xfrm>
          <a:prstGeom prst="rect">
            <a:avLst/>
          </a:prstGeom>
          <a:noFill/>
        </p:spPr>
      </p:pic>
      <p:pic>
        <p:nvPicPr>
          <p:cNvPr id="31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75000" r="12500" b="87500"/>
          <a:stretch>
            <a:fillRect/>
          </a:stretch>
        </p:blipFill>
        <p:spPr bwMode="auto">
          <a:xfrm>
            <a:off x="6858016" y="0"/>
            <a:ext cx="1143008" cy="857232"/>
          </a:xfrm>
          <a:prstGeom prst="rect">
            <a:avLst/>
          </a:prstGeom>
          <a:noFill/>
        </p:spPr>
      </p:pic>
      <p:pic>
        <p:nvPicPr>
          <p:cNvPr id="32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t="12500" r="87500" b="73958"/>
          <a:stretch>
            <a:fillRect/>
          </a:stretch>
        </p:blipFill>
        <p:spPr bwMode="auto">
          <a:xfrm>
            <a:off x="0" y="857232"/>
            <a:ext cx="1142976" cy="928694"/>
          </a:xfrm>
          <a:prstGeom prst="rect">
            <a:avLst/>
          </a:prstGeom>
          <a:noFill/>
        </p:spPr>
      </p:pic>
      <p:pic>
        <p:nvPicPr>
          <p:cNvPr id="33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12500" t="12500" r="75000" b="73958"/>
          <a:stretch>
            <a:fillRect/>
          </a:stretch>
        </p:blipFill>
        <p:spPr bwMode="auto">
          <a:xfrm>
            <a:off x="1142976" y="857232"/>
            <a:ext cx="1143008" cy="928694"/>
          </a:xfrm>
          <a:prstGeom prst="rect">
            <a:avLst/>
          </a:prstGeom>
          <a:noFill/>
        </p:spPr>
      </p:pic>
      <p:pic>
        <p:nvPicPr>
          <p:cNvPr id="34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25000" t="12500" r="62500" b="73958"/>
          <a:stretch>
            <a:fillRect/>
          </a:stretch>
        </p:blipFill>
        <p:spPr bwMode="auto">
          <a:xfrm>
            <a:off x="2285984" y="857232"/>
            <a:ext cx="1143008" cy="928694"/>
          </a:xfrm>
          <a:prstGeom prst="rect">
            <a:avLst/>
          </a:prstGeom>
          <a:noFill/>
        </p:spPr>
      </p:pic>
      <p:pic>
        <p:nvPicPr>
          <p:cNvPr id="35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37500" t="12500" r="50000" b="73958"/>
          <a:stretch>
            <a:fillRect/>
          </a:stretch>
        </p:blipFill>
        <p:spPr bwMode="auto">
          <a:xfrm>
            <a:off x="3428992" y="857232"/>
            <a:ext cx="1143008" cy="928694"/>
          </a:xfrm>
          <a:prstGeom prst="rect">
            <a:avLst/>
          </a:prstGeom>
          <a:noFill/>
        </p:spPr>
      </p:pic>
      <p:pic>
        <p:nvPicPr>
          <p:cNvPr id="36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50000" t="12500" r="37500" b="73958"/>
          <a:stretch>
            <a:fillRect/>
          </a:stretch>
        </p:blipFill>
        <p:spPr bwMode="auto">
          <a:xfrm>
            <a:off x="4572000" y="857232"/>
            <a:ext cx="1143008" cy="928694"/>
          </a:xfrm>
          <a:prstGeom prst="rect">
            <a:avLst/>
          </a:prstGeom>
          <a:noFill/>
        </p:spPr>
      </p:pic>
      <p:pic>
        <p:nvPicPr>
          <p:cNvPr id="37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62500" t="12500" r="25000" b="73958"/>
          <a:stretch>
            <a:fillRect/>
          </a:stretch>
        </p:blipFill>
        <p:spPr bwMode="auto">
          <a:xfrm>
            <a:off x="5715008" y="857232"/>
            <a:ext cx="1143008" cy="928694"/>
          </a:xfrm>
          <a:prstGeom prst="rect">
            <a:avLst/>
          </a:prstGeom>
          <a:noFill/>
        </p:spPr>
      </p:pic>
      <p:pic>
        <p:nvPicPr>
          <p:cNvPr id="38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75000" t="12500" r="12500" b="73958"/>
          <a:stretch>
            <a:fillRect/>
          </a:stretch>
        </p:blipFill>
        <p:spPr bwMode="auto">
          <a:xfrm>
            <a:off x="6858016" y="857232"/>
            <a:ext cx="1143008" cy="928694"/>
          </a:xfrm>
          <a:prstGeom prst="rect">
            <a:avLst/>
          </a:prstGeom>
          <a:noFill/>
        </p:spPr>
      </p:pic>
      <p:pic>
        <p:nvPicPr>
          <p:cNvPr id="39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87500" t="12500" b="73958"/>
          <a:stretch>
            <a:fillRect/>
          </a:stretch>
        </p:blipFill>
        <p:spPr bwMode="auto">
          <a:xfrm>
            <a:off x="8001024" y="857232"/>
            <a:ext cx="1142976" cy="928694"/>
          </a:xfrm>
          <a:prstGeom prst="rect">
            <a:avLst/>
          </a:prstGeom>
          <a:noFill/>
        </p:spPr>
      </p:pic>
      <p:pic>
        <p:nvPicPr>
          <p:cNvPr id="40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t="25000" r="87500" b="62500"/>
          <a:stretch>
            <a:fillRect/>
          </a:stretch>
        </p:blipFill>
        <p:spPr bwMode="auto">
          <a:xfrm>
            <a:off x="0" y="1714488"/>
            <a:ext cx="1142976" cy="857256"/>
          </a:xfrm>
          <a:prstGeom prst="rect">
            <a:avLst/>
          </a:prstGeom>
          <a:noFill/>
        </p:spPr>
      </p:pic>
      <p:pic>
        <p:nvPicPr>
          <p:cNvPr id="41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12500" t="25000" r="75000" b="62500"/>
          <a:stretch>
            <a:fillRect/>
          </a:stretch>
        </p:blipFill>
        <p:spPr bwMode="auto">
          <a:xfrm>
            <a:off x="1142976" y="1714488"/>
            <a:ext cx="1143008" cy="857256"/>
          </a:xfrm>
          <a:prstGeom prst="rect">
            <a:avLst/>
          </a:prstGeom>
          <a:noFill/>
        </p:spPr>
      </p:pic>
      <p:pic>
        <p:nvPicPr>
          <p:cNvPr id="42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25000" t="25000" r="62500" b="62500"/>
          <a:stretch>
            <a:fillRect/>
          </a:stretch>
        </p:blipFill>
        <p:spPr bwMode="auto">
          <a:xfrm>
            <a:off x="2285984" y="1714488"/>
            <a:ext cx="1143008" cy="857256"/>
          </a:xfrm>
          <a:prstGeom prst="rect">
            <a:avLst/>
          </a:prstGeom>
          <a:noFill/>
        </p:spPr>
      </p:pic>
      <p:pic>
        <p:nvPicPr>
          <p:cNvPr id="43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37500" t="25000" r="50000" b="62500"/>
          <a:stretch>
            <a:fillRect/>
          </a:stretch>
        </p:blipFill>
        <p:spPr bwMode="auto">
          <a:xfrm>
            <a:off x="3428992" y="1714488"/>
            <a:ext cx="1143008" cy="857256"/>
          </a:xfrm>
          <a:prstGeom prst="rect">
            <a:avLst/>
          </a:prstGeom>
          <a:noFill/>
        </p:spPr>
      </p:pic>
      <p:pic>
        <p:nvPicPr>
          <p:cNvPr id="44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50000" t="25000" r="37500" b="62500"/>
          <a:stretch>
            <a:fillRect/>
          </a:stretch>
        </p:blipFill>
        <p:spPr bwMode="auto">
          <a:xfrm>
            <a:off x="4572000" y="1714488"/>
            <a:ext cx="1143008" cy="857256"/>
          </a:xfrm>
          <a:prstGeom prst="rect">
            <a:avLst/>
          </a:prstGeom>
          <a:noFill/>
        </p:spPr>
      </p:pic>
      <p:pic>
        <p:nvPicPr>
          <p:cNvPr id="45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62500" t="25000" r="25000" b="62500"/>
          <a:stretch>
            <a:fillRect/>
          </a:stretch>
        </p:blipFill>
        <p:spPr bwMode="auto">
          <a:xfrm>
            <a:off x="5715008" y="1714488"/>
            <a:ext cx="1143008" cy="857256"/>
          </a:xfrm>
          <a:prstGeom prst="rect">
            <a:avLst/>
          </a:prstGeom>
          <a:noFill/>
        </p:spPr>
      </p:pic>
      <p:pic>
        <p:nvPicPr>
          <p:cNvPr id="46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75000" t="25000" r="12500" b="62500"/>
          <a:stretch>
            <a:fillRect/>
          </a:stretch>
        </p:blipFill>
        <p:spPr bwMode="auto">
          <a:xfrm>
            <a:off x="6858016" y="1714488"/>
            <a:ext cx="1143008" cy="857256"/>
          </a:xfrm>
          <a:prstGeom prst="rect">
            <a:avLst/>
          </a:prstGeom>
          <a:noFill/>
        </p:spPr>
      </p:pic>
      <p:pic>
        <p:nvPicPr>
          <p:cNvPr id="47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87500" t="25000" b="62500"/>
          <a:stretch>
            <a:fillRect/>
          </a:stretch>
        </p:blipFill>
        <p:spPr bwMode="auto">
          <a:xfrm>
            <a:off x="8001024" y="1714488"/>
            <a:ext cx="1142976" cy="857256"/>
          </a:xfrm>
          <a:prstGeom prst="rect">
            <a:avLst/>
          </a:prstGeom>
          <a:noFill/>
        </p:spPr>
      </p:pic>
      <p:pic>
        <p:nvPicPr>
          <p:cNvPr id="48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t="37500" r="87500" b="50000"/>
          <a:stretch>
            <a:fillRect/>
          </a:stretch>
        </p:blipFill>
        <p:spPr bwMode="auto">
          <a:xfrm>
            <a:off x="0" y="2571744"/>
            <a:ext cx="1142976" cy="857256"/>
          </a:xfrm>
          <a:prstGeom prst="rect">
            <a:avLst/>
          </a:prstGeom>
          <a:noFill/>
        </p:spPr>
      </p:pic>
      <p:pic>
        <p:nvPicPr>
          <p:cNvPr id="49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12500" t="37500" r="75000" b="50000"/>
          <a:stretch>
            <a:fillRect/>
          </a:stretch>
        </p:blipFill>
        <p:spPr bwMode="auto">
          <a:xfrm>
            <a:off x="1142976" y="2571744"/>
            <a:ext cx="1143008" cy="857256"/>
          </a:xfrm>
          <a:prstGeom prst="rect">
            <a:avLst/>
          </a:prstGeom>
          <a:noFill/>
        </p:spPr>
      </p:pic>
      <p:pic>
        <p:nvPicPr>
          <p:cNvPr id="50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25000" t="37500" r="62500" b="50000"/>
          <a:stretch>
            <a:fillRect/>
          </a:stretch>
        </p:blipFill>
        <p:spPr bwMode="auto">
          <a:xfrm>
            <a:off x="2285984" y="2571744"/>
            <a:ext cx="1143008" cy="857256"/>
          </a:xfrm>
          <a:prstGeom prst="rect">
            <a:avLst/>
          </a:prstGeom>
          <a:noFill/>
        </p:spPr>
      </p:pic>
      <p:pic>
        <p:nvPicPr>
          <p:cNvPr id="51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37500" t="37500" r="50000" b="50000"/>
          <a:stretch>
            <a:fillRect/>
          </a:stretch>
        </p:blipFill>
        <p:spPr bwMode="auto">
          <a:xfrm>
            <a:off x="3428992" y="2571744"/>
            <a:ext cx="1143008" cy="857256"/>
          </a:xfrm>
          <a:prstGeom prst="rect">
            <a:avLst/>
          </a:prstGeom>
          <a:noFill/>
        </p:spPr>
      </p:pic>
      <p:pic>
        <p:nvPicPr>
          <p:cNvPr id="52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50000" t="37500" r="37500" b="50000"/>
          <a:stretch>
            <a:fillRect/>
          </a:stretch>
        </p:blipFill>
        <p:spPr bwMode="auto">
          <a:xfrm>
            <a:off x="4572000" y="2571744"/>
            <a:ext cx="1143008" cy="857256"/>
          </a:xfrm>
          <a:prstGeom prst="rect">
            <a:avLst/>
          </a:prstGeom>
          <a:noFill/>
        </p:spPr>
      </p:pic>
      <p:pic>
        <p:nvPicPr>
          <p:cNvPr id="53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62500" t="37500" r="25000" b="50000"/>
          <a:stretch>
            <a:fillRect/>
          </a:stretch>
        </p:blipFill>
        <p:spPr bwMode="auto">
          <a:xfrm>
            <a:off x="5715008" y="2571744"/>
            <a:ext cx="1143008" cy="857256"/>
          </a:xfrm>
          <a:prstGeom prst="rect">
            <a:avLst/>
          </a:prstGeom>
          <a:noFill/>
        </p:spPr>
      </p:pic>
      <p:pic>
        <p:nvPicPr>
          <p:cNvPr id="54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75000" t="37500" r="12500" b="50000"/>
          <a:stretch>
            <a:fillRect/>
          </a:stretch>
        </p:blipFill>
        <p:spPr bwMode="auto">
          <a:xfrm>
            <a:off x="6858016" y="2571744"/>
            <a:ext cx="1143008" cy="857256"/>
          </a:xfrm>
          <a:prstGeom prst="rect">
            <a:avLst/>
          </a:prstGeom>
          <a:noFill/>
        </p:spPr>
      </p:pic>
      <p:pic>
        <p:nvPicPr>
          <p:cNvPr id="55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87500" t="37500" b="50000"/>
          <a:stretch>
            <a:fillRect/>
          </a:stretch>
        </p:blipFill>
        <p:spPr bwMode="auto">
          <a:xfrm>
            <a:off x="8001024" y="2571744"/>
            <a:ext cx="1142976" cy="857256"/>
          </a:xfrm>
          <a:prstGeom prst="rect">
            <a:avLst/>
          </a:prstGeom>
          <a:noFill/>
        </p:spPr>
      </p:pic>
      <p:pic>
        <p:nvPicPr>
          <p:cNvPr id="56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t="50000" r="87500" b="37500"/>
          <a:stretch>
            <a:fillRect/>
          </a:stretch>
        </p:blipFill>
        <p:spPr bwMode="auto">
          <a:xfrm>
            <a:off x="0" y="3429000"/>
            <a:ext cx="1142976" cy="857256"/>
          </a:xfrm>
          <a:prstGeom prst="rect">
            <a:avLst/>
          </a:prstGeom>
          <a:noFill/>
        </p:spPr>
      </p:pic>
      <p:pic>
        <p:nvPicPr>
          <p:cNvPr id="57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12500" t="50000" r="75000" b="37500"/>
          <a:stretch>
            <a:fillRect/>
          </a:stretch>
        </p:blipFill>
        <p:spPr bwMode="auto">
          <a:xfrm>
            <a:off x="1142976" y="3429000"/>
            <a:ext cx="1143008" cy="857256"/>
          </a:xfrm>
          <a:prstGeom prst="rect">
            <a:avLst/>
          </a:prstGeom>
          <a:noFill/>
        </p:spPr>
      </p:pic>
      <p:pic>
        <p:nvPicPr>
          <p:cNvPr id="58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25000" t="50000" r="62500" b="37500"/>
          <a:stretch>
            <a:fillRect/>
          </a:stretch>
        </p:blipFill>
        <p:spPr bwMode="auto">
          <a:xfrm>
            <a:off x="2285984" y="3429000"/>
            <a:ext cx="1143008" cy="857256"/>
          </a:xfrm>
          <a:prstGeom prst="rect">
            <a:avLst/>
          </a:prstGeom>
          <a:noFill/>
        </p:spPr>
      </p:pic>
      <p:pic>
        <p:nvPicPr>
          <p:cNvPr id="59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37500" t="50000" r="50000" b="37500"/>
          <a:stretch>
            <a:fillRect/>
          </a:stretch>
        </p:blipFill>
        <p:spPr bwMode="auto">
          <a:xfrm>
            <a:off x="3428992" y="3429000"/>
            <a:ext cx="1143008" cy="857256"/>
          </a:xfrm>
          <a:prstGeom prst="rect">
            <a:avLst/>
          </a:prstGeom>
          <a:noFill/>
        </p:spPr>
      </p:pic>
      <p:pic>
        <p:nvPicPr>
          <p:cNvPr id="60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50000" t="50000" r="37500" b="37500"/>
          <a:stretch>
            <a:fillRect/>
          </a:stretch>
        </p:blipFill>
        <p:spPr bwMode="auto">
          <a:xfrm>
            <a:off x="4572000" y="3429000"/>
            <a:ext cx="1143008" cy="857256"/>
          </a:xfrm>
          <a:prstGeom prst="rect">
            <a:avLst/>
          </a:prstGeom>
          <a:noFill/>
        </p:spPr>
      </p:pic>
      <p:pic>
        <p:nvPicPr>
          <p:cNvPr id="61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62500" t="50000" r="25000" b="37500"/>
          <a:stretch>
            <a:fillRect/>
          </a:stretch>
        </p:blipFill>
        <p:spPr bwMode="auto">
          <a:xfrm>
            <a:off x="5715008" y="3429000"/>
            <a:ext cx="1143008" cy="857256"/>
          </a:xfrm>
          <a:prstGeom prst="rect">
            <a:avLst/>
          </a:prstGeom>
          <a:noFill/>
        </p:spPr>
      </p:pic>
      <p:pic>
        <p:nvPicPr>
          <p:cNvPr id="62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75000" t="50000" r="12500" b="37500"/>
          <a:stretch>
            <a:fillRect/>
          </a:stretch>
        </p:blipFill>
        <p:spPr bwMode="auto">
          <a:xfrm>
            <a:off x="6858016" y="3429000"/>
            <a:ext cx="1143008" cy="857256"/>
          </a:xfrm>
          <a:prstGeom prst="rect">
            <a:avLst/>
          </a:prstGeom>
          <a:noFill/>
        </p:spPr>
      </p:pic>
      <p:pic>
        <p:nvPicPr>
          <p:cNvPr id="63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87500" t="50000" b="37500"/>
          <a:stretch>
            <a:fillRect/>
          </a:stretch>
        </p:blipFill>
        <p:spPr bwMode="auto">
          <a:xfrm>
            <a:off x="8001024" y="3429000"/>
            <a:ext cx="1142976" cy="857256"/>
          </a:xfrm>
          <a:prstGeom prst="rect">
            <a:avLst/>
          </a:prstGeom>
          <a:noFill/>
        </p:spPr>
      </p:pic>
      <p:pic>
        <p:nvPicPr>
          <p:cNvPr id="64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t="62500" r="87500" b="25000"/>
          <a:stretch>
            <a:fillRect/>
          </a:stretch>
        </p:blipFill>
        <p:spPr bwMode="auto">
          <a:xfrm>
            <a:off x="0" y="4286256"/>
            <a:ext cx="1142976" cy="857256"/>
          </a:xfrm>
          <a:prstGeom prst="rect">
            <a:avLst/>
          </a:prstGeom>
          <a:noFill/>
        </p:spPr>
      </p:pic>
      <p:pic>
        <p:nvPicPr>
          <p:cNvPr id="65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12500" t="62500" r="75000" b="25000"/>
          <a:stretch>
            <a:fillRect/>
          </a:stretch>
        </p:blipFill>
        <p:spPr bwMode="auto">
          <a:xfrm>
            <a:off x="1142976" y="4286256"/>
            <a:ext cx="1143008" cy="857256"/>
          </a:xfrm>
          <a:prstGeom prst="rect">
            <a:avLst/>
          </a:prstGeom>
          <a:noFill/>
        </p:spPr>
      </p:pic>
      <p:pic>
        <p:nvPicPr>
          <p:cNvPr id="66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25000" t="62500" r="62500" b="25000"/>
          <a:stretch>
            <a:fillRect/>
          </a:stretch>
        </p:blipFill>
        <p:spPr bwMode="auto">
          <a:xfrm>
            <a:off x="2285984" y="4286256"/>
            <a:ext cx="1143008" cy="857256"/>
          </a:xfrm>
          <a:prstGeom prst="rect">
            <a:avLst/>
          </a:prstGeom>
          <a:noFill/>
        </p:spPr>
      </p:pic>
      <p:pic>
        <p:nvPicPr>
          <p:cNvPr id="67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37500" t="62500" r="50000" b="25000"/>
          <a:stretch>
            <a:fillRect/>
          </a:stretch>
        </p:blipFill>
        <p:spPr bwMode="auto">
          <a:xfrm>
            <a:off x="3428992" y="4286256"/>
            <a:ext cx="1143008" cy="857256"/>
          </a:xfrm>
          <a:prstGeom prst="rect">
            <a:avLst/>
          </a:prstGeom>
          <a:noFill/>
        </p:spPr>
      </p:pic>
      <p:pic>
        <p:nvPicPr>
          <p:cNvPr id="68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50000" t="62500" r="37500" b="25000"/>
          <a:stretch>
            <a:fillRect/>
          </a:stretch>
        </p:blipFill>
        <p:spPr bwMode="auto">
          <a:xfrm>
            <a:off x="4572000" y="4286256"/>
            <a:ext cx="1143008" cy="857256"/>
          </a:xfrm>
          <a:prstGeom prst="rect">
            <a:avLst/>
          </a:prstGeom>
          <a:noFill/>
        </p:spPr>
      </p:pic>
      <p:pic>
        <p:nvPicPr>
          <p:cNvPr id="69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62500" t="62500" r="25000" b="25000"/>
          <a:stretch>
            <a:fillRect/>
          </a:stretch>
        </p:blipFill>
        <p:spPr bwMode="auto">
          <a:xfrm>
            <a:off x="5715008" y="4286256"/>
            <a:ext cx="1143008" cy="857256"/>
          </a:xfrm>
          <a:prstGeom prst="rect">
            <a:avLst/>
          </a:prstGeom>
          <a:noFill/>
        </p:spPr>
      </p:pic>
      <p:pic>
        <p:nvPicPr>
          <p:cNvPr id="70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75000" t="62500" r="12500" b="25000"/>
          <a:stretch>
            <a:fillRect/>
          </a:stretch>
        </p:blipFill>
        <p:spPr bwMode="auto">
          <a:xfrm>
            <a:off x="6858016" y="4286256"/>
            <a:ext cx="1143008" cy="857256"/>
          </a:xfrm>
          <a:prstGeom prst="rect">
            <a:avLst/>
          </a:prstGeom>
          <a:noFill/>
        </p:spPr>
      </p:pic>
      <p:pic>
        <p:nvPicPr>
          <p:cNvPr id="71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87500" t="62500" b="25000"/>
          <a:stretch>
            <a:fillRect/>
          </a:stretch>
        </p:blipFill>
        <p:spPr bwMode="auto">
          <a:xfrm>
            <a:off x="8001024" y="4286256"/>
            <a:ext cx="1142976" cy="857256"/>
          </a:xfrm>
          <a:prstGeom prst="rect">
            <a:avLst/>
          </a:prstGeom>
          <a:noFill/>
        </p:spPr>
      </p:pic>
      <p:pic>
        <p:nvPicPr>
          <p:cNvPr id="72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t="75000" r="87500" b="12500"/>
          <a:stretch>
            <a:fillRect/>
          </a:stretch>
        </p:blipFill>
        <p:spPr bwMode="auto">
          <a:xfrm>
            <a:off x="0" y="5143512"/>
            <a:ext cx="1142976" cy="857256"/>
          </a:xfrm>
          <a:prstGeom prst="rect">
            <a:avLst/>
          </a:prstGeom>
          <a:noFill/>
        </p:spPr>
      </p:pic>
      <p:pic>
        <p:nvPicPr>
          <p:cNvPr id="73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12500" t="75000" r="75000" b="12500"/>
          <a:stretch>
            <a:fillRect/>
          </a:stretch>
        </p:blipFill>
        <p:spPr bwMode="auto">
          <a:xfrm>
            <a:off x="1142976" y="5143512"/>
            <a:ext cx="1143008" cy="857256"/>
          </a:xfrm>
          <a:prstGeom prst="rect">
            <a:avLst/>
          </a:prstGeom>
          <a:noFill/>
        </p:spPr>
      </p:pic>
      <p:pic>
        <p:nvPicPr>
          <p:cNvPr id="74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25000" t="75000" r="62500" b="12500"/>
          <a:stretch>
            <a:fillRect/>
          </a:stretch>
        </p:blipFill>
        <p:spPr bwMode="auto">
          <a:xfrm>
            <a:off x="2285984" y="5143512"/>
            <a:ext cx="1143008" cy="857256"/>
          </a:xfrm>
          <a:prstGeom prst="rect">
            <a:avLst/>
          </a:prstGeom>
          <a:noFill/>
        </p:spPr>
      </p:pic>
      <p:pic>
        <p:nvPicPr>
          <p:cNvPr id="75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37500" t="75000" r="50000" b="12500"/>
          <a:stretch>
            <a:fillRect/>
          </a:stretch>
        </p:blipFill>
        <p:spPr bwMode="auto">
          <a:xfrm>
            <a:off x="3428992" y="5143512"/>
            <a:ext cx="1143008" cy="857256"/>
          </a:xfrm>
          <a:prstGeom prst="rect">
            <a:avLst/>
          </a:prstGeom>
          <a:noFill/>
        </p:spPr>
      </p:pic>
      <p:pic>
        <p:nvPicPr>
          <p:cNvPr id="76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50000" t="75000" r="37500" b="12500"/>
          <a:stretch>
            <a:fillRect/>
          </a:stretch>
        </p:blipFill>
        <p:spPr bwMode="auto">
          <a:xfrm>
            <a:off x="4572000" y="5143512"/>
            <a:ext cx="1143008" cy="857256"/>
          </a:xfrm>
          <a:prstGeom prst="rect">
            <a:avLst/>
          </a:prstGeom>
          <a:noFill/>
        </p:spPr>
      </p:pic>
      <p:pic>
        <p:nvPicPr>
          <p:cNvPr id="77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62500" t="75000" r="25000" b="12500"/>
          <a:stretch>
            <a:fillRect/>
          </a:stretch>
        </p:blipFill>
        <p:spPr bwMode="auto">
          <a:xfrm>
            <a:off x="5715008" y="5143512"/>
            <a:ext cx="1143008" cy="857256"/>
          </a:xfrm>
          <a:prstGeom prst="rect">
            <a:avLst/>
          </a:prstGeom>
          <a:noFill/>
        </p:spPr>
      </p:pic>
      <p:pic>
        <p:nvPicPr>
          <p:cNvPr id="78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75000" t="75000" r="12500" b="12500"/>
          <a:stretch>
            <a:fillRect/>
          </a:stretch>
        </p:blipFill>
        <p:spPr bwMode="auto">
          <a:xfrm>
            <a:off x="6858016" y="5143512"/>
            <a:ext cx="1143008" cy="857256"/>
          </a:xfrm>
          <a:prstGeom prst="rect">
            <a:avLst/>
          </a:prstGeom>
          <a:noFill/>
        </p:spPr>
      </p:pic>
      <p:pic>
        <p:nvPicPr>
          <p:cNvPr id="79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87500" t="75000" b="12500"/>
          <a:stretch>
            <a:fillRect/>
          </a:stretch>
        </p:blipFill>
        <p:spPr bwMode="auto">
          <a:xfrm>
            <a:off x="8001024" y="5143512"/>
            <a:ext cx="1142976" cy="857256"/>
          </a:xfrm>
          <a:prstGeom prst="rect">
            <a:avLst/>
          </a:prstGeom>
          <a:noFill/>
        </p:spPr>
      </p:pic>
      <p:pic>
        <p:nvPicPr>
          <p:cNvPr id="80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t="87500" r="87500"/>
          <a:stretch>
            <a:fillRect/>
          </a:stretch>
        </p:blipFill>
        <p:spPr bwMode="auto">
          <a:xfrm>
            <a:off x="0" y="6000768"/>
            <a:ext cx="1142976" cy="857232"/>
          </a:xfrm>
          <a:prstGeom prst="rect">
            <a:avLst/>
          </a:prstGeom>
          <a:noFill/>
        </p:spPr>
      </p:pic>
      <p:pic>
        <p:nvPicPr>
          <p:cNvPr id="81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12500" t="87500" r="75000"/>
          <a:stretch>
            <a:fillRect/>
          </a:stretch>
        </p:blipFill>
        <p:spPr bwMode="auto">
          <a:xfrm>
            <a:off x="1142976" y="6000768"/>
            <a:ext cx="1143008" cy="857232"/>
          </a:xfrm>
          <a:prstGeom prst="rect">
            <a:avLst/>
          </a:prstGeom>
          <a:noFill/>
        </p:spPr>
      </p:pic>
      <p:pic>
        <p:nvPicPr>
          <p:cNvPr id="82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25000" t="87500" r="62500"/>
          <a:stretch>
            <a:fillRect/>
          </a:stretch>
        </p:blipFill>
        <p:spPr bwMode="auto">
          <a:xfrm>
            <a:off x="2285984" y="6000768"/>
            <a:ext cx="1143008" cy="857232"/>
          </a:xfrm>
          <a:prstGeom prst="rect">
            <a:avLst/>
          </a:prstGeom>
          <a:noFill/>
        </p:spPr>
      </p:pic>
      <p:pic>
        <p:nvPicPr>
          <p:cNvPr id="83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37500" t="87500" r="50000"/>
          <a:stretch>
            <a:fillRect/>
          </a:stretch>
        </p:blipFill>
        <p:spPr bwMode="auto">
          <a:xfrm>
            <a:off x="3428992" y="6000768"/>
            <a:ext cx="1143008" cy="857232"/>
          </a:xfrm>
          <a:prstGeom prst="rect">
            <a:avLst/>
          </a:prstGeom>
          <a:noFill/>
        </p:spPr>
      </p:pic>
      <p:pic>
        <p:nvPicPr>
          <p:cNvPr id="84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50000" t="87500" r="37500"/>
          <a:stretch>
            <a:fillRect/>
          </a:stretch>
        </p:blipFill>
        <p:spPr bwMode="auto">
          <a:xfrm>
            <a:off x="4572000" y="6000768"/>
            <a:ext cx="1143008" cy="857232"/>
          </a:xfrm>
          <a:prstGeom prst="rect">
            <a:avLst/>
          </a:prstGeom>
          <a:noFill/>
        </p:spPr>
      </p:pic>
      <p:pic>
        <p:nvPicPr>
          <p:cNvPr id="85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62500" t="87500" r="25000"/>
          <a:stretch>
            <a:fillRect/>
          </a:stretch>
        </p:blipFill>
        <p:spPr bwMode="auto">
          <a:xfrm>
            <a:off x="5715008" y="6000768"/>
            <a:ext cx="1143008" cy="857232"/>
          </a:xfrm>
          <a:prstGeom prst="rect">
            <a:avLst/>
          </a:prstGeom>
          <a:noFill/>
        </p:spPr>
      </p:pic>
      <p:pic>
        <p:nvPicPr>
          <p:cNvPr id="86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75000" t="87500" r="12500"/>
          <a:stretch>
            <a:fillRect/>
          </a:stretch>
        </p:blipFill>
        <p:spPr bwMode="auto">
          <a:xfrm>
            <a:off x="6858016" y="6000768"/>
            <a:ext cx="1143008" cy="857232"/>
          </a:xfrm>
          <a:prstGeom prst="rect">
            <a:avLst/>
          </a:prstGeom>
          <a:noFill/>
        </p:spPr>
      </p:pic>
      <p:pic>
        <p:nvPicPr>
          <p:cNvPr id="87" name="Picture 5" descr="C:\Users\Ana María\Desktop\Reino-Unido.jpg"/>
          <p:cNvPicPr>
            <a:picLocks noChangeAspect="1" noChangeArrowheads="1"/>
          </p:cNvPicPr>
          <p:nvPr/>
        </p:nvPicPr>
        <p:blipFill>
          <a:blip r:embed="rId7"/>
          <a:srcRect l="87500" t="87500"/>
          <a:stretch>
            <a:fillRect/>
          </a:stretch>
        </p:blipFill>
        <p:spPr bwMode="auto">
          <a:xfrm>
            <a:off x="8001024" y="6000768"/>
            <a:ext cx="1142976" cy="857232"/>
          </a:xfrm>
          <a:prstGeom prst="rect">
            <a:avLst/>
          </a:prstGeom>
          <a:noFill/>
        </p:spPr>
      </p:pic>
      <p:sp>
        <p:nvSpPr>
          <p:cNvPr id="88" name="8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1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2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3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4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600"/>
                            </p:stCondLst>
                            <p:childTnLst>
                              <p:par>
                                <p:cTn id="7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700"/>
                            </p:stCondLst>
                            <p:childTnLst>
                              <p:par>
                                <p:cTn id="8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800"/>
                            </p:stCondLst>
                            <p:childTnLst>
                              <p:par>
                                <p:cTn id="8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900"/>
                            </p:stCondLst>
                            <p:childTnLst>
                              <p:par>
                                <p:cTn id="9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100"/>
                            </p:stCondLst>
                            <p:childTnLst>
                              <p:par>
                                <p:cTn id="10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8200"/>
                            </p:stCondLst>
                            <p:childTnLst>
                              <p:par>
                                <p:cTn id="10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300"/>
                            </p:stCondLst>
                            <p:childTnLst>
                              <p:par>
                                <p:cTn id="1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400"/>
                            </p:stCondLst>
                            <p:childTnLst>
                              <p:par>
                                <p:cTn id="1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1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500"/>
                            </p:stCondLst>
                            <p:childTnLst>
                              <p:par>
                                <p:cTn id="1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8600"/>
                            </p:stCondLst>
                            <p:childTnLst>
                              <p:par>
                                <p:cTn id="1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1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1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700"/>
                            </p:stCondLst>
                            <p:childTnLst>
                              <p:par>
                                <p:cTn id="1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1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800"/>
                            </p:stCondLst>
                            <p:childTnLst>
                              <p:par>
                                <p:cTn id="1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8900"/>
                            </p:stCondLst>
                            <p:childTnLst>
                              <p:par>
                                <p:cTn id="1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9000"/>
                            </p:stCondLst>
                            <p:childTnLst>
                              <p:par>
                                <p:cTn id="1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100"/>
                            </p:stCondLst>
                            <p:childTnLst>
                              <p:par>
                                <p:cTn id="1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9200"/>
                            </p:stCondLst>
                            <p:childTnLst>
                              <p:par>
                                <p:cTn id="1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9300"/>
                            </p:stCondLst>
                            <p:childTnLst>
                              <p:par>
                                <p:cTn id="1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9400"/>
                            </p:stCondLst>
                            <p:childTnLst>
                              <p:par>
                                <p:cTn id="1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1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1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9500"/>
                            </p:stCondLst>
                            <p:childTnLst>
                              <p:par>
                                <p:cTn id="17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1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1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9600"/>
                            </p:stCondLst>
                            <p:childTnLst>
                              <p:par>
                                <p:cTn id="17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700"/>
                            </p:stCondLst>
                            <p:childTnLst>
                              <p:par>
                                <p:cTn id="18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9800"/>
                            </p:stCondLst>
                            <p:childTnLst>
                              <p:par>
                                <p:cTn id="18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9900"/>
                            </p:stCondLst>
                            <p:childTnLst>
                              <p:par>
                                <p:cTn id="19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0100"/>
                            </p:stCondLst>
                            <p:childTnLst>
                              <p:par>
                                <p:cTn id="20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0200"/>
                            </p:stCondLst>
                            <p:childTnLst>
                              <p:par>
                                <p:cTn id="20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1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1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0300"/>
                            </p:stCondLst>
                            <p:childTnLst>
                              <p:par>
                                <p:cTn id="2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1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1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10400"/>
                            </p:stCondLst>
                            <p:childTnLst>
                              <p:par>
                                <p:cTn id="2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1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1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1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1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10600"/>
                            </p:stCondLst>
                            <p:childTnLst>
                              <p:par>
                                <p:cTn id="2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1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1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0700"/>
                            </p:stCondLst>
                            <p:childTnLst>
                              <p:par>
                                <p:cTn id="2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1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1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0800"/>
                            </p:stCondLst>
                            <p:childTnLst>
                              <p:par>
                                <p:cTn id="2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1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1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0900"/>
                            </p:stCondLst>
                            <p:childTnLst>
                              <p:par>
                                <p:cTn id="2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1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1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1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1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1100"/>
                            </p:stCondLst>
                            <p:childTnLst>
                              <p:par>
                                <p:cTn id="2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1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1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11200"/>
                            </p:stCondLst>
                            <p:childTnLst>
                              <p:par>
                                <p:cTn id="2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1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1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1300"/>
                            </p:stCondLst>
                            <p:childTnLst>
                              <p:par>
                                <p:cTn id="2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1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1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11400"/>
                            </p:stCondLst>
                            <p:childTnLst>
                              <p:par>
                                <p:cTn id="2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1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1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1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1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11600"/>
                            </p:stCondLst>
                            <p:childTnLst>
                              <p:par>
                                <p:cTn id="27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1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1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11700"/>
                            </p:stCondLst>
                            <p:childTnLst>
                              <p:par>
                                <p:cTn id="28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1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1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11800"/>
                            </p:stCondLst>
                            <p:childTnLst>
                              <p:par>
                                <p:cTn id="28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1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1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11900"/>
                            </p:stCondLst>
                            <p:childTnLst>
                              <p:par>
                                <p:cTn id="29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1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1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0" dur="1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1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12100"/>
                            </p:stCondLst>
                            <p:childTnLst>
                              <p:par>
                                <p:cTn id="30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1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1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12200"/>
                            </p:stCondLst>
                            <p:childTnLst>
                              <p:par>
                                <p:cTn id="30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1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1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12300"/>
                            </p:stCondLst>
                            <p:childTnLst>
                              <p:par>
                                <p:cTn id="3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1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1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7" fill="hold">
                            <p:stCondLst>
                              <p:cond delay="12400"/>
                            </p:stCondLst>
                            <p:childTnLst>
                              <p:par>
                                <p:cTn id="3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1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1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1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1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12600"/>
                            </p:stCondLst>
                            <p:childTnLst>
                              <p:par>
                                <p:cTn id="3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1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1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12700"/>
                            </p:stCondLst>
                            <p:childTnLst>
                              <p:par>
                                <p:cTn id="3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1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1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>
                            <p:stCondLst>
                              <p:cond delay="12800"/>
                            </p:stCondLst>
                            <p:childTnLst>
                              <p:par>
                                <p:cTn id="3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0" dur="1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1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12900"/>
                            </p:stCondLst>
                            <p:childTnLst>
                              <p:par>
                                <p:cTn id="3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5" dur="1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1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1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1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13100"/>
                            </p:stCondLst>
                            <p:childTnLst>
                              <p:par>
                                <p:cTn id="3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1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1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13200"/>
                            </p:stCondLst>
                            <p:childTnLst>
                              <p:par>
                                <p:cTn id="3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1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1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>
                            <p:stCondLst>
                              <p:cond delay="13300"/>
                            </p:stCondLst>
                            <p:childTnLst>
                              <p:par>
                                <p:cTn id="3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5" dur="1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1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13400"/>
                            </p:stCondLst>
                            <p:childTnLst>
                              <p:par>
                                <p:cTn id="368" presetID="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0" dur="7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7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7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5" presetID="26" presetClass="entr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7" dur="20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8" dur="637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32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324" tmFilter="0, 0; 0.125,0.2665; 0.25,0.4; 0.375,0.465; 0.5,0.5;  0.625,0.535; 0.75,0.6; 0.875,0.7335; 1,1">
                                          <p:stCondLst>
                                            <p:cond delay="232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162" tmFilter="0, 0; 0.125,0.2665; 0.25,0.4; 0.375,0.465; 0.5,0.5;  0.625,0.535; 0.75,0.6; 0.875,0.7335; 1,1">
                                          <p:stCondLst>
                                            <p:cond delay="46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74" tmFilter="0, 0; 0.125,0.2665; 0.25,0.4; 0.375,0.465; 0.5,0.5;  0.625,0.535; 0.75,0.6; 0.875,0.7335; 1,1">
                                          <p:stCondLst>
                                            <p:cond delay="579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3" dur="91">
                                          <p:stCondLst>
                                            <p:cond delay="2275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4" dur="581" decel="50000">
                                          <p:stCondLst>
                                            <p:cond delay="236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5" dur="91">
                                          <p:stCondLst>
                                            <p:cond delay="459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6" dur="581" decel="50000">
                                          <p:stCondLst>
                                            <p:cond delay="4683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7" dur="91">
                                          <p:stCondLst>
                                            <p:cond delay="5747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8" dur="581" decel="50000">
                                          <p:stCondLst>
                                            <p:cond delay="58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9" dur="91">
                                          <p:stCondLst>
                                            <p:cond delay="632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0" dur="581" decel="50000">
                                          <p:stCondLst>
                                            <p:cond delay="641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6" grpId="0" animBg="1"/>
      <p:bldP spid="8" grpId="0" animBg="1"/>
      <p:bldP spid="88" grpId="0" animBg="1"/>
      <p:bldP spid="88" grpId="1" animBg="1"/>
      <p:bldP spid="88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r="75000" b="75000"/>
          <a:stretch>
            <a:fillRect/>
          </a:stretch>
        </p:blipFill>
        <p:spPr bwMode="auto">
          <a:xfrm>
            <a:off x="0" y="0"/>
            <a:ext cx="2285984" cy="1714488"/>
          </a:xfrm>
          <a:prstGeom prst="rect">
            <a:avLst/>
          </a:prstGeom>
          <a:noFill/>
        </p:spPr>
      </p:pic>
      <p:pic>
        <p:nvPicPr>
          <p:cNvPr id="5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l="25000" r="50000" b="75000"/>
          <a:stretch>
            <a:fillRect/>
          </a:stretch>
        </p:blipFill>
        <p:spPr bwMode="auto">
          <a:xfrm>
            <a:off x="2285984" y="0"/>
            <a:ext cx="2286016" cy="1714488"/>
          </a:xfrm>
          <a:prstGeom prst="rect">
            <a:avLst/>
          </a:prstGeom>
          <a:noFill/>
        </p:spPr>
      </p:pic>
      <p:pic>
        <p:nvPicPr>
          <p:cNvPr id="6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l="50000" r="25000" b="75000"/>
          <a:stretch>
            <a:fillRect/>
          </a:stretch>
        </p:blipFill>
        <p:spPr bwMode="auto">
          <a:xfrm>
            <a:off x="4572000" y="0"/>
            <a:ext cx="2286016" cy="1714488"/>
          </a:xfrm>
          <a:prstGeom prst="rect">
            <a:avLst/>
          </a:prstGeom>
          <a:noFill/>
        </p:spPr>
      </p:pic>
      <p:pic>
        <p:nvPicPr>
          <p:cNvPr id="7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l="75000" b="75000"/>
          <a:stretch>
            <a:fillRect/>
          </a:stretch>
        </p:blipFill>
        <p:spPr bwMode="auto">
          <a:xfrm>
            <a:off x="6858016" y="0"/>
            <a:ext cx="2285984" cy="1714488"/>
          </a:xfrm>
          <a:prstGeom prst="rect">
            <a:avLst/>
          </a:prstGeom>
          <a:noFill/>
        </p:spPr>
      </p:pic>
      <p:pic>
        <p:nvPicPr>
          <p:cNvPr id="8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t="25000" r="75000" b="50000"/>
          <a:stretch>
            <a:fillRect/>
          </a:stretch>
        </p:blipFill>
        <p:spPr bwMode="auto">
          <a:xfrm>
            <a:off x="0" y="1714488"/>
            <a:ext cx="2285984" cy="1714512"/>
          </a:xfrm>
          <a:prstGeom prst="rect">
            <a:avLst/>
          </a:prstGeom>
          <a:noFill/>
        </p:spPr>
      </p:pic>
      <p:pic>
        <p:nvPicPr>
          <p:cNvPr id="9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l="25000" t="25000" r="50000" b="50000"/>
          <a:stretch>
            <a:fillRect/>
          </a:stretch>
        </p:blipFill>
        <p:spPr bwMode="auto">
          <a:xfrm>
            <a:off x="2285984" y="1714488"/>
            <a:ext cx="2286016" cy="1714512"/>
          </a:xfrm>
          <a:prstGeom prst="rect">
            <a:avLst/>
          </a:prstGeom>
          <a:noFill/>
        </p:spPr>
      </p:pic>
      <p:pic>
        <p:nvPicPr>
          <p:cNvPr id="10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l="50000" t="25000" r="25000" b="50000"/>
          <a:stretch>
            <a:fillRect/>
          </a:stretch>
        </p:blipFill>
        <p:spPr bwMode="auto">
          <a:xfrm>
            <a:off x="4572000" y="1714488"/>
            <a:ext cx="2286016" cy="1714512"/>
          </a:xfrm>
          <a:prstGeom prst="rect">
            <a:avLst/>
          </a:prstGeom>
          <a:noFill/>
        </p:spPr>
      </p:pic>
      <p:pic>
        <p:nvPicPr>
          <p:cNvPr id="11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l="75000" t="25000" b="50000"/>
          <a:stretch>
            <a:fillRect/>
          </a:stretch>
        </p:blipFill>
        <p:spPr bwMode="auto">
          <a:xfrm>
            <a:off x="6858016" y="1714488"/>
            <a:ext cx="2285984" cy="1714512"/>
          </a:xfrm>
          <a:prstGeom prst="rect">
            <a:avLst/>
          </a:prstGeom>
          <a:noFill/>
        </p:spPr>
      </p:pic>
      <p:pic>
        <p:nvPicPr>
          <p:cNvPr id="13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t="50000" r="75000" b="25000"/>
          <a:stretch>
            <a:fillRect/>
          </a:stretch>
        </p:blipFill>
        <p:spPr bwMode="auto">
          <a:xfrm>
            <a:off x="0" y="3429000"/>
            <a:ext cx="2285984" cy="1714512"/>
          </a:xfrm>
          <a:prstGeom prst="rect">
            <a:avLst/>
          </a:prstGeom>
          <a:noFill/>
        </p:spPr>
      </p:pic>
      <p:pic>
        <p:nvPicPr>
          <p:cNvPr id="14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l="25000" t="50000" r="50000" b="25000"/>
          <a:stretch>
            <a:fillRect/>
          </a:stretch>
        </p:blipFill>
        <p:spPr bwMode="auto">
          <a:xfrm>
            <a:off x="2285984" y="3429000"/>
            <a:ext cx="2286016" cy="1714512"/>
          </a:xfrm>
          <a:prstGeom prst="rect">
            <a:avLst/>
          </a:prstGeom>
          <a:noFill/>
        </p:spPr>
      </p:pic>
      <p:pic>
        <p:nvPicPr>
          <p:cNvPr id="15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l="50000" t="50000" r="25000" b="25000"/>
          <a:stretch>
            <a:fillRect/>
          </a:stretch>
        </p:blipFill>
        <p:spPr bwMode="auto">
          <a:xfrm>
            <a:off x="4572000" y="3429000"/>
            <a:ext cx="2286016" cy="1714512"/>
          </a:xfrm>
          <a:prstGeom prst="rect">
            <a:avLst/>
          </a:prstGeom>
          <a:noFill/>
        </p:spPr>
      </p:pic>
      <p:pic>
        <p:nvPicPr>
          <p:cNvPr id="16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l="74219" t="50000" b="25000"/>
          <a:stretch>
            <a:fillRect/>
          </a:stretch>
        </p:blipFill>
        <p:spPr bwMode="auto">
          <a:xfrm>
            <a:off x="6786578" y="3429000"/>
            <a:ext cx="2357422" cy="1714512"/>
          </a:xfrm>
          <a:prstGeom prst="rect">
            <a:avLst/>
          </a:prstGeom>
          <a:noFill/>
        </p:spPr>
      </p:pic>
      <p:pic>
        <p:nvPicPr>
          <p:cNvPr id="18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t="75000" r="75000"/>
          <a:stretch>
            <a:fillRect/>
          </a:stretch>
        </p:blipFill>
        <p:spPr bwMode="auto">
          <a:xfrm>
            <a:off x="0" y="5143512"/>
            <a:ext cx="2285984" cy="1714488"/>
          </a:xfrm>
          <a:prstGeom prst="rect">
            <a:avLst/>
          </a:prstGeom>
          <a:noFill/>
        </p:spPr>
      </p:pic>
      <p:pic>
        <p:nvPicPr>
          <p:cNvPr id="19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l="25000" t="75000" r="50000"/>
          <a:stretch>
            <a:fillRect/>
          </a:stretch>
        </p:blipFill>
        <p:spPr bwMode="auto">
          <a:xfrm>
            <a:off x="2285984" y="5143512"/>
            <a:ext cx="2286016" cy="1714488"/>
          </a:xfrm>
          <a:prstGeom prst="rect">
            <a:avLst/>
          </a:prstGeom>
          <a:noFill/>
        </p:spPr>
      </p:pic>
      <p:pic>
        <p:nvPicPr>
          <p:cNvPr id="20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l="50000" t="75000" r="25000"/>
          <a:stretch>
            <a:fillRect/>
          </a:stretch>
        </p:blipFill>
        <p:spPr bwMode="auto">
          <a:xfrm>
            <a:off x="4572000" y="5143512"/>
            <a:ext cx="2286016" cy="1714488"/>
          </a:xfrm>
          <a:prstGeom prst="rect">
            <a:avLst/>
          </a:prstGeom>
          <a:noFill/>
        </p:spPr>
      </p:pic>
      <p:pic>
        <p:nvPicPr>
          <p:cNvPr id="21" name="Picture 2" descr="C:\Users\Ana María\Desktop\Helix-Bridge-Singapore-5I.jpg"/>
          <p:cNvPicPr>
            <a:picLocks noChangeAspect="1" noChangeArrowheads="1"/>
          </p:cNvPicPr>
          <p:nvPr/>
        </p:nvPicPr>
        <p:blipFill>
          <a:blip r:embed="rId2"/>
          <a:srcRect l="75000" t="75000"/>
          <a:stretch>
            <a:fillRect/>
          </a:stretch>
        </p:blipFill>
        <p:spPr bwMode="auto">
          <a:xfrm>
            <a:off x="6858016" y="5143512"/>
            <a:ext cx="2285984" cy="1714488"/>
          </a:xfrm>
          <a:prstGeom prst="rect">
            <a:avLst/>
          </a:prstGeom>
          <a:noFill/>
        </p:spPr>
      </p:pic>
      <p:pic>
        <p:nvPicPr>
          <p:cNvPr id="23" name="Picture 2" descr="C:\Users\Ana María\Desktop\japan-rainbow-bridge.jpg"/>
          <p:cNvPicPr>
            <a:picLocks noChangeAspect="1" noChangeArrowheads="1"/>
          </p:cNvPicPr>
          <p:nvPr/>
        </p:nvPicPr>
        <p:blipFill>
          <a:blip r:embed="rId3"/>
          <a:srcRect r="50000" b="75000"/>
          <a:stretch>
            <a:fillRect/>
          </a:stretch>
        </p:blipFill>
        <p:spPr bwMode="auto">
          <a:xfrm>
            <a:off x="0" y="0"/>
            <a:ext cx="4572000" cy="1714488"/>
          </a:xfrm>
          <a:prstGeom prst="rect">
            <a:avLst/>
          </a:prstGeom>
          <a:noFill/>
        </p:spPr>
      </p:pic>
      <p:pic>
        <p:nvPicPr>
          <p:cNvPr id="24" name="Picture 2" descr="C:\Users\Ana María\Desktop\japan-rainbow-bridge.jpg"/>
          <p:cNvPicPr>
            <a:picLocks noChangeAspect="1" noChangeArrowheads="1"/>
          </p:cNvPicPr>
          <p:nvPr/>
        </p:nvPicPr>
        <p:blipFill>
          <a:blip r:embed="rId3"/>
          <a:srcRect l="50000" b="75000"/>
          <a:stretch>
            <a:fillRect/>
          </a:stretch>
        </p:blipFill>
        <p:spPr bwMode="auto">
          <a:xfrm>
            <a:off x="4572000" y="0"/>
            <a:ext cx="4572000" cy="1714488"/>
          </a:xfrm>
          <a:prstGeom prst="rect">
            <a:avLst/>
          </a:prstGeom>
          <a:noFill/>
        </p:spPr>
      </p:pic>
      <p:pic>
        <p:nvPicPr>
          <p:cNvPr id="25" name="Picture 2" descr="C:\Users\Ana María\Desktop\japan-rainbow-bridge.jpg"/>
          <p:cNvPicPr>
            <a:picLocks noChangeAspect="1" noChangeArrowheads="1"/>
          </p:cNvPicPr>
          <p:nvPr/>
        </p:nvPicPr>
        <p:blipFill>
          <a:blip r:embed="rId3"/>
          <a:srcRect t="25000" r="50000" b="50000"/>
          <a:stretch>
            <a:fillRect/>
          </a:stretch>
        </p:blipFill>
        <p:spPr bwMode="auto">
          <a:xfrm>
            <a:off x="0" y="1714488"/>
            <a:ext cx="4572000" cy="1714512"/>
          </a:xfrm>
          <a:prstGeom prst="rect">
            <a:avLst/>
          </a:prstGeom>
          <a:noFill/>
        </p:spPr>
      </p:pic>
      <p:pic>
        <p:nvPicPr>
          <p:cNvPr id="26" name="Picture 2" descr="C:\Users\Ana María\Desktop\japan-rainbow-bridge.jpg"/>
          <p:cNvPicPr>
            <a:picLocks noChangeAspect="1" noChangeArrowheads="1"/>
          </p:cNvPicPr>
          <p:nvPr/>
        </p:nvPicPr>
        <p:blipFill>
          <a:blip r:embed="rId3"/>
          <a:srcRect l="50000" t="25000" b="50000"/>
          <a:stretch>
            <a:fillRect/>
          </a:stretch>
        </p:blipFill>
        <p:spPr bwMode="auto">
          <a:xfrm>
            <a:off x="4572000" y="1714488"/>
            <a:ext cx="4572000" cy="1714512"/>
          </a:xfrm>
          <a:prstGeom prst="rect">
            <a:avLst/>
          </a:prstGeom>
          <a:noFill/>
        </p:spPr>
      </p:pic>
      <p:pic>
        <p:nvPicPr>
          <p:cNvPr id="27" name="Picture 2" descr="C:\Users\Ana María\Desktop\japan-rainbow-bridge.jpg"/>
          <p:cNvPicPr>
            <a:picLocks noChangeAspect="1" noChangeArrowheads="1"/>
          </p:cNvPicPr>
          <p:nvPr/>
        </p:nvPicPr>
        <p:blipFill>
          <a:blip r:embed="rId3"/>
          <a:srcRect t="50000" r="50000" b="26041"/>
          <a:stretch>
            <a:fillRect/>
          </a:stretch>
        </p:blipFill>
        <p:spPr bwMode="auto">
          <a:xfrm>
            <a:off x="0" y="3429000"/>
            <a:ext cx="4572000" cy="1643074"/>
          </a:xfrm>
          <a:prstGeom prst="rect">
            <a:avLst/>
          </a:prstGeom>
          <a:noFill/>
        </p:spPr>
      </p:pic>
      <p:pic>
        <p:nvPicPr>
          <p:cNvPr id="28" name="Picture 2" descr="C:\Users\Ana María\Desktop\japan-rainbow-bridge.jpg"/>
          <p:cNvPicPr>
            <a:picLocks noChangeAspect="1" noChangeArrowheads="1"/>
          </p:cNvPicPr>
          <p:nvPr/>
        </p:nvPicPr>
        <p:blipFill>
          <a:blip r:embed="rId3"/>
          <a:srcRect l="50000" t="50000" b="26041"/>
          <a:stretch>
            <a:fillRect/>
          </a:stretch>
        </p:blipFill>
        <p:spPr bwMode="auto">
          <a:xfrm>
            <a:off x="4572000" y="3429000"/>
            <a:ext cx="4572000" cy="1643074"/>
          </a:xfrm>
          <a:prstGeom prst="rect">
            <a:avLst/>
          </a:prstGeom>
          <a:noFill/>
        </p:spPr>
      </p:pic>
      <p:pic>
        <p:nvPicPr>
          <p:cNvPr id="29" name="Picture 2" descr="C:\Users\Ana María\Desktop\japan-rainbow-bridge.jpg"/>
          <p:cNvPicPr>
            <a:picLocks noChangeAspect="1" noChangeArrowheads="1"/>
          </p:cNvPicPr>
          <p:nvPr/>
        </p:nvPicPr>
        <p:blipFill>
          <a:blip r:embed="rId3"/>
          <a:srcRect t="73958" r="50000"/>
          <a:stretch>
            <a:fillRect/>
          </a:stretch>
        </p:blipFill>
        <p:spPr bwMode="auto">
          <a:xfrm>
            <a:off x="0" y="5072074"/>
            <a:ext cx="4572000" cy="1785926"/>
          </a:xfrm>
          <a:prstGeom prst="rect">
            <a:avLst/>
          </a:prstGeom>
          <a:noFill/>
        </p:spPr>
      </p:pic>
      <p:pic>
        <p:nvPicPr>
          <p:cNvPr id="30" name="Picture 2" descr="C:\Users\Ana María\Desktop\japan-rainbow-bridge.jpg"/>
          <p:cNvPicPr>
            <a:picLocks noChangeAspect="1" noChangeArrowheads="1"/>
          </p:cNvPicPr>
          <p:nvPr/>
        </p:nvPicPr>
        <p:blipFill>
          <a:blip r:embed="rId3"/>
          <a:srcRect l="50000" t="73958"/>
          <a:stretch>
            <a:fillRect/>
          </a:stretch>
        </p:blipFill>
        <p:spPr bwMode="auto">
          <a:xfrm>
            <a:off x="4572000" y="5072074"/>
            <a:ext cx="4572000" cy="1785926"/>
          </a:xfrm>
          <a:prstGeom prst="rect">
            <a:avLst/>
          </a:prstGeom>
          <a:noFill/>
        </p:spPr>
      </p:pic>
      <p:pic>
        <p:nvPicPr>
          <p:cNvPr id="2052" name="Picture 4" descr="C:\Users\Ana María\Desktop\Nueva carpeta\1913221_475975392533003_2764554499115231102_o.jpg"/>
          <p:cNvPicPr>
            <a:picLocks noChangeAspect="1" noChangeArrowheads="1"/>
          </p:cNvPicPr>
          <p:nvPr/>
        </p:nvPicPr>
        <p:blipFill>
          <a:blip r:embed="rId4"/>
          <a:srcRect b="75000"/>
          <a:stretch>
            <a:fillRect/>
          </a:stretch>
        </p:blipFill>
        <p:spPr bwMode="auto">
          <a:xfrm>
            <a:off x="0" y="0"/>
            <a:ext cx="9144000" cy="1714488"/>
          </a:xfrm>
          <a:prstGeom prst="rect">
            <a:avLst/>
          </a:prstGeom>
          <a:noFill/>
        </p:spPr>
      </p:pic>
      <p:pic>
        <p:nvPicPr>
          <p:cNvPr id="32" name="Picture 4" descr="C:\Users\Ana María\Desktop\Nueva carpeta\1913221_475975392533003_2764554499115231102_o.jpg"/>
          <p:cNvPicPr>
            <a:picLocks noChangeAspect="1" noChangeArrowheads="1"/>
          </p:cNvPicPr>
          <p:nvPr/>
        </p:nvPicPr>
        <p:blipFill>
          <a:blip r:embed="rId4"/>
          <a:srcRect t="25000" b="50000"/>
          <a:stretch>
            <a:fillRect/>
          </a:stretch>
        </p:blipFill>
        <p:spPr bwMode="auto">
          <a:xfrm>
            <a:off x="0" y="1714488"/>
            <a:ext cx="9144000" cy="1714512"/>
          </a:xfrm>
          <a:prstGeom prst="rect">
            <a:avLst/>
          </a:prstGeom>
          <a:noFill/>
        </p:spPr>
      </p:pic>
      <p:pic>
        <p:nvPicPr>
          <p:cNvPr id="33" name="Picture 4" descr="C:\Users\Ana María\Desktop\Nueva carpeta\1913221_475975392533003_2764554499115231102_o.jpg"/>
          <p:cNvPicPr>
            <a:picLocks noChangeAspect="1" noChangeArrowheads="1"/>
          </p:cNvPicPr>
          <p:nvPr/>
        </p:nvPicPr>
        <p:blipFill>
          <a:blip r:embed="rId4"/>
          <a:srcRect t="48958" b="26042"/>
          <a:stretch>
            <a:fillRect/>
          </a:stretch>
        </p:blipFill>
        <p:spPr bwMode="auto">
          <a:xfrm>
            <a:off x="0" y="3357562"/>
            <a:ext cx="9144000" cy="1714512"/>
          </a:xfrm>
          <a:prstGeom prst="rect">
            <a:avLst/>
          </a:prstGeom>
          <a:noFill/>
        </p:spPr>
      </p:pic>
      <p:pic>
        <p:nvPicPr>
          <p:cNvPr id="34" name="Picture 4" descr="C:\Users\Ana María\Desktop\Nueva carpeta\1913221_475975392533003_2764554499115231102_o.jpg"/>
          <p:cNvPicPr>
            <a:picLocks noChangeAspect="1" noChangeArrowheads="1"/>
          </p:cNvPicPr>
          <p:nvPr/>
        </p:nvPicPr>
        <p:blipFill>
          <a:blip r:embed="rId4"/>
          <a:srcRect t="73959"/>
          <a:stretch>
            <a:fillRect/>
          </a:stretch>
        </p:blipFill>
        <p:spPr bwMode="auto">
          <a:xfrm>
            <a:off x="0" y="5072074"/>
            <a:ext cx="9144000" cy="1785926"/>
          </a:xfrm>
          <a:prstGeom prst="rect">
            <a:avLst/>
          </a:prstGeom>
          <a:noFill/>
        </p:spPr>
      </p:pic>
    </p:spTree>
  </p:cSld>
  <p:clrMapOvr>
    <a:masterClrMapping/>
  </p:clrMapOvr>
  <p:transition advTm="187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3000"/>
                            </p:stCondLst>
                            <p:childTnLst>
                              <p:par>
                                <p:cTn id="198" presetID="18" presetClass="entr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23" presetID="17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7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7" presetClass="entr" presetSubtype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paisajes-2sY.jpg"/>
          <p:cNvPicPr>
            <a:picLocks noChangeAspect="1" noChangeArrowheads="1"/>
          </p:cNvPicPr>
          <p:nvPr/>
        </p:nvPicPr>
        <p:blipFill>
          <a:blip r:embed="rId4"/>
          <a:srcRect t="87500"/>
          <a:stretch>
            <a:fillRect/>
          </a:stretch>
        </p:blipFill>
        <p:spPr bwMode="auto">
          <a:xfrm>
            <a:off x="0" y="6000768"/>
            <a:ext cx="9144000" cy="857232"/>
          </a:xfrm>
          <a:prstGeom prst="rect">
            <a:avLst/>
          </a:prstGeom>
          <a:noFill/>
        </p:spPr>
      </p:pic>
      <p:pic>
        <p:nvPicPr>
          <p:cNvPr id="5" name="Picture 2" descr="C:\Users\Ana María\Desktop\paisajes-2sY.jpg"/>
          <p:cNvPicPr>
            <a:picLocks noChangeAspect="1" noChangeArrowheads="1"/>
          </p:cNvPicPr>
          <p:nvPr/>
        </p:nvPicPr>
        <p:blipFill>
          <a:blip r:embed="rId4"/>
          <a:srcRect t="73959" b="12499"/>
          <a:stretch>
            <a:fillRect/>
          </a:stretch>
        </p:blipFill>
        <p:spPr bwMode="auto">
          <a:xfrm>
            <a:off x="0" y="5072074"/>
            <a:ext cx="9144000" cy="928694"/>
          </a:xfrm>
          <a:prstGeom prst="rect">
            <a:avLst/>
          </a:prstGeom>
          <a:noFill/>
        </p:spPr>
      </p:pic>
      <p:pic>
        <p:nvPicPr>
          <p:cNvPr id="6" name="Picture 2" descr="C:\Users\Ana María\Desktop\paisajes-2sY.jpg"/>
          <p:cNvPicPr>
            <a:picLocks noChangeAspect="1" noChangeArrowheads="1"/>
          </p:cNvPicPr>
          <p:nvPr/>
        </p:nvPicPr>
        <p:blipFill>
          <a:blip r:embed="rId4"/>
          <a:srcRect t="62500" b="25000"/>
          <a:stretch>
            <a:fillRect/>
          </a:stretch>
        </p:blipFill>
        <p:spPr bwMode="auto">
          <a:xfrm>
            <a:off x="0" y="4286256"/>
            <a:ext cx="9144000" cy="857256"/>
          </a:xfrm>
          <a:prstGeom prst="rect">
            <a:avLst/>
          </a:prstGeom>
          <a:noFill/>
        </p:spPr>
      </p:pic>
      <p:pic>
        <p:nvPicPr>
          <p:cNvPr id="7" name="Picture 2" descr="C:\Users\Ana María\Desktop\paisajes-2sY.jpg"/>
          <p:cNvPicPr>
            <a:picLocks noChangeAspect="1" noChangeArrowheads="1"/>
          </p:cNvPicPr>
          <p:nvPr/>
        </p:nvPicPr>
        <p:blipFill>
          <a:blip r:embed="rId4"/>
          <a:srcRect t="50000" b="37500"/>
          <a:stretch>
            <a:fillRect/>
          </a:stretch>
        </p:blipFill>
        <p:spPr bwMode="auto">
          <a:xfrm>
            <a:off x="0" y="3429000"/>
            <a:ext cx="9144000" cy="857256"/>
          </a:xfrm>
          <a:prstGeom prst="rect">
            <a:avLst/>
          </a:prstGeom>
          <a:noFill/>
        </p:spPr>
      </p:pic>
      <p:pic>
        <p:nvPicPr>
          <p:cNvPr id="8" name="Picture 2" descr="C:\Users\Ana María\Desktop\paisajes-2sY.jpg"/>
          <p:cNvPicPr>
            <a:picLocks noChangeAspect="1" noChangeArrowheads="1"/>
          </p:cNvPicPr>
          <p:nvPr/>
        </p:nvPicPr>
        <p:blipFill>
          <a:blip r:embed="rId4"/>
          <a:srcRect t="37500" b="50000"/>
          <a:stretch>
            <a:fillRect/>
          </a:stretch>
        </p:blipFill>
        <p:spPr bwMode="auto">
          <a:xfrm>
            <a:off x="0" y="2571744"/>
            <a:ext cx="9144000" cy="857256"/>
          </a:xfrm>
          <a:prstGeom prst="rect">
            <a:avLst/>
          </a:prstGeom>
          <a:noFill/>
        </p:spPr>
      </p:pic>
      <p:pic>
        <p:nvPicPr>
          <p:cNvPr id="9" name="Picture 2" descr="C:\Users\Ana María\Desktop\paisajes-2sY.jpg"/>
          <p:cNvPicPr>
            <a:picLocks noChangeAspect="1" noChangeArrowheads="1"/>
          </p:cNvPicPr>
          <p:nvPr/>
        </p:nvPicPr>
        <p:blipFill>
          <a:blip r:embed="rId4"/>
          <a:srcRect t="23958" b="62500"/>
          <a:stretch>
            <a:fillRect/>
          </a:stretch>
        </p:blipFill>
        <p:spPr bwMode="auto">
          <a:xfrm>
            <a:off x="0" y="1643050"/>
            <a:ext cx="9144000" cy="928694"/>
          </a:xfrm>
          <a:prstGeom prst="rect">
            <a:avLst/>
          </a:prstGeom>
          <a:noFill/>
        </p:spPr>
      </p:pic>
      <p:pic>
        <p:nvPicPr>
          <p:cNvPr id="10" name="Picture 2" descr="C:\Users\Ana María\Desktop\paisajes-2sY.jpg"/>
          <p:cNvPicPr>
            <a:picLocks noChangeAspect="1" noChangeArrowheads="1"/>
          </p:cNvPicPr>
          <p:nvPr/>
        </p:nvPicPr>
        <p:blipFill>
          <a:blip r:embed="rId4"/>
          <a:srcRect t="12500" b="75000"/>
          <a:stretch>
            <a:fillRect/>
          </a:stretch>
        </p:blipFill>
        <p:spPr bwMode="auto">
          <a:xfrm>
            <a:off x="0" y="857232"/>
            <a:ext cx="9144000" cy="857256"/>
          </a:xfrm>
          <a:prstGeom prst="rect">
            <a:avLst/>
          </a:prstGeom>
          <a:noFill/>
        </p:spPr>
      </p:pic>
      <p:pic>
        <p:nvPicPr>
          <p:cNvPr id="11" name="Picture 2" descr="C:\Users\Ana María\Desktop\paisajes-2sY.jpg"/>
          <p:cNvPicPr>
            <a:picLocks noChangeAspect="1" noChangeArrowheads="1"/>
          </p:cNvPicPr>
          <p:nvPr/>
        </p:nvPicPr>
        <p:blipFill>
          <a:blip r:embed="rId4"/>
          <a:srcRect b="87500"/>
          <a:stretch>
            <a:fillRect/>
          </a:stretch>
        </p:blipFill>
        <p:spPr bwMode="auto">
          <a:xfrm>
            <a:off x="0" y="0"/>
            <a:ext cx="9144000" cy="8572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4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3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5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5" presetClass="exit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5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5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5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na María\Desktop\across_the_River_Rhine.jpg"/>
          <p:cNvPicPr>
            <a:picLocks noChangeAspect="1" noChangeArrowheads="1"/>
          </p:cNvPicPr>
          <p:nvPr/>
        </p:nvPicPr>
        <p:blipFill>
          <a:blip r:embed="rId2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4" name="Picture 3" descr="C:\Users\Ana María\Desktop\across_the_River_Rhine.jpg"/>
          <p:cNvPicPr>
            <a:picLocks noChangeAspect="1" noChangeArrowheads="1"/>
          </p:cNvPicPr>
          <p:nvPr/>
        </p:nvPicPr>
        <p:blipFill>
          <a:blip r:embed="rId2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5" name="Picture 3" descr="C:\Users\Ana María\Desktop\across_the_River_Rhine.jpg"/>
          <p:cNvPicPr>
            <a:picLocks noChangeAspect="1" noChangeArrowheads="1"/>
          </p:cNvPicPr>
          <p:nvPr/>
        </p:nvPicPr>
        <p:blipFill>
          <a:blip r:embed="rId2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6" name="Picture 3" descr="C:\Users\Ana María\Desktop\across_the_River_Rhine.jpg"/>
          <p:cNvPicPr>
            <a:picLocks noChangeAspect="1" noChangeArrowheads="1"/>
          </p:cNvPicPr>
          <p:nvPr/>
        </p:nvPicPr>
        <p:blipFill>
          <a:blip r:embed="rId2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7" name="Picture 3" descr="C:\Users\Ana María\Desktop\across_the_River_Rhine.jpg"/>
          <p:cNvPicPr>
            <a:picLocks noChangeAspect="1" noChangeArrowheads="1"/>
          </p:cNvPicPr>
          <p:nvPr/>
        </p:nvPicPr>
        <p:blipFill>
          <a:blip r:embed="rId2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8" name="Picture 3" descr="C:\Users\Ana María\Desktop\across_the_River_Rhine.jpg"/>
          <p:cNvPicPr>
            <a:picLocks noChangeAspect="1" noChangeArrowheads="1"/>
          </p:cNvPicPr>
          <p:nvPr/>
        </p:nvPicPr>
        <p:blipFill>
          <a:blip r:embed="rId2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3" descr="C:\Users\Ana María\Desktop\across_the_River_Rhine.jpg"/>
          <p:cNvPicPr>
            <a:picLocks noChangeAspect="1" noChangeArrowheads="1"/>
          </p:cNvPicPr>
          <p:nvPr/>
        </p:nvPicPr>
        <p:blipFill>
          <a:blip r:embed="rId2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0" name="Picture 3" descr="C:\Users\Ana María\Desktop\across_the_River_Rhine.jpg"/>
          <p:cNvPicPr>
            <a:picLocks noChangeAspect="1" noChangeArrowheads="1"/>
          </p:cNvPicPr>
          <p:nvPr/>
        </p:nvPicPr>
        <p:blipFill>
          <a:blip r:embed="rId2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1028" name="Picture 4" descr="C:\Users\Ana María\Desktop\DCOLORES.jpg"/>
          <p:cNvPicPr>
            <a:picLocks noChangeAspect="1" noChangeArrowheads="1"/>
          </p:cNvPicPr>
          <p:nvPr/>
        </p:nvPicPr>
        <p:blipFill>
          <a:blip r:embed="rId3"/>
          <a:srcRect t="87500"/>
          <a:stretch>
            <a:fillRect/>
          </a:stretch>
        </p:blipFill>
        <p:spPr bwMode="auto">
          <a:xfrm>
            <a:off x="0" y="6000768"/>
            <a:ext cx="9144000" cy="857232"/>
          </a:xfrm>
          <a:prstGeom prst="rect">
            <a:avLst/>
          </a:prstGeom>
          <a:noFill/>
        </p:spPr>
      </p:pic>
      <p:pic>
        <p:nvPicPr>
          <p:cNvPr id="12" name="Picture 4" descr="C:\Users\Ana María\Desktop\DCOLORES.jpg"/>
          <p:cNvPicPr>
            <a:picLocks noChangeAspect="1" noChangeArrowheads="1"/>
          </p:cNvPicPr>
          <p:nvPr/>
        </p:nvPicPr>
        <p:blipFill>
          <a:blip r:embed="rId3"/>
          <a:srcRect t="75000" b="12500"/>
          <a:stretch>
            <a:fillRect/>
          </a:stretch>
        </p:blipFill>
        <p:spPr bwMode="auto">
          <a:xfrm>
            <a:off x="0" y="5143512"/>
            <a:ext cx="9144000" cy="857256"/>
          </a:xfrm>
          <a:prstGeom prst="rect">
            <a:avLst/>
          </a:prstGeom>
          <a:noFill/>
        </p:spPr>
      </p:pic>
      <p:pic>
        <p:nvPicPr>
          <p:cNvPr id="13" name="Picture 4" descr="C:\Users\Ana María\Desktop\DCOLORES.jpg"/>
          <p:cNvPicPr>
            <a:picLocks noChangeAspect="1" noChangeArrowheads="1"/>
          </p:cNvPicPr>
          <p:nvPr/>
        </p:nvPicPr>
        <p:blipFill>
          <a:blip r:embed="rId3"/>
          <a:srcRect t="62500" b="25000"/>
          <a:stretch>
            <a:fillRect/>
          </a:stretch>
        </p:blipFill>
        <p:spPr bwMode="auto">
          <a:xfrm>
            <a:off x="0" y="4286256"/>
            <a:ext cx="9144000" cy="857256"/>
          </a:xfrm>
          <a:prstGeom prst="rect">
            <a:avLst/>
          </a:prstGeom>
          <a:noFill/>
        </p:spPr>
      </p:pic>
      <p:pic>
        <p:nvPicPr>
          <p:cNvPr id="14" name="Picture 4" descr="C:\Users\Ana María\Desktop\DCOLORES.jpg"/>
          <p:cNvPicPr>
            <a:picLocks noChangeAspect="1" noChangeArrowheads="1"/>
          </p:cNvPicPr>
          <p:nvPr/>
        </p:nvPicPr>
        <p:blipFill>
          <a:blip r:embed="rId3"/>
          <a:srcRect t="50000" b="37500"/>
          <a:stretch>
            <a:fillRect/>
          </a:stretch>
        </p:blipFill>
        <p:spPr bwMode="auto">
          <a:xfrm>
            <a:off x="0" y="3429000"/>
            <a:ext cx="9144000" cy="857256"/>
          </a:xfrm>
          <a:prstGeom prst="rect">
            <a:avLst/>
          </a:prstGeom>
          <a:noFill/>
        </p:spPr>
      </p:pic>
      <p:pic>
        <p:nvPicPr>
          <p:cNvPr id="15" name="Picture 4" descr="C:\Users\Ana María\Desktop\DCOLORES.jpg"/>
          <p:cNvPicPr>
            <a:picLocks noChangeAspect="1" noChangeArrowheads="1"/>
          </p:cNvPicPr>
          <p:nvPr/>
        </p:nvPicPr>
        <p:blipFill>
          <a:blip r:embed="rId3"/>
          <a:srcRect t="37500" b="50000"/>
          <a:stretch>
            <a:fillRect/>
          </a:stretch>
        </p:blipFill>
        <p:spPr bwMode="auto">
          <a:xfrm>
            <a:off x="0" y="2571744"/>
            <a:ext cx="9144000" cy="857256"/>
          </a:xfrm>
          <a:prstGeom prst="rect">
            <a:avLst/>
          </a:prstGeom>
          <a:noFill/>
        </p:spPr>
      </p:pic>
      <p:pic>
        <p:nvPicPr>
          <p:cNvPr id="16" name="Picture 4" descr="C:\Users\Ana María\Desktop\DCOLORES.jpg"/>
          <p:cNvPicPr>
            <a:picLocks noChangeAspect="1" noChangeArrowheads="1"/>
          </p:cNvPicPr>
          <p:nvPr/>
        </p:nvPicPr>
        <p:blipFill>
          <a:blip r:embed="rId3"/>
          <a:srcRect t="25000" b="62500"/>
          <a:stretch>
            <a:fillRect/>
          </a:stretch>
        </p:blipFill>
        <p:spPr bwMode="auto">
          <a:xfrm>
            <a:off x="0" y="1714488"/>
            <a:ext cx="9144000" cy="857256"/>
          </a:xfrm>
          <a:prstGeom prst="rect">
            <a:avLst/>
          </a:prstGeom>
          <a:noFill/>
        </p:spPr>
      </p:pic>
      <p:pic>
        <p:nvPicPr>
          <p:cNvPr id="17" name="Picture 4" descr="C:\Users\Ana María\Desktop\DCOLORES.jpg"/>
          <p:cNvPicPr>
            <a:picLocks noChangeAspect="1" noChangeArrowheads="1"/>
          </p:cNvPicPr>
          <p:nvPr/>
        </p:nvPicPr>
        <p:blipFill>
          <a:blip r:embed="rId3"/>
          <a:srcRect t="12500" b="75000"/>
          <a:stretch>
            <a:fillRect/>
          </a:stretch>
        </p:blipFill>
        <p:spPr bwMode="auto">
          <a:xfrm>
            <a:off x="0" y="857232"/>
            <a:ext cx="9144000" cy="857256"/>
          </a:xfrm>
          <a:prstGeom prst="rect">
            <a:avLst/>
          </a:prstGeom>
          <a:noFill/>
        </p:spPr>
      </p:pic>
      <p:pic>
        <p:nvPicPr>
          <p:cNvPr id="18" name="Picture 4" descr="C:\Users\Ana María\Desktop\DCOLORES.jpg"/>
          <p:cNvPicPr>
            <a:picLocks noChangeAspect="1" noChangeArrowheads="1"/>
          </p:cNvPicPr>
          <p:nvPr/>
        </p:nvPicPr>
        <p:blipFill>
          <a:blip r:embed="rId3"/>
          <a:srcRect b="87500"/>
          <a:stretch>
            <a:fillRect/>
          </a:stretch>
        </p:blipFill>
        <p:spPr bwMode="auto">
          <a:xfrm>
            <a:off x="0" y="0"/>
            <a:ext cx="9144000" cy="857232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strella de 7 puntas"/>
          <p:cNvSpPr/>
          <p:nvPr/>
        </p:nvSpPr>
        <p:spPr>
          <a:xfrm>
            <a:off x="0" y="0"/>
            <a:ext cx="9144000" cy="6858000"/>
          </a:xfrm>
          <a:prstGeom prst="star7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3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3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3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1" presetID="3" presetClass="entr" presetSubtype="5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7" presetClass="entr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3600000">
                                      <p:cBhvr>
                                        <p:cTn id="1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1000"/>
                            </p:stCondLst>
                            <p:childTnLst>
                              <p:par>
                                <p:cTn id="163" presetID="17" presetClass="entr" presetSubtype="1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4" presetClass="entr" presetSubtype="5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3" grpId="2" animBg="1"/>
      <p:bldP spid="24" grpId="0" animBg="1"/>
      <p:bldP spid="24" grpId="1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1107281" y="1107281"/>
            <a:ext cx="6858000" cy="4643438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3402000" y="1152000"/>
            <a:ext cx="6876000" cy="4536000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0" y="9000"/>
            <a:ext cx="9144000" cy="3420000"/>
          </a:xfrm>
          <a:prstGeom prst="triangl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78"/>
            </a:avLst>
          </a:prstGeom>
          <a:blipFill>
            <a:blip r:embed="rId7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1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1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9" presetClass="entr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21600000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000"/>
                            </p:stCondLst>
                            <p:childTnLst>
                              <p:par>
                                <p:cTn id="52" presetID="6" presetClass="entr" presetSubtype="32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28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2" grpId="0" animBg="1"/>
      <p:bldP spid="12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C:\Users\Ana María\Desktop\Nueva carpeta (2)\691997992281259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4" descr="C:\Users\Ana María\Desktop\Nueva carpeta (2)\691997992281259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0" name="Picture 6" descr="C:\Users\Ana María\Desktop\21186-EZ5W0B.jpg"/>
          <p:cNvPicPr>
            <a:picLocks noChangeAspect="1" noChangeArrowheads="1"/>
          </p:cNvPicPr>
          <p:nvPr/>
        </p:nvPicPr>
        <p:blipFill>
          <a:blip r:embed="rId6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6" descr="C:\Users\Ana María\Desktop\21186-EZ5W0B.jpg"/>
          <p:cNvPicPr>
            <a:picLocks noChangeAspect="1" noChangeArrowheads="1"/>
          </p:cNvPicPr>
          <p:nvPr/>
        </p:nvPicPr>
        <p:blipFill>
          <a:blip r:embed="rId6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23" presetClass="entr" presetSubtype="28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500"/>
                            </p:stCondLst>
                            <p:childTnLst>
                              <p:par>
                                <p:cTn id="38" presetID="23" presetClass="entr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" presetClass="entr" presetSubtype="5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000"/>
                            </p:stCondLst>
                            <p:childTnLst>
                              <p:par>
                                <p:cTn id="53" presetID="23" presetClass="entr" presetSubtype="28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6" dur="6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4" grpId="1" animBg="1"/>
      <p:bldP spid="5" grpId="0" animBg="1"/>
      <p:bldP spid="5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3" descr="C:\Users\Ana María\Desktop\PPS\W020131122483202178516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:\Users\Ana María\Desktop\PPS\nature-landscapes_hdwallpaper.jpg"/>
          <p:cNvPicPr>
            <a:picLocks noChangeAspect="1" noChangeArrowheads="1"/>
          </p:cNvPicPr>
          <p:nvPr/>
        </p:nvPicPr>
        <p:blipFill>
          <a:blip r:embed="rId4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PPS\nature-landscapes_hdwallpaper.jpg"/>
          <p:cNvPicPr>
            <a:picLocks noChangeAspect="1" noChangeArrowheads="1"/>
          </p:cNvPicPr>
          <p:nvPr/>
        </p:nvPicPr>
        <p:blipFill>
          <a:blip r:embed="rId4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6" name="Picture 2" descr="C:\Users\Ana María\Desktop\PPS\nature-landscapes_hdwallpaper.jpg"/>
          <p:cNvPicPr>
            <a:picLocks noChangeAspect="1" noChangeArrowheads="1"/>
          </p:cNvPicPr>
          <p:nvPr/>
        </p:nvPicPr>
        <p:blipFill>
          <a:blip r:embed="rId4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7" name="Picture 2" descr="C:\Users\Ana María\Desktop\PPS\nature-landscapes_hdwallpaper.jpg"/>
          <p:cNvPicPr>
            <a:picLocks noChangeAspect="1" noChangeArrowheads="1"/>
          </p:cNvPicPr>
          <p:nvPr/>
        </p:nvPicPr>
        <p:blipFill>
          <a:blip r:embed="rId4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48" presetClass="exit" presetSubtype="0" decel="5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8" presetClass="exit" presetSubtype="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8" presetClass="exit" presetSubtype="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8" presetClass="exit" presetSubtype="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na María\Desktop\122434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Ana María\Desktop\4204497503_cacf3abe74_oJ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6" name="Picture 3" descr="C:\Users\Ana María\Desktop\4204497503_cacf3abe74_oJ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C:\Users\Ana María\Desktop\0_accb_ddfb1d18_XL.jpg"/>
          <p:cNvPicPr>
            <a:picLocks noChangeAspect="1" noChangeArrowheads="1"/>
          </p:cNvPicPr>
          <p:nvPr/>
        </p:nvPicPr>
        <p:blipFill>
          <a:blip r:embed="rId5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9" name="Picture 4" descr="C:\Users\Ana María\Desktop\0_accb_ddfb1d18_XL.jpg"/>
          <p:cNvPicPr>
            <a:picLocks noChangeAspect="1" noChangeArrowheads="1"/>
          </p:cNvPicPr>
          <p:nvPr/>
        </p:nvPicPr>
        <p:blipFill>
          <a:blip r:embed="rId5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10" name="Picture 4" descr="C:\Users\Ana María\Desktop\0_accb_ddfb1d18_XL.jpg"/>
          <p:cNvPicPr>
            <a:picLocks noChangeAspect="1" noChangeArrowheads="1"/>
          </p:cNvPicPr>
          <p:nvPr/>
        </p:nvPicPr>
        <p:blipFill>
          <a:blip r:embed="rId5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11" name="Picture 4" descr="C:\Users\Ana María\Desktop\0_accb_ddfb1d18_XL.jpg"/>
          <p:cNvPicPr>
            <a:picLocks noChangeAspect="1" noChangeArrowheads="1"/>
          </p:cNvPicPr>
          <p:nvPr/>
        </p:nvPicPr>
        <p:blipFill>
          <a:blip r:embed="rId5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52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3" presetClass="entr" presetSubtype="5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MIS COSAS\DOCUMENTOS ANA\PAISAJES\PUENTES\20091121182803_112309_peace_bridge.jpg"/>
          <p:cNvPicPr>
            <a:picLocks noChangeAspect="1" noChangeArrowheads="1"/>
          </p:cNvPicPr>
          <p:nvPr/>
        </p:nvPicPr>
        <p:blipFill>
          <a:blip r:embed="rId2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5" name="Picture 3" descr="E:\MIS COSAS\DOCUMENTOS ANA\PAISAJES\PUENTES\20091121182803_112309_peace_bridge.jpg"/>
          <p:cNvPicPr>
            <a:picLocks noChangeAspect="1" noChangeArrowheads="1"/>
          </p:cNvPicPr>
          <p:nvPr/>
        </p:nvPicPr>
        <p:blipFill>
          <a:blip r:embed="rId2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6" name="Picture 3" descr="E:\MIS COSAS\DOCUMENTOS ANA\PAISAJES\PUENTES\20091121182803_112309_peace_bridge.jpg"/>
          <p:cNvPicPr>
            <a:picLocks noChangeAspect="1" noChangeArrowheads="1"/>
          </p:cNvPicPr>
          <p:nvPr/>
        </p:nvPicPr>
        <p:blipFill>
          <a:blip r:embed="rId2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7" name="Picture 3" descr="E:\MIS COSAS\DOCUMENTOS ANA\PAISAJES\PUENTES\20091121182803_112309_peace_bridge.jpg"/>
          <p:cNvPicPr>
            <a:picLocks noChangeAspect="1" noChangeArrowheads="1"/>
          </p:cNvPicPr>
          <p:nvPr/>
        </p:nvPicPr>
        <p:blipFill>
          <a:blip r:embed="rId2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8" name="Picture 3" descr="E:\MIS COSAS\DOCUMENTOS ANA\PAISAJES\PUENTES\20091121182803_112309_peace_bridge.jpg"/>
          <p:cNvPicPr>
            <a:picLocks noChangeAspect="1" noChangeArrowheads="1"/>
          </p:cNvPicPr>
          <p:nvPr/>
        </p:nvPicPr>
        <p:blipFill>
          <a:blip r:embed="rId2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3" descr="E:\MIS COSAS\DOCUMENTOS ANA\PAISAJES\PUENTES\20091121182803_112309_peace_bridge.jpg"/>
          <p:cNvPicPr>
            <a:picLocks noChangeAspect="1" noChangeArrowheads="1"/>
          </p:cNvPicPr>
          <p:nvPr/>
        </p:nvPicPr>
        <p:blipFill>
          <a:blip r:embed="rId2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0" name="Picture 3" descr="E:\MIS COSAS\DOCUMENTOS ANA\PAISAJES\PUENTES\20091121182803_112309_peace_bridge.jpg"/>
          <p:cNvPicPr>
            <a:picLocks noChangeAspect="1" noChangeArrowheads="1"/>
          </p:cNvPicPr>
          <p:nvPr/>
        </p:nvPicPr>
        <p:blipFill>
          <a:blip r:embed="rId2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1" name="Picture 3" descr="E:\MIS COSAS\DOCUMENTOS ANA\PAISAJES\PUENTES\20091121182803_112309_peace_bridge.jpg"/>
          <p:cNvPicPr>
            <a:picLocks noChangeAspect="1" noChangeArrowheads="1"/>
          </p:cNvPicPr>
          <p:nvPr/>
        </p:nvPicPr>
        <p:blipFill>
          <a:blip r:embed="rId2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6149" name="Picture 5" descr="C:\Users\Ana María\Desktop\MORado.jpg"/>
          <p:cNvPicPr>
            <a:picLocks noChangeAspect="1" noChangeArrowheads="1"/>
          </p:cNvPicPr>
          <p:nvPr/>
        </p:nvPicPr>
        <p:blipFill>
          <a:blip r:embed="rId3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12" name="Picture 5" descr="C:\Users\Ana María\Desktop\MORado.jpg"/>
          <p:cNvPicPr>
            <a:picLocks noChangeAspect="1" noChangeArrowheads="1"/>
          </p:cNvPicPr>
          <p:nvPr/>
        </p:nvPicPr>
        <p:blipFill>
          <a:blip r:embed="rId3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13" name="Picture 5" descr="C:\Users\Ana María\Desktop\MORado.jpg"/>
          <p:cNvPicPr>
            <a:picLocks noChangeAspect="1" noChangeArrowheads="1"/>
          </p:cNvPicPr>
          <p:nvPr/>
        </p:nvPicPr>
        <p:blipFill>
          <a:blip r:embed="rId3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14" name="Picture 5" descr="C:\Users\Ana María\Desktop\MORado.jpg"/>
          <p:cNvPicPr>
            <a:picLocks noChangeAspect="1" noChangeArrowheads="1"/>
          </p:cNvPicPr>
          <p:nvPr/>
        </p:nvPicPr>
        <p:blipFill>
          <a:blip r:embed="rId3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15" name="Picture 5" descr="C:\Users\Ana María\Desktop\MORado.jpg"/>
          <p:cNvPicPr>
            <a:picLocks noChangeAspect="1" noChangeArrowheads="1"/>
          </p:cNvPicPr>
          <p:nvPr/>
        </p:nvPicPr>
        <p:blipFill>
          <a:blip r:embed="rId3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16" name="Picture 5" descr="C:\Users\Ana María\Desktop\MORado.jpg"/>
          <p:cNvPicPr>
            <a:picLocks noChangeAspect="1" noChangeArrowheads="1"/>
          </p:cNvPicPr>
          <p:nvPr/>
        </p:nvPicPr>
        <p:blipFill>
          <a:blip r:embed="rId3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7" name="Picture 5" descr="C:\Users\Ana María\Desktop\MORado.jpg"/>
          <p:cNvPicPr>
            <a:picLocks noChangeAspect="1" noChangeArrowheads="1"/>
          </p:cNvPicPr>
          <p:nvPr/>
        </p:nvPicPr>
        <p:blipFill>
          <a:blip r:embed="rId3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8" name="Picture 5" descr="C:\Users\Ana María\Desktop\MORado.jpg"/>
          <p:cNvPicPr>
            <a:picLocks noChangeAspect="1" noChangeArrowheads="1"/>
          </p:cNvPicPr>
          <p:nvPr/>
        </p:nvPicPr>
        <p:blipFill>
          <a:blip r:embed="rId3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4" presetClass="entr" presetSubtype="0" ac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4" presetClass="entr" presetSubtype="0" ac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54" presetClass="entr" presetSubtype="0" ac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4" presetClass="entr" presetSubtype="0" ac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21600000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54" presetClass="entr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4" presetClass="entr" presetSubtype="0" ac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21600000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54" presetClass="entr" presetSubtype="0" ac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Rot by="21600000">
                                      <p:cBhvr>
                                        <p:cTn id="7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400"/>
                            </p:stCondLst>
                            <p:childTnLst>
                              <p:par>
                                <p:cTn id="78" presetID="54" presetClass="entr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86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54" presetClass="entr" presetSubtype="0" accel="10000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Rot by="-21600000">
                                      <p:cBhvr>
                                        <p:cTn id="9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54" presetClass="entr" presetSubtype="0" accel="10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Rot by="-21600000">
                                      <p:cBhvr>
                                        <p:cTn id="10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54" presetClass="entr" presetSubtype="0" accel="10000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Rot by="-21600000">
                                      <p:cBhvr>
                                        <p:cTn id="1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54" presetClass="entr" presetSubtype="0" accel="10000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Rot by="-21600000">
                                      <p:cBhvr>
                                        <p:cTn id="1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54" presetClass="entr" presetSubtype="0" ac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Rot by="-21600000">
                                      <p:cBhvr>
                                        <p:cTn id="1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54" presetClass="entr" presetSubtype="0" accel="10000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Rot by="-21600000">
                                      <p:cBhvr>
                                        <p:cTn id="1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54" presetClass="entr" presetSubtype="0" accel="10000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Rot by="-21600000">
                                      <p:cBhvr>
                                        <p:cTn id="1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7300"/>
                            </p:stCondLst>
                            <p:childTnLst>
                              <p:par>
                                <p:cTn id="151" presetID="2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1" presetClass="entr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6" presetClass="entr" presetSubtype="16" fill="hold" grpId="3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1" presetClass="exit" presetSubtype="8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6" presetClass="emph" presetSubtype="0" repeatCount="indefinite" fill="hold" grpId="3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23" presetClass="entr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Ana María\Desktop\PUENTELARGO.JPG"/>
          <p:cNvPicPr>
            <a:picLocks noChangeAspect="1" noChangeArrowheads="1"/>
          </p:cNvPicPr>
          <p:nvPr/>
        </p:nvPicPr>
        <p:blipFill>
          <a:blip r:embed="rId2"/>
          <a:srcRect r="50000" b="62500"/>
          <a:stretch>
            <a:fillRect/>
          </a:stretch>
        </p:blipFill>
        <p:spPr bwMode="auto">
          <a:xfrm>
            <a:off x="0" y="0"/>
            <a:ext cx="4572000" cy="2571744"/>
          </a:xfrm>
          <a:prstGeom prst="rect">
            <a:avLst/>
          </a:prstGeom>
          <a:noFill/>
        </p:spPr>
      </p:pic>
      <p:pic>
        <p:nvPicPr>
          <p:cNvPr id="3" name="Picture 7" descr="C:\Users\Ana María\Desktop\PUENTELARGO.JPG"/>
          <p:cNvPicPr>
            <a:picLocks noChangeAspect="1" noChangeArrowheads="1"/>
          </p:cNvPicPr>
          <p:nvPr/>
        </p:nvPicPr>
        <p:blipFill>
          <a:blip r:embed="rId2"/>
          <a:srcRect l="50000" b="62500"/>
          <a:stretch>
            <a:fillRect/>
          </a:stretch>
        </p:blipFill>
        <p:spPr bwMode="auto">
          <a:xfrm>
            <a:off x="4572000" y="0"/>
            <a:ext cx="4572000" cy="2571744"/>
          </a:xfrm>
          <a:prstGeom prst="rect">
            <a:avLst/>
          </a:prstGeom>
          <a:noFill/>
        </p:spPr>
      </p:pic>
      <p:pic>
        <p:nvPicPr>
          <p:cNvPr id="4" name="Picture 7" descr="C:\Users\Ana María\Desktop\PUENTELARGO.JPG"/>
          <p:cNvPicPr>
            <a:picLocks noChangeAspect="1" noChangeArrowheads="1"/>
          </p:cNvPicPr>
          <p:nvPr/>
        </p:nvPicPr>
        <p:blipFill>
          <a:blip r:embed="rId2"/>
          <a:srcRect t="36458" r="50000" b="41667"/>
          <a:stretch>
            <a:fillRect/>
          </a:stretch>
        </p:blipFill>
        <p:spPr bwMode="auto">
          <a:xfrm>
            <a:off x="0" y="2500306"/>
            <a:ext cx="4572000" cy="1500198"/>
          </a:xfrm>
          <a:prstGeom prst="rect">
            <a:avLst/>
          </a:prstGeom>
          <a:noFill/>
        </p:spPr>
      </p:pic>
      <p:pic>
        <p:nvPicPr>
          <p:cNvPr id="5" name="Picture 7" descr="C:\Users\Ana María\Desktop\PUENTELARGO.JPG"/>
          <p:cNvPicPr>
            <a:picLocks noChangeAspect="1" noChangeArrowheads="1"/>
          </p:cNvPicPr>
          <p:nvPr/>
        </p:nvPicPr>
        <p:blipFill>
          <a:blip r:embed="rId2"/>
          <a:srcRect l="50000" t="36458" b="41667"/>
          <a:stretch>
            <a:fillRect/>
          </a:stretch>
        </p:blipFill>
        <p:spPr bwMode="auto">
          <a:xfrm>
            <a:off x="4572000" y="2500306"/>
            <a:ext cx="4572000" cy="1500198"/>
          </a:xfrm>
          <a:prstGeom prst="rect">
            <a:avLst/>
          </a:prstGeom>
          <a:noFill/>
        </p:spPr>
      </p:pic>
      <p:pic>
        <p:nvPicPr>
          <p:cNvPr id="6" name="Picture 7" descr="C:\Users\Ana María\Desktop\PUENTELARGO.JPG"/>
          <p:cNvPicPr>
            <a:picLocks noChangeAspect="1" noChangeArrowheads="1"/>
          </p:cNvPicPr>
          <p:nvPr/>
        </p:nvPicPr>
        <p:blipFill>
          <a:blip r:embed="rId2"/>
          <a:srcRect t="58333" r="50000"/>
          <a:stretch>
            <a:fillRect/>
          </a:stretch>
        </p:blipFill>
        <p:spPr bwMode="auto">
          <a:xfrm>
            <a:off x="0" y="4000504"/>
            <a:ext cx="4572000" cy="2857496"/>
          </a:xfrm>
          <a:prstGeom prst="rect">
            <a:avLst/>
          </a:prstGeom>
          <a:noFill/>
        </p:spPr>
      </p:pic>
      <p:pic>
        <p:nvPicPr>
          <p:cNvPr id="7" name="Picture 7" descr="C:\Users\Ana María\Desktop\PUENTELARGO.JPG"/>
          <p:cNvPicPr>
            <a:picLocks noChangeAspect="1" noChangeArrowheads="1"/>
          </p:cNvPicPr>
          <p:nvPr/>
        </p:nvPicPr>
        <p:blipFill>
          <a:blip r:embed="rId2"/>
          <a:srcRect l="50000" t="58333"/>
          <a:stretch>
            <a:fillRect/>
          </a:stretch>
        </p:blipFill>
        <p:spPr bwMode="auto">
          <a:xfrm>
            <a:off x="4572000" y="4000504"/>
            <a:ext cx="4572000" cy="2857496"/>
          </a:xfrm>
          <a:prstGeom prst="rect">
            <a:avLst/>
          </a:prstGeom>
          <a:noFill/>
        </p:spPr>
      </p:pic>
      <p:pic>
        <p:nvPicPr>
          <p:cNvPr id="1026" name="Picture 2" descr="C:\Users\Ana María\Desktop\[imagenes.4ever.eu] miami bridge, autopista puente 159065.jpg"/>
          <p:cNvPicPr>
            <a:picLocks noChangeAspect="1" noChangeArrowheads="1"/>
          </p:cNvPicPr>
          <p:nvPr/>
        </p:nvPicPr>
        <p:blipFill>
          <a:blip r:embed="rId3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Users\Ana María\Desktop\[imagenes.4ever.eu] miami bridge, autopista puente 159065.jpg"/>
          <p:cNvPicPr>
            <a:picLocks noChangeAspect="1" noChangeArrowheads="1"/>
          </p:cNvPicPr>
          <p:nvPr/>
        </p:nvPicPr>
        <p:blipFill>
          <a:blip r:embed="rId3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Users\Ana María\Desktop\[imagenes.4ever.eu] miami bridge, autopista puente 159065.jpg"/>
          <p:cNvPicPr>
            <a:picLocks noChangeAspect="1" noChangeArrowheads="1"/>
          </p:cNvPicPr>
          <p:nvPr/>
        </p:nvPicPr>
        <p:blipFill>
          <a:blip r:embed="rId3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17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" presetClass="entr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a María\Desktop\361211-adminH.jpg"/>
          <p:cNvPicPr>
            <a:picLocks noChangeAspect="1" noChangeArrowheads="1"/>
          </p:cNvPicPr>
          <p:nvPr/>
        </p:nvPicPr>
        <p:blipFill>
          <a:blip r:embed="rId2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3" name="Picture 2" descr="C:\Users\Ana María\Desktop\361211-adminH.jpg"/>
          <p:cNvPicPr>
            <a:picLocks noChangeAspect="1" noChangeArrowheads="1"/>
          </p:cNvPicPr>
          <p:nvPr/>
        </p:nvPicPr>
        <p:blipFill>
          <a:blip r:embed="rId2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4" name="Picture 2" descr="C:\Users\Ana María\Desktop\361211-adminH.jpg"/>
          <p:cNvPicPr>
            <a:picLocks noChangeAspect="1" noChangeArrowheads="1"/>
          </p:cNvPicPr>
          <p:nvPr/>
        </p:nvPicPr>
        <p:blipFill>
          <a:blip r:embed="rId2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361211-adminH.jpg"/>
          <p:cNvPicPr>
            <a:picLocks noChangeAspect="1" noChangeArrowheads="1"/>
          </p:cNvPicPr>
          <p:nvPr/>
        </p:nvPicPr>
        <p:blipFill>
          <a:blip r:embed="rId2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6" name="Picture 2" descr="C:\Users\Ana María\Desktop\361211-adminH.jpg"/>
          <p:cNvPicPr>
            <a:picLocks noChangeAspect="1" noChangeArrowheads="1"/>
          </p:cNvPicPr>
          <p:nvPr/>
        </p:nvPicPr>
        <p:blipFill>
          <a:blip r:embed="rId2"/>
          <a:srcRect l="49219" r="37500"/>
          <a:stretch>
            <a:fillRect/>
          </a:stretch>
        </p:blipFill>
        <p:spPr bwMode="auto">
          <a:xfrm>
            <a:off x="4500562" y="0"/>
            <a:ext cx="1214446" cy="6858000"/>
          </a:xfrm>
          <a:prstGeom prst="rect">
            <a:avLst/>
          </a:prstGeom>
          <a:noFill/>
        </p:spPr>
      </p:pic>
      <p:pic>
        <p:nvPicPr>
          <p:cNvPr id="7" name="Picture 2" descr="C:\Users\Ana María\Desktop\361211-adminH.jpg"/>
          <p:cNvPicPr>
            <a:picLocks noChangeAspect="1" noChangeArrowheads="1"/>
          </p:cNvPicPr>
          <p:nvPr/>
        </p:nvPicPr>
        <p:blipFill>
          <a:blip r:embed="rId2"/>
          <a:srcRect l="61719" r="25781"/>
          <a:stretch>
            <a:fillRect/>
          </a:stretch>
        </p:blipFill>
        <p:spPr bwMode="auto">
          <a:xfrm>
            <a:off x="5643570" y="0"/>
            <a:ext cx="1143008" cy="6858000"/>
          </a:xfrm>
          <a:prstGeom prst="rect">
            <a:avLst/>
          </a:prstGeom>
          <a:noFill/>
        </p:spPr>
      </p:pic>
      <p:pic>
        <p:nvPicPr>
          <p:cNvPr id="8" name="Picture 2" descr="C:\Users\Ana María\Desktop\361211-adminH.jpg"/>
          <p:cNvPicPr>
            <a:picLocks noChangeAspect="1" noChangeArrowheads="1"/>
          </p:cNvPicPr>
          <p:nvPr/>
        </p:nvPicPr>
        <p:blipFill>
          <a:blip r:embed="rId2"/>
          <a:srcRect l="74219" r="13281"/>
          <a:stretch>
            <a:fillRect/>
          </a:stretch>
        </p:blipFill>
        <p:spPr bwMode="auto">
          <a:xfrm>
            <a:off x="6786578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2" descr="C:\Users\Ana María\Desktop\361211-adminH.jpg"/>
          <p:cNvPicPr>
            <a:picLocks noChangeAspect="1" noChangeArrowheads="1"/>
          </p:cNvPicPr>
          <p:nvPr/>
        </p:nvPicPr>
        <p:blipFill>
          <a:blip r:embed="rId2"/>
          <a:srcRect l="86719"/>
          <a:stretch>
            <a:fillRect/>
          </a:stretch>
        </p:blipFill>
        <p:spPr bwMode="auto">
          <a:xfrm>
            <a:off x="7929586" y="0"/>
            <a:ext cx="1214414" cy="6858000"/>
          </a:xfrm>
          <a:prstGeom prst="rect">
            <a:avLst/>
          </a:prstGeom>
          <a:noFill/>
        </p:spPr>
      </p:pic>
      <p:pic>
        <p:nvPicPr>
          <p:cNvPr id="4099" name="Picture 3" descr="C:\Users\Ana María\Desktop\350876-admi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3" descr="C:\Users\Ana María\Desktop\350876-admi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0" name="Picture 4" descr="C:\Users\Ana María\Desktop\blue-water-bridge-11682-1920x1080K.jpg"/>
          <p:cNvPicPr>
            <a:picLocks noChangeAspect="1" noChangeArrowheads="1"/>
          </p:cNvPicPr>
          <p:nvPr/>
        </p:nvPicPr>
        <p:blipFill>
          <a:blip r:embed="rId6">
            <a:lum bright="40000"/>
          </a:blip>
          <a:srcRect t="6250"/>
          <a:stretch>
            <a:fillRect/>
          </a:stretch>
        </p:blipFill>
        <p:spPr bwMode="auto">
          <a:xfrm>
            <a:off x="0" y="214290"/>
            <a:ext cx="9180000" cy="6670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4" descr="C:\Users\Ana María\Desktop\blue-water-bridge-11682-1920x1080K.jpg"/>
          <p:cNvPicPr>
            <a:picLocks noChangeAspect="1" noChangeArrowheads="1"/>
          </p:cNvPicPr>
          <p:nvPr/>
        </p:nvPicPr>
        <p:blipFill>
          <a:blip r:embed="rId6"/>
          <a:srcRect t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4" presetClass="entr" presetSubtype="0" ac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4" presetClass="entr" presetSubtype="0" ac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4" presetClass="entr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4" presetClass="entr" presetSubtype="0" accel="10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4" presetClass="entr" presetSubtype="0" ac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"/>
                            </p:stCondLst>
                            <p:childTnLst>
                              <p:par>
                                <p:cTn id="62" presetID="14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9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900"/>
                            </p:stCondLst>
                            <p:childTnLst>
                              <p:par>
                                <p:cTn id="71" presetID="5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7" presetClass="entr" presetSubtype="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6900"/>
                            </p:stCondLst>
                            <p:childTnLst>
                              <p:par>
                                <p:cTn id="83" presetID="17" presetClass="entr" presetSubtype="8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7" presetClass="entr" presetSubtype="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6" presetClass="emph" presetSubtype="0" autoRev="1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99" dur="15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2400"/>
                            </p:stCondLst>
                            <p:childTnLst>
                              <p:par>
                                <p:cTn id="101" presetID="6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3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6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3" grpId="2" animBg="1"/>
      <p:bldP spid="13" grpId="3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Users\Ana María\Desktop\81597157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Ana María\Desktop\Haus_der_Kulturen_der_Welt_Berli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Haus_der_Kulturen_der_Welt_Berli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8" descr="C:\Users\Ana María\Documents\Pictures\morado (3)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28860" y="4071942"/>
            <a:ext cx="2643206" cy="11429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8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500"/>
                            </p:stCondLst>
                            <p:childTnLst>
                              <p:par>
                                <p:cTn id="30" presetID="4" presetClass="entr" presetSubtype="32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7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000"/>
                            </p:stCondLst>
                            <p:childTnLst>
                              <p:par>
                                <p:cTn id="4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4" grpId="0" animBg="1"/>
      <p:bldP spid="14" grpId="1" animBg="1"/>
      <p:bldP spid="13" grpId="0" animBg="1"/>
      <p:bldP spid="13" grpId="1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6"/>
</p:tagLst>
</file>

<file path=ppt/theme/theme1.xml><?xml version="1.0" encoding="utf-8"?>
<a:theme xmlns:a="http://schemas.openxmlformats.org/drawingml/2006/main" name="IMPRESIONANTES PUENTES - ( 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IMPRESIONANTES PUENTES - ( Sheyla)</Template>
  <TotalTime>0</TotalTime>
  <Words>60</Words>
  <Application>Microsoft Office PowerPoint</Application>
  <PresentationFormat>Presentación en pantalla (4:3)</PresentationFormat>
  <Paragraphs>28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IMPRESIONANTES PUENTES - ( 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1</cp:revision>
  <dcterms:created xsi:type="dcterms:W3CDTF">2014-05-18T00:38:51Z</dcterms:created>
  <dcterms:modified xsi:type="dcterms:W3CDTF">2014-05-18T00:39:50Z</dcterms:modified>
</cp:coreProperties>
</file>