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0" r:id="rId4"/>
    <p:sldId id="299" r:id="rId5"/>
    <p:sldId id="298" r:id="rId6"/>
    <p:sldId id="297" r:id="rId7"/>
    <p:sldId id="296" r:id="rId8"/>
    <p:sldId id="295" r:id="rId9"/>
    <p:sldId id="294" r:id="rId10"/>
    <p:sldId id="293" r:id="rId11"/>
    <p:sldId id="292" r:id="rId12"/>
    <p:sldId id="291" r:id="rId13"/>
    <p:sldId id="290" r:id="rId14"/>
    <p:sldId id="289" r:id="rId15"/>
    <p:sldId id="288" r:id="rId16"/>
    <p:sldId id="287" r:id="rId17"/>
    <p:sldId id="286" r:id="rId18"/>
    <p:sldId id="285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2" r:id="rId32"/>
    <p:sldId id="271" r:id="rId33"/>
    <p:sldId id="270" r:id="rId34"/>
    <p:sldId id="269" r:id="rId35"/>
    <p:sldId id="268" r:id="rId36"/>
    <p:sldId id="267" r:id="rId37"/>
    <p:sldId id="266" r:id="rId38"/>
    <p:sldId id="265" r:id="rId39"/>
    <p:sldId id="264" r:id="rId40"/>
    <p:sldId id="263" r:id="rId41"/>
    <p:sldId id="301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mV+XPpUuup2AmVnuvKSFg==" hashData="QYaPS89TxxDR1j5B9d+x8UChG5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F263E7-70FB-45CC-9D0F-96E4C255098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7C0C2-726C-49C8-8452-CE7A537E9624}" type="datetimeFigureOut">
              <a:rPr lang="es-ES" smtClean="0"/>
              <a:pPr/>
              <a:t>03/06/2013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0317C-59A1-4D83-88A9-34796EC7E3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9609F01-1287-4AE2-B1AC-B7E1CB22F2C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ipe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zzCUADROS GUAPOS\zzCUADROS GUAPOS\4271d5fdfa_8574138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3" name="Picture 9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844824"/>
            <a:ext cx="5000625" cy="885825"/>
          </a:xfrm>
          <a:prstGeom prst="rect">
            <a:avLst/>
          </a:prstGeom>
          <a:noFill/>
        </p:spPr>
      </p:pic>
      <p:pic>
        <p:nvPicPr>
          <p:cNvPr id="1035" name="Picture 11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996952"/>
            <a:ext cx="2228850" cy="885825"/>
          </a:xfrm>
          <a:prstGeom prst="rect">
            <a:avLst/>
          </a:prstGeom>
          <a:noFill/>
        </p:spPr>
      </p:pic>
      <p:pic>
        <p:nvPicPr>
          <p:cNvPr id="1037" name="Picture 13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4365104"/>
            <a:ext cx="6534150" cy="885825"/>
          </a:xfrm>
          <a:prstGeom prst="rect">
            <a:avLst/>
          </a:prstGeom>
          <a:noFill/>
        </p:spPr>
      </p:pic>
      <p:pic>
        <p:nvPicPr>
          <p:cNvPr id="1039" name="Picture 15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1124744"/>
            <a:ext cx="438150" cy="885825"/>
          </a:xfrm>
          <a:prstGeom prst="rect">
            <a:avLst/>
          </a:prstGeom>
          <a:noFill/>
        </p:spPr>
      </p:pic>
      <p:pic>
        <p:nvPicPr>
          <p:cNvPr id="12" name="Picture 15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3645024"/>
            <a:ext cx="438150" cy="885825"/>
          </a:xfrm>
          <a:prstGeom prst="rect">
            <a:avLst/>
          </a:prstGeom>
          <a:noFill/>
        </p:spPr>
      </p:pic>
      <p:pic>
        <p:nvPicPr>
          <p:cNvPr id="13" name="Picture 15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3645024"/>
            <a:ext cx="438150" cy="885825"/>
          </a:xfrm>
          <a:prstGeom prst="rect">
            <a:avLst/>
          </a:prstGeom>
          <a:noFill/>
        </p:spPr>
      </p:pic>
      <p:pic>
        <p:nvPicPr>
          <p:cNvPr id="1041" name="Picture 17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3728" y="836712"/>
            <a:ext cx="4981575" cy="504826"/>
          </a:xfrm>
          <a:prstGeom prst="rect">
            <a:avLst/>
          </a:prstGeom>
          <a:noFill/>
        </p:spPr>
      </p:pic>
      <p:pic>
        <p:nvPicPr>
          <p:cNvPr id="1043" name="Picture 19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39952" y="5445224"/>
            <a:ext cx="3819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ipe dir="d"/>
    <p:sndAc>
      <p:stSnd>
        <p:snd r:embed="rId2" name="Ray Conniff &amp; Orchestra - Theme From 'New York, New York' (Album Versio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c907_373cbc9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bd61_975b452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2881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f8c8_b8af30c6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a839_3074756_-3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b79f_ce0bfda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e9f0_34e7d23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c03d_45a9b36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4141" cy="6858000"/>
          </a:xfrm>
          <a:prstGeom prst="rect">
            <a:avLst/>
          </a:prstGeom>
        </p:spPr>
      </p:pic>
      <p:pic>
        <p:nvPicPr>
          <p:cNvPr id="3" name="2 Imagen" descr="0_6cfbc_d263191d_X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3786" y="0"/>
            <a:ext cx="4570214" cy="6858000"/>
          </a:xfrm>
          <a:prstGeom prst="rect">
            <a:avLst/>
          </a:prstGeom>
        </p:spPr>
      </p:pic>
      <p:pic>
        <p:nvPicPr>
          <p:cNvPr id="1027" name="Picture 3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43000" y="3356991"/>
            <a:ext cx="6858000" cy="14401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dbaf_7e6b765_-2-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d583_1b5fa2a1_X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aaf9_e4690452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69d_5cab616a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e4c_1e2229ef_or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2 Imagen" descr="0_67ff6_f47226ea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5" name="Picture 3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359024" y="3356991"/>
            <a:ext cx="6858000" cy="14401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f99d_3e89991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a485_5b67d5e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d8ed_64df324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aee_3705033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c6ba_cd0c8a8b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6d81_f00ad6e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8e3c_159cba0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714063"/>
            <a:ext cx="2154932" cy="214393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85ad_1b562487_-4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8d9_a5f4d3d3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20cb_72fe106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4d5_58d9b54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3" name="2 Imagen" descr="0_97964_a0565df2_-3-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4" name="Picture 3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431032" y="3356992"/>
            <a:ext cx="6858000" cy="14401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694b_e40904c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606e_966a2411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48a9_fac0a5b8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0"/>
            <a:ext cx="5148064" cy="6858000"/>
          </a:xfrm>
          <a:prstGeom prst="rect">
            <a:avLst/>
          </a:prstGeom>
        </p:spPr>
      </p:pic>
      <p:pic>
        <p:nvPicPr>
          <p:cNvPr id="3" name="2 Imagen" descr="0_94526_2aff3eb5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995936" cy="6858000"/>
          </a:xfrm>
          <a:prstGeom prst="rect">
            <a:avLst/>
          </a:prstGeom>
        </p:spPr>
      </p:pic>
      <p:pic>
        <p:nvPicPr>
          <p:cNvPr id="4" name="Picture 3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38945" y="3356992"/>
            <a:ext cx="6858000" cy="14401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954e_e34b809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195e_717153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5377_84341123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8210_f921007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2435_3481978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9554_2b49776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4ce4_b04318b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c5c7_b197dae1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e6b6_b38654c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964_a0565df2_-3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83684" cy="6858000"/>
          </a:xfrm>
          <a:prstGeom prst="rect">
            <a:avLst/>
          </a:prstGeom>
        </p:spPr>
      </p:pic>
      <p:pic>
        <p:nvPicPr>
          <p:cNvPr id="3" name="2 Imagen" descr="0_ea5b_e5fbff6e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0"/>
            <a:ext cx="3995936" cy="6858000"/>
          </a:xfrm>
          <a:prstGeom prst="rect">
            <a:avLst/>
          </a:prstGeom>
        </p:spPr>
      </p:pic>
      <p:pic>
        <p:nvPicPr>
          <p:cNvPr id="4" name="Picture 3" descr="C:\Users\Usuario\Downloads\BARRAS\687784300757650719XcXte7H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719064" y="3356992"/>
            <a:ext cx="6858000" cy="14401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092_2c73bbe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987e_e12d75d9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7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60</Words>
  <Application>Microsoft Office PowerPoint</Application>
  <PresentationFormat>Presentación en pantalla (4:3)</PresentationFormat>
  <Paragraphs>28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2013-06-03T17:30:18Z</dcterms:created>
  <dcterms:modified xsi:type="dcterms:W3CDTF">2013-06-03T18:33:18Z</dcterms:modified>
</cp:coreProperties>
</file>