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63" r:id="rId3"/>
    <p:sldId id="293" r:id="rId4"/>
    <p:sldId id="281" r:id="rId5"/>
    <p:sldId id="264" r:id="rId6"/>
    <p:sldId id="287" r:id="rId7"/>
    <p:sldId id="283" r:id="rId8"/>
    <p:sldId id="290" r:id="rId9"/>
    <p:sldId id="286" r:id="rId10"/>
    <p:sldId id="256" r:id="rId11"/>
    <p:sldId id="288" r:id="rId12"/>
    <p:sldId id="285" r:id="rId13"/>
    <p:sldId id="282" r:id="rId14"/>
    <p:sldId id="280" r:id="rId15"/>
    <p:sldId id="279" r:id="rId16"/>
    <p:sldId id="278" r:id="rId17"/>
    <p:sldId id="277" r:id="rId18"/>
    <p:sldId id="273" r:id="rId19"/>
    <p:sldId id="275" r:id="rId20"/>
    <p:sldId id="276" r:id="rId21"/>
    <p:sldId id="274" r:id="rId22"/>
    <p:sldId id="272" r:id="rId23"/>
    <p:sldId id="271" r:id="rId24"/>
    <p:sldId id="269" r:id="rId25"/>
    <p:sldId id="268" r:id="rId26"/>
    <p:sldId id="267" r:id="rId27"/>
    <p:sldId id="266" r:id="rId28"/>
    <p:sldId id="265" r:id="rId29"/>
    <p:sldId id="262" r:id="rId30"/>
    <p:sldId id="258" r:id="rId31"/>
    <p:sldId id="259" r:id="rId32"/>
    <p:sldId id="260" r:id="rId33"/>
    <p:sldId id="261" r:id="rId34"/>
    <p:sldId id="291" r:id="rId35"/>
    <p:sldId id="292" r:id="rId36"/>
    <p:sldId id="297" r:id="rId37"/>
    <p:sldId id="296" r:id="rId38"/>
    <p:sldId id="295" r:id="rId39"/>
    <p:sldId id="298" r:id="rId40"/>
    <p:sldId id="299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OEr5fUdo8r8CtZKu6l38w" hashData="R7HJRQ00GXhd6Ec7nifS5ZLwC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BB3"/>
    <a:srgbClr val="CC9900"/>
    <a:srgbClr val="6C5000"/>
    <a:srgbClr val="0000FF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F5C5E-82CB-4430-90D4-74F0A9D7DB8A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CE747-25EE-44EB-AFA9-5B93531E1B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CE747-25EE-44EB-AFA9-5B93531E1BB6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B611A-EB69-41EC-99A1-71ABEBB9B7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7D7C4-5BFB-4D4C-B8F8-076905101EDD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454F3-1A27-4534-93E2-BACB4FBF13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7E366AA-C698-4668-BF31-BCF7719595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5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86412" cy="68008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1285852" y="4000504"/>
            <a:ext cx="6500858" cy="36009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endParaRPr lang="es-ES" sz="4000" dirty="0" smtClean="0">
              <a:solidFill>
                <a:srgbClr val="FFFF00"/>
              </a:solidFill>
              <a:latin typeface="Matura MT Script Capitals" pitchFamily="66" charset="0"/>
            </a:endParaRPr>
          </a:p>
          <a:p>
            <a:pPr algn="ctr"/>
            <a:r>
              <a:rPr lang="es-ES" sz="4800" dirty="0" smtClean="0">
                <a:ln>
                  <a:solidFill>
                    <a:srgbClr val="FFEBB3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Ilusiones Ópticas  </a:t>
            </a:r>
          </a:p>
          <a:p>
            <a:pPr algn="ctr"/>
            <a:r>
              <a:rPr lang="es-ES" sz="4800" dirty="0" smtClean="0">
                <a:ln>
                  <a:solidFill>
                    <a:srgbClr val="FFEBB3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Y </a:t>
            </a:r>
          </a:p>
          <a:p>
            <a:pPr algn="ctr"/>
            <a:r>
              <a:rPr lang="es-ES" sz="4800" dirty="0" smtClean="0">
                <a:ln>
                  <a:solidFill>
                    <a:srgbClr val="FFEBB3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 Surrealismo</a:t>
            </a:r>
          </a:p>
          <a:p>
            <a:pPr algn="ctr"/>
            <a:endParaRPr lang="es-ES" sz="4400" dirty="0">
              <a:ln>
                <a:solidFill>
                  <a:srgbClr val="FFEBB3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2" name="margar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143108" y="3571876"/>
            <a:ext cx="4929222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000" dirty="0" err="1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Oleg</a:t>
            </a:r>
            <a:r>
              <a:rPr lang="es-ES" sz="2000" dirty="0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000" dirty="0" err="1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Shuplyak</a:t>
            </a:r>
            <a:r>
              <a:rPr lang="es-ES" sz="2000" dirty="0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es un artista ucraniano que enfoca sus obras con la intención de que encontremos algo más, Realiza originales pinturas surrealistas con un doble sentido y la verdad son muy buenas y todas las caras ocultas son de personajes históricos.</a:t>
            </a:r>
            <a:br>
              <a:rPr lang="es-ES" sz="2000" dirty="0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sus trabajos incluye más de una imagen en un mismo cuadro. Miren  bien y encontrarán alguna cara conocida  </a:t>
            </a:r>
            <a:endParaRPr lang="es-ES" sz="2000" dirty="0">
              <a:solidFill>
                <a:srgbClr val="FFEB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3" name="12 Imagen" descr="oleg-foto.jpg"/>
          <p:cNvPicPr>
            <a:picLocks noChangeAspect="1"/>
          </p:cNvPicPr>
          <p:nvPr/>
        </p:nvPicPr>
        <p:blipFill>
          <a:blip r:embed="rId5" cstate="print">
            <a:lum bright="10000" contrast="10000"/>
          </a:blip>
          <a:stretch>
            <a:fillRect/>
          </a:stretch>
        </p:blipFill>
        <p:spPr>
          <a:xfrm flipV="1">
            <a:off x="1357290" y="-363686"/>
            <a:ext cx="71438" cy="77910"/>
          </a:xfrm>
          <a:prstGeom prst="ellipse">
            <a:avLst/>
          </a:prstGeom>
          <a:ln w="63500" cap="rnd">
            <a:solidFill>
              <a:srgbClr val="9966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13 Imagen" descr="oleg-foto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214290"/>
            <a:ext cx="2786082" cy="3283486"/>
          </a:xfrm>
          <a:prstGeom prst="ellipse">
            <a:avLst/>
          </a:prstGeom>
          <a:ln w="63500" cap="rnd">
            <a:solidFill>
              <a:srgbClr val="CC99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2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arte_ilusoes_Oleg_Shuplyak_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5" y="0"/>
            <a:ext cx="521294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201201050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-1"/>
            <a:ext cx="5286412" cy="6857095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26.jpg"/>
          <p:cNvPicPr>
            <a:picLocks noChangeAspect="1"/>
          </p:cNvPicPr>
          <p:nvPr/>
        </p:nvPicPr>
        <p:blipFill>
          <a:blip r:embed="rId4"/>
          <a:srcRect b="3125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596-e13330010477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2012011006454373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992" y="0"/>
            <a:ext cx="5248016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0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4332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1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arcimboldo_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arcimboldo_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arte_ilusoes_Oleg_Shuplyak_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avtoportret_shuplyak_oleg_13298995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6641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onquixot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f_gogen_shuplyak_oleg_13254306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38770" cy="6810375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grandoman-oleg-shuplyak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616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Illusion-Paintings-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625" y="0"/>
            <a:ext cx="523875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kupalnic-na-fon-sen-vktuar-v-prisutnost-sezanna_shuplyak_oleg_133267269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4982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mira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oleg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3849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4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pinturas-de-Oleg-Shuplyak-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  <p:sndAc>
      <p:stSnd>
        <p:snd r:embed="rId2" name="margarit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pinturas-de-Oleg-Shuplyak-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inturas-de-Oleg-Shuplyak-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prorok-mkelandjelo_shuplyak_oleg_13325125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0"/>
            <a:ext cx="5286412" cy="686550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vidnnya-v-gorah_shuplyak_oleg_13263841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2814f6ffa6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grandoman-oleg-shuplyak-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Illusion-Paintings-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2625" y="0"/>
            <a:ext cx="5238750" cy="685799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1357298"/>
            <a:ext cx="642910" cy="5500702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-20000" contras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42910" y="785794"/>
            <a:ext cx="642910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858148" y="785794"/>
            <a:ext cx="642942" cy="6072206"/>
          </a:xfrm>
          <a:prstGeom prst="frame">
            <a:avLst>
              <a:gd name="adj1" fmla="val 5000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215206" y="0"/>
            <a:ext cx="642910" cy="6858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Oleg Shuplyak  Freud Voyeu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263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642910" cy="6858000"/>
          </a:xfrm>
          <a:prstGeom prst="frame">
            <a:avLst>
              <a:gd name="adj1" fmla="val 5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01090" y="0"/>
            <a:ext cx="642910" cy="6858000"/>
          </a:xfrm>
          <a:prstGeom prst="frame">
            <a:avLst>
              <a:gd name="adj1" fmla="val 5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flipH="1" flipV="1">
            <a:off x="11144263" y="6857999"/>
            <a:ext cx="45719" cy="45719"/>
          </a:xfrm>
          <a:prstGeom prst="frame">
            <a:avLst>
              <a:gd name="adj1" fmla="val 5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10144163" y="7215189"/>
            <a:ext cx="45719" cy="45719"/>
          </a:xfrm>
          <a:prstGeom prst="frame">
            <a:avLst>
              <a:gd name="adj1" fmla="val 5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6200000">
            <a:off x="4286248" y="-4286248"/>
            <a:ext cx="571504" cy="9144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16200000">
            <a:off x="4250545" y="1964545"/>
            <a:ext cx="642910" cy="9144000"/>
          </a:xfrm>
          <a:prstGeom prst="frame">
            <a:avLst>
              <a:gd name="adj1" fmla="val 50000"/>
            </a:avLst>
          </a:prstGeom>
          <a:blipFill dpi="0" rotWithShape="1">
            <a:blip r:embed="rId3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rembrandt-van-reyn-povernennya_shuplyak_oleg_13264723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714676" y="1000108"/>
            <a:ext cx="71470" cy="92819"/>
          </a:xfrm>
          <a:prstGeom prst="rect">
            <a:avLst/>
          </a:prstGeom>
        </p:spPr>
      </p:pic>
      <p:pic>
        <p:nvPicPr>
          <p:cNvPr id="12" name="11 Imagen" descr="oleg-shuplyak-27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-3571932" y="6072205"/>
            <a:ext cx="74076" cy="45719"/>
          </a:xfrm>
          <a:prstGeom prst="rect">
            <a:avLst/>
          </a:prstGeom>
        </p:spPr>
      </p:pic>
      <p:pic>
        <p:nvPicPr>
          <p:cNvPr id="13" name="12 Imagen" descr="5c6ea55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785918" y="5643578"/>
            <a:ext cx="3166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chemeClr val="tx1"/>
                  </a:solidFill>
                </a:ln>
                <a:solidFill>
                  <a:srgbClr val="FFEB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 - Jazmín</a:t>
            </a:r>
            <a:endParaRPr lang="es-ES" sz="2000" dirty="0">
              <a:ln>
                <a:solidFill>
                  <a:schemeClr val="tx1"/>
                </a:solidFill>
              </a:ln>
              <a:solidFill>
                <a:srgbClr val="FFEB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usiones Opticas y Surrealism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Ilusiones Opticas y Surrealismo</Template>
  <TotalTime>0</TotalTime>
  <Words>115</Words>
  <Application>Microsoft Office PowerPoint</Application>
  <PresentationFormat>Presentación en pantalla (4:3)</PresentationFormat>
  <Paragraphs>35</Paragraphs>
  <Slides>39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Ilusiones Opticas y Surrealismo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2012-05-15T00:19:40Z</dcterms:created>
  <dcterms:modified xsi:type="dcterms:W3CDTF">2012-05-15T00:20:48Z</dcterms:modified>
</cp:coreProperties>
</file>