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301" r:id="rId4"/>
    <p:sldId id="297" r:id="rId5"/>
    <p:sldId id="296" r:id="rId6"/>
    <p:sldId id="298" r:id="rId7"/>
    <p:sldId id="299" r:id="rId8"/>
    <p:sldId id="256" r:id="rId9"/>
    <p:sldId id="269" r:id="rId10"/>
    <p:sldId id="267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89" r:id="rId30"/>
    <p:sldId id="288" r:id="rId31"/>
    <p:sldId id="287" r:id="rId32"/>
    <p:sldId id="286" r:id="rId33"/>
    <p:sldId id="259" r:id="rId34"/>
    <p:sldId id="285" r:id="rId35"/>
    <p:sldId id="284" r:id="rId36"/>
    <p:sldId id="283" r:id="rId37"/>
    <p:sldId id="282" r:id="rId38"/>
    <p:sldId id="294" r:id="rId39"/>
    <p:sldId id="293" r:id="rId40"/>
    <p:sldId id="292" r:id="rId41"/>
    <p:sldId id="281" r:id="rId42"/>
    <p:sldId id="291" r:id="rId43"/>
    <p:sldId id="300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eB7fYvGOc0Uh5YUD1O+Mg" hashData="6p3ZtInOfRfemTsS9hCBvAN5L1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14" autoAdjust="0"/>
    <p:restoredTop sz="94660"/>
  </p:normalViewPr>
  <p:slideViewPr>
    <p:cSldViewPr>
      <p:cViewPr>
        <p:scale>
          <a:sx n="50" d="100"/>
          <a:sy n="50" d="100"/>
        </p:scale>
        <p:origin x="-67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F31EA6-8415-4ABC-AF7B-E7C418AED4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5EF65-FD4C-472D-A1EE-FDF0577E366C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B01B9-962D-4ADF-A3CD-B7EF681AA9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AA70E0-A706-471A-A7F6-8F9B2CB385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8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8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icturecontent-pid-5362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8" name="17 Imagen" descr="2rednigh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3016" name="Picture 8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1000108"/>
            <a:ext cx="2914650" cy="552451"/>
          </a:xfrm>
          <a:prstGeom prst="rect">
            <a:avLst/>
          </a:prstGeom>
          <a:noFill/>
        </p:spPr>
      </p:pic>
      <p:pic>
        <p:nvPicPr>
          <p:cNvPr id="43018" name="Picture 10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285728"/>
            <a:ext cx="3476625" cy="561975"/>
          </a:xfrm>
          <a:prstGeom prst="rect">
            <a:avLst/>
          </a:prstGeom>
          <a:noFill/>
        </p:spPr>
      </p:pic>
      <p:pic>
        <p:nvPicPr>
          <p:cNvPr id="43020" name="Picture 12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48" y="1714488"/>
            <a:ext cx="261937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estoy vivo celine d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90500" h="19050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profile.ak.fbcdn.net/hprofile-ak-ash2/41504_100001765914185_404638_n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85720" y="285728"/>
            <a:ext cx="4000528" cy="628654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2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8 CuadroTexto"/>
          <p:cNvSpPr txBox="1"/>
          <p:nvPr/>
        </p:nvSpPr>
        <p:spPr>
          <a:xfrm>
            <a:off x="5072066" y="0"/>
            <a:ext cx="30652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 w="28575">
                  <a:solidFill>
                    <a:schemeClr val="bg1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Dayton" pitchFamily="2" charset="0"/>
              </a:rPr>
              <a:t>Igor </a:t>
            </a:r>
            <a:r>
              <a:rPr lang="es-ES" sz="4800" dirty="0" err="1" smtClean="0">
                <a:ln w="28575">
                  <a:solidFill>
                    <a:schemeClr val="bg1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Dayton" pitchFamily="2" charset="0"/>
              </a:rPr>
              <a:t>Zenin</a:t>
            </a:r>
            <a:endParaRPr lang="es-ES" sz="4800" dirty="0">
              <a:ln w="28575">
                <a:solidFill>
                  <a:schemeClr val="bg1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Dayton" pitchFamily="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500562" y="1285861"/>
            <a:ext cx="43577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</a:rPr>
              <a:t>Igor </a:t>
            </a:r>
            <a:r>
              <a:rPr lang="es-ES" sz="1600" dirty="0" err="1" smtClean="0">
                <a:solidFill>
                  <a:schemeClr val="bg1"/>
                </a:solidFill>
              </a:rPr>
              <a:t>Zenin</a:t>
            </a:r>
            <a:r>
              <a:rPr lang="es-ES" sz="1600" dirty="0" smtClean="0">
                <a:solidFill>
                  <a:schemeClr val="bg1"/>
                </a:solidFill>
              </a:rPr>
              <a:t> nació en </a:t>
            </a:r>
            <a:r>
              <a:rPr lang="es-ES" sz="1600" dirty="0" err="1" smtClean="0">
                <a:solidFill>
                  <a:schemeClr val="bg1"/>
                </a:solidFill>
              </a:rPr>
              <a:t>Kishinev</a:t>
            </a:r>
            <a:r>
              <a:rPr lang="es-ES" sz="1600" dirty="0" smtClean="0">
                <a:solidFill>
                  <a:schemeClr val="bg1"/>
                </a:solidFill>
              </a:rPr>
              <a:t> (Moldavia) el 14 de septiembre de 1948.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En </a:t>
            </a:r>
            <a:r>
              <a:rPr lang="es-ES" sz="1600" dirty="0" smtClean="0">
                <a:solidFill>
                  <a:schemeClr val="bg1"/>
                </a:solidFill>
              </a:rPr>
              <a:t>palabras del autor: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"Mi fórmula es simple: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(Fotografía + Innovación) Creatividad = “fotografía de la evolución”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La delgada línea entre la realidad y mundo de ensueño se ha roto! Siempre estoy abierto a nuevas formas de expresar mis ideas y visión de nuestro mundo</a:t>
            </a:r>
            <a:r>
              <a:rPr lang="es-ES" sz="1600" dirty="0" smtClean="0">
                <a:solidFill>
                  <a:schemeClr val="bg1"/>
                </a:solidFill>
              </a:rPr>
              <a:t>."</a:t>
            </a:r>
            <a:r>
              <a:rPr lang="es-ES" sz="1600" dirty="0" smtClean="0">
                <a:solidFill>
                  <a:schemeClr val="bg1"/>
                </a:solidFill>
              </a:rPr>
              <a:t> </a:t>
            </a:r>
            <a:r>
              <a:rPr lang="es-ES" sz="16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En su obra podrán  ver  a </a:t>
            </a:r>
            <a:r>
              <a:rPr lang="es-ES" sz="1600" dirty="0" smtClean="0">
                <a:solidFill>
                  <a:schemeClr val="bg1"/>
                </a:solidFill>
              </a:rPr>
              <a:t>la imagen que se abre a la manipulación de la foto </a:t>
            </a:r>
            <a:r>
              <a:rPr lang="es-ES" sz="1600" dirty="0" smtClean="0">
                <a:solidFill>
                  <a:schemeClr val="bg1"/>
                </a:solidFill>
              </a:rPr>
              <a:t>. Eso </a:t>
            </a:r>
            <a:r>
              <a:rPr lang="es-ES" sz="1600" dirty="0" smtClean="0">
                <a:solidFill>
                  <a:schemeClr val="bg1"/>
                </a:solidFill>
              </a:rPr>
              <a:t>es todo su talento y su pasión por la fotografía le impone su visión de la vida y todo lo que lo rodea. De habla rusa y sólo un poco de Inglés, </a:t>
            </a:r>
            <a:r>
              <a:rPr lang="es-ES" sz="1600" dirty="0" smtClean="0">
                <a:solidFill>
                  <a:schemeClr val="bg1"/>
                </a:solidFill>
              </a:rPr>
              <a:t>su sus creaciones  son  impresionante s ,su </a:t>
            </a:r>
            <a:r>
              <a:rPr lang="es-ES" sz="1600" dirty="0" smtClean="0">
                <a:solidFill>
                  <a:schemeClr val="bg1"/>
                </a:solidFill>
              </a:rPr>
              <a:t>trabajo es </a:t>
            </a:r>
            <a:r>
              <a:rPr lang="es-ES" sz="1600" dirty="0" smtClean="0">
                <a:solidFill>
                  <a:schemeClr val="bg1"/>
                </a:solidFill>
              </a:rPr>
              <a:t>hermoso  por </a:t>
            </a:r>
            <a:r>
              <a:rPr lang="es-ES" sz="1600" dirty="0" smtClean="0">
                <a:solidFill>
                  <a:schemeClr val="bg1"/>
                </a:solidFill>
              </a:rPr>
              <a:t>lo que tiene </a:t>
            </a:r>
            <a:r>
              <a:rPr lang="es-ES" sz="1600" dirty="0" smtClean="0">
                <a:solidFill>
                  <a:schemeClr val="bg1"/>
                </a:solidFill>
              </a:rPr>
              <a:t> un </a:t>
            </a:r>
            <a:r>
              <a:rPr lang="es-ES" sz="1600" dirty="0" smtClean="0">
                <a:solidFill>
                  <a:schemeClr val="bg1"/>
                </a:solidFill>
              </a:rPr>
              <a:t>aspecto </a:t>
            </a:r>
            <a:r>
              <a:rPr lang="es-ES" sz="1600" dirty="0" smtClean="0">
                <a:solidFill>
                  <a:schemeClr val="bg1"/>
                </a:solidFill>
              </a:rPr>
              <a:t>fantasioso  y </a:t>
            </a:r>
            <a:r>
              <a:rPr lang="es-ES" sz="1600" dirty="0" smtClean="0">
                <a:solidFill>
                  <a:schemeClr val="bg1"/>
                </a:solidFill>
              </a:rPr>
              <a:t>de una gran </a:t>
            </a:r>
            <a:r>
              <a:rPr lang="es-ES" sz="1600" dirty="0" smtClean="0">
                <a:solidFill>
                  <a:schemeClr val="bg1"/>
                </a:solidFill>
              </a:rPr>
              <a:t>creatividad, Igor </a:t>
            </a:r>
            <a:r>
              <a:rPr lang="es-ES" sz="1600" dirty="0" err="1" smtClean="0">
                <a:solidFill>
                  <a:schemeClr val="bg1"/>
                </a:solidFill>
              </a:rPr>
              <a:t>Zenin</a:t>
            </a:r>
            <a:r>
              <a:rPr lang="es-ES" sz="1600" dirty="0" smtClean="0">
                <a:solidFill>
                  <a:schemeClr val="bg1"/>
                </a:solidFill>
              </a:rPr>
              <a:t> </a:t>
            </a:r>
            <a:r>
              <a:rPr lang="es-ES" sz="1600" dirty="0" smtClean="0">
                <a:solidFill>
                  <a:schemeClr val="bg1"/>
                </a:solidFill>
              </a:rPr>
              <a:t>es un artista </a:t>
            </a:r>
            <a:r>
              <a:rPr lang="es-ES" sz="1600" dirty="0" smtClean="0">
                <a:solidFill>
                  <a:schemeClr val="bg1"/>
                </a:solidFill>
              </a:rPr>
              <a:t>de la creatividad </a:t>
            </a:r>
            <a:r>
              <a:rPr lang="es-ES" sz="1600" dirty="0" smtClean="0">
                <a:solidFill>
                  <a:schemeClr val="bg1"/>
                </a:solidFill>
              </a:rPr>
              <a:t>.</a:t>
            </a:r>
            <a:endParaRPr lang="es-ES" sz="1600" dirty="0" smtClean="0">
              <a:solidFill>
                <a:schemeClr val="bg1"/>
              </a:solidFill>
            </a:endParaRPr>
          </a:p>
          <a:p>
            <a:endParaRPr lang="es-ES" sz="1600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500694" y="714356"/>
            <a:ext cx="22688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Dayton" pitchFamily="2" charset="0"/>
              </a:rPr>
              <a:t>Fotógrafo</a:t>
            </a:r>
            <a:endParaRPr lang="es-ES" sz="3600" dirty="0">
              <a:solidFill>
                <a:schemeClr val="bg1"/>
              </a:solidFill>
              <a:latin typeface="Dayton" pitchFamily="2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5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ép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y-express-igor-zen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83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oto Igor Zenin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534474_large_y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6230615_large_78451860_large_3517075_3340138_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451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8579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Diapositiva272-750x5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89119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onthese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f50dc25494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e5231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c4ff1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s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zen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b4052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9pictureconte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d08ef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6m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c9be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0ae356bc95b.jpg"/>
          <p:cNvPicPr>
            <a:picLocks noChangeAspect="1"/>
          </p:cNvPicPr>
          <p:nvPr/>
        </p:nvPicPr>
        <p:blipFill>
          <a:blip r:embed="rId3"/>
          <a:srcRect r="148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b24694a9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62caa9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4c5d9d-fec9-4098-a655-8b264e5d20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954ad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0"/>
            <a:ext cx="68245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9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234c6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31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5266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36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6866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46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0343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555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0588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766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1252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782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0722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1927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143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252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2386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239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3617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006645_large_3769195_352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9ffc2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53c71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utumns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17cbc8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14527e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Xone-Perfect-Secen-0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0"/>
            <a:ext cx="83582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cfda9f4-cac4-4bab-a032-e8fe339150b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0"/>
            <a:ext cx="83582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at,550x550,075,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oto Igor Zenin (1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-I.Zenin-0110-co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oto-I.Zenin-0152-cop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-Zenin_0095-co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GOR ZENIN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gorzen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gorzeni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ép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ubes malv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nyb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content-pid-3b5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icturecontent-pid-3ff2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content-pid-4d0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icturecontent-pid-25d2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content-pid-46d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650085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icturecontent-pid-3a6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657229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content-pid-52c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icturecontent-pid-246c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content-pid-517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icturecontent-pid-4937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58jxprQ8I1qmexn3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ZENIN-1425-cop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mn3g74g.jpg"/>
          <p:cNvPicPr>
            <a:picLocks noChangeAspect="1"/>
          </p:cNvPicPr>
          <p:nvPr/>
        </p:nvPicPr>
        <p:blipFill>
          <a:blip r:embed="rId2"/>
          <a:srcRect l="1068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ZENIN-2011-0144-copy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hcfuvUUqW1qa9omh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ZENIN-_014674-cop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57158" y="5929330"/>
            <a:ext cx="3613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 Olmo-Jazmín</a:t>
            </a:r>
            <a:endParaRPr lang="es-ES" sz="24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FOTOGRAFIA DE IGOR ZEN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FOTOGRAFIA DE IGOR ZENIN</Template>
  <TotalTime>0</TotalTime>
  <Words>135</Words>
  <Application>Microsoft Office PowerPoint</Application>
  <PresentationFormat>Presentación en pantalla (4:3)</PresentationFormat>
  <Paragraphs>37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LA FOTOGRAFIA DE IGOR ZENIN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2012-08-16T03:56:10Z</dcterms:created>
  <dcterms:modified xsi:type="dcterms:W3CDTF">2012-08-16T04:16:55Z</dcterms:modified>
</cp:coreProperties>
</file>