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slides/slide4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82" r:id="rId4"/>
    <p:sldId id="281" r:id="rId5"/>
    <p:sldId id="280" r:id="rId6"/>
    <p:sldId id="279" r:id="rId7"/>
    <p:sldId id="278" r:id="rId8"/>
    <p:sldId id="277" r:id="rId9"/>
    <p:sldId id="276" r:id="rId10"/>
    <p:sldId id="275" r:id="rId11"/>
    <p:sldId id="274" r:id="rId12"/>
    <p:sldId id="273" r:id="rId13"/>
    <p:sldId id="272" r:id="rId14"/>
    <p:sldId id="271" r:id="rId15"/>
    <p:sldId id="270" r:id="rId16"/>
    <p:sldId id="269" r:id="rId17"/>
    <p:sldId id="268" r:id="rId18"/>
    <p:sldId id="267" r:id="rId19"/>
    <p:sldId id="266" r:id="rId20"/>
    <p:sldId id="265" r:id="rId21"/>
    <p:sldId id="264" r:id="rId22"/>
    <p:sldId id="263" r:id="rId23"/>
    <p:sldId id="262" r:id="rId24"/>
    <p:sldId id="261" r:id="rId25"/>
    <p:sldId id="260" r:id="rId26"/>
    <p:sldId id="259" r:id="rId27"/>
    <p:sldId id="258" r:id="rId28"/>
    <p:sldId id="293" r:id="rId29"/>
    <p:sldId id="292" r:id="rId30"/>
    <p:sldId id="291" r:id="rId31"/>
    <p:sldId id="290" r:id="rId32"/>
    <p:sldId id="289" r:id="rId33"/>
    <p:sldId id="288" r:id="rId34"/>
    <p:sldId id="287" r:id="rId35"/>
    <p:sldId id="286" r:id="rId36"/>
    <p:sldId id="285" r:id="rId37"/>
    <p:sldId id="284" r:id="rId38"/>
    <p:sldId id="283" r:id="rId39"/>
    <p:sldId id="257" r:id="rId40"/>
    <p:sldId id="295" r:id="rId41"/>
    <p:sldId id="294" r:id="rId42"/>
    <p:sldId id="296" r:id="rId43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oMc+2Tu2L0fsPggWJGG8xg==" hashData="F700e9dYjEaH0sooziYJ+ajytls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540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tableStyles" Target="tableStyle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C0AAE0-D1FF-4D37-8457-98818C98E6B4}" type="datetimeFigureOut">
              <a:rPr lang="es-ES" smtClean="0"/>
              <a:pPr/>
              <a:t>14/04/2013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EBBB13-8788-4AC8-878A-E8D4214439C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circl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C0AAE0-D1FF-4D37-8457-98818C98E6B4}" type="datetimeFigureOut">
              <a:rPr lang="es-ES" smtClean="0"/>
              <a:pPr/>
              <a:t>14/04/2013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EBBB13-8788-4AC8-878A-E8D4214439C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circl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C0AAE0-D1FF-4D37-8457-98818C98E6B4}" type="datetimeFigureOut">
              <a:rPr lang="es-ES" smtClean="0"/>
              <a:pPr/>
              <a:t>14/04/2013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EBBB13-8788-4AC8-878A-E8D4214439C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circl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C0AAE0-D1FF-4D37-8457-98818C98E6B4}" type="datetimeFigureOut">
              <a:rPr lang="es-ES" smtClean="0"/>
              <a:pPr/>
              <a:t>14/04/2013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EBBB13-8788-4AC8-878A-E8D4214439C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circl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C0AAE0-D1FF-4D37-8457-98818C98E6B4}" type="datetimeFigureOut">
              <a:rPr lang="es-ES" smtClean="0"/>
              <a:pPr/>
              <a:t>14/04/2013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EBBB13-8788-4AC8-878A-E8D4214439C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circl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C0AAE0-D1FF-4D37-8457-98818C98E6B4}" type="datetimeFigureOut">
              <a:rPr lang="es-ES" smtClean="0"/>
              <a:pPr/>
              <a:t>14/04/2013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EBBB13-8788-4AC8-878A-E8D4214439C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circl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C0AAE0-D1FF-4D37-8457-98818C98E6B4}" type="datetimeFigureOut">
              <a:rPr lang="es-ES" smtClean="0"/>
              <a:pPr/>
              <a:t>14/04/2013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EBBB13-8788-4AC8-878A-E8D4214439C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circl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C0AAE0-D1FF-4D37-8457-98818C98E6B4}" type="datetimeFigureOut">
              <a:rPr lang="es-ES" smtClean="0"/>
              <a:pPr/>
              <a:t>14/04/2013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EBBB13-8788-4AC8-878A-E8D4214439C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circl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C0AAE0-D1FF-4D37-8457-98818C98E6B4}" type="datetimeFigureOut">
              <a:rPr lang="es-ES" smtClean="0"/>
              <a:pPr/>
              <a:t>14/04/2013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EBBB13-8788-4AC8-878A-E8D4214439C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circl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C0AAE0-D1FF-4D37-8457-98818C98E6B4}" type="datetimeFigureOut">
              <a:rPr lang="es-ES" smtClean="0"/>
              <a:pPr/>
              <a:t>14/04/2013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EBBB13-8788-4AC8-878A-E8D4214439C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circl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C0AAE0-D1FF-4D37-8457-98818C98E6B4}" type="datetimeFigureOut">
              <a:rPr lang="es-ES" smtClean="0"/>
              <a:pPr/>
              <a:t>14/04/2013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EBBB13-8788-4AC8-878A-E8D4214439C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circl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B7C46C9-129A-4788-9DA2-03FB8B126325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  <p:transition advTm="4000">
    <p:circl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4C0AAE0-D1FF-4D37-8457-98818C98E6B4}" type="datetimeFigureOut">
              <a:rPr lang="es-ES" smtClean="0"/>
              <a:pPr/>
              <a:t>14/04/2013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9EBBB13-8788-4AC8-878A-E8D4214439C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4000">
    <p:circle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CC6656F8-F9A3-431F-A015-FD6E68E704B9}" type="slidenum">
              <a:rPr lang="es-ES_tradnl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ransition advTm="4000">
    <p:circle/>
  </p:transition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gif"/><Relationship Id="rId3" Type="http://schemas.openxmlformats.org/officeDocument/2006/relationships/image" Target="../media/image1.jpeg"/><Relationship Id="rId7" Type="http://schemas.openxmlformats.org/officeDocument/2006/relationships/image" Target="../media/image5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gif"/><Relationship Id="rId5" Type="http://schemas.openxmlformats.org/officeDocument/2006/relationships/image" Target="../media/image3.gif"/><Relationship Id="rId4" Type="http://schemas.openxmlformats.org/officeDocument/2006/relationships/image" Target="../media/image2.gif"/><Relationship Id="rId9" Type="http://schemas.openxmlformats.org/officeDocument/2006/relationships/image" Target="../media/image7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gif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gif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gif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gif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gif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gif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gif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gif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gif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gif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gif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gif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32.gif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34.gif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36.gif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gif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image" Target="../media/image40.gif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image" Target="../media/image42.gif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image" Target="../media/image44.gif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eg"/><Relationship Id="rId2" Type="http://schemas.openxmlformats.org/officeDocument/2006/relationships/image" Target="../media/image46.gif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eg"/><Relationship Id="rId2" Type="http://schemas.openxmlformats.org/officeDocument/2006/relationships/image" Target="../media/image48.gif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jpeg"/><Relationship Id="rId2" Type="http://schemas.openxmlformats.org/officeDocument/2006/relationships/image" Target="../media/image50.gif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jpeg"/><Relationship Id="rId2" Type="http://schemas.openxmlformats.org/officeDocument/2006/relationships/image" Target="../media/image52.gif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gif"/><Relationship Id="rId2" Type="http://schemas.openxmlformats.org/officeDocument/2006/relationships/image" Target="../media/image54.gif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7.jpeg"/><Relationship Id="rId4" Type="http://schemas.openxmlformats.org/officeDocument/2006/relationships/image" Target="../media/image56.jpe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jpeg"/><Relationship Id="rId2" Type="http://schemas.openxmlformats.org/officeDocument/2006/relationships/image" Target="../media/image58.gif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jpeg"/><Relationship Id="rId2" Type="http://schemas.openxmlformats.org/officeDocument/2006/relationships/image" Target="../media/image60.gif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jpeg"/><Relationship Id="rId2" Type="http://schemas.openxmlformats.org/officeDocument/2006/relationships/image" Target="../media/image62.gif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5.jpeg"/><Relationship Id="rId2" Type="http://schemas.openxmlformats.org/officeDocument/2006/relationships/image" Target="../media/image64.gif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7.jpeg"/><Relationship Id="rId2" Type="http://schemas.openxmlformats.org/officeDocument/2006/relationships/image" Target="../media/image66.gif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9.jpeg"/><Relationship Id="rId2" Type="http://schemas.openxmlformats.org/officeDocument/2006/relationships/image" Target="../media/image68.gif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1.jpeg"/><Relationship Id="rId2" Type="http://schemas.openxmlformats.org/officeDocument/2006/relationships/image" Target="../media/image70.gif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3.jpeg"/><Relationship Id="rId2" Type="http://schemas.openxmlformats.org/officeDocument/2006/relationships/image" Target="../media/image72.gif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5.jpeg"/><Relationship Id="rId2" Type="http://schemas.openxmlformats.org/officeDocument/2006/relationships/image" Target="../media/image74.gif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7.jpeg"/><Relationship Id="rId2" Type="http://schemas.openxmlformats.org/officeDocument/2006/relationships/image" Target="../media/image76.gif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9.jpeg"/><Relationship Id="rId2" Type="http://schemas.openxmlformats.org/officeDocument/2006/relationships/image" Target="../media/image78.gif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1.jpeg"/><Relationship Id="rId2" Type="http://schemas.openxmlformats.org/officeDocument/2006/relationships/image" Target="../media/image80.gif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3.jpeg"/><Relationship Id="rId2" Type="http://schemas.openxmlformats.org/officeDocument/2006/relationships/image" Target="../media/image82.gif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5.jpeg"/><Relationship Id="rId2" Type="http://schemas.openxmlformats.org/officeDocument/2006/relationships/image" Target="../media/image84.gif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7.jpeg"/><Relationship Id="rId2" Type="http://schemas.openxmlformats.org/officeDocument/2006/relationships/image" Target="../media/image86.gif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88.jpe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89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90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8 Imagen" descr="Imagen1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9485" y="0"/>
            <a:ext cx="9134515" cy="6858000"/>
          </a:xfrm>
          <a:prstGeom prst="rect">
            <a:avLst/>
          </a:prstGeom>
        </p:spPr>
      </p:pic>
      <p:pic>
        <p:nvPicPr>
          <p:cNvPr id="10" name="Picture 12" descr="www.glitterjoy.com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915816" y="0"/>
            <a:ext cx="3390900" cy="504826"/>
          </a:xfrm>
          <a:prstGeom prst="rect">
            <a:avLst/>
          </a:prstGeom>
          <a:noFill/>
        </p:spPr>
      </p:pic>
      <p:pic>
        <p:nvPicPr>
          <p:cNvPr id="11" name="Picture 2" descr="www.glitterjoy.com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051720" y="620688"/>
            <a:ext cx="5619750" cy="885825"/>
          </a:xfrm>
          <a:prstGeom prst="rect">
            <a:avLst/>
          </a:prstGeom>
          <a:noFill/>
        </p:spPr>
      </p:pic>
      <p:pic>
        <p:nvPicPr>
          <p:cNvPr id="12" name="Picture 4" descr="www.glitterjoy.com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09575" y="1844824"/>
            <a:ext cx="8734425" cy="885825"/>
          </a:xfrm>
          <a:prstGeom prst="rect">
            <a:avLst/>
          </a:prstGeom>
          <a:noFill/>
        </p:spPr>
      </p:pic>
      <p:pic>
        <p:nvPicPr>
          <p:cNvPr id="13" name="Picture 8" descr="www.glitterjoy.com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39552" y="3212976"/>
            <a:ext cx="8201025" cy="885825"/>
          </a:xfrm>
          <a:prstGeom prst="rect">
            <a:avLst/>
          </a:prstGeom>
          <a:noFill/>
        </p:spPr>
      </p:pic>
      <p:pic>
        <p:nvPicPr>
          <p:cNvPr id="14" name="Picture 10" descr="www.glitterjoy.com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1979712" y="4653136"/>
            <a:ext cx="5676900" cy="885825"/>
          </a:xfrm>
          <a:prstGeom prst="rect">
            <a:avLst/>
          </a:prstGeom>
          <a:noFill/>
        </p:spPr>
      </p:pic>
      <p:pic>
        <p:nvPicPr>
          <p:cNvPr id="15" name="Picture 14" descr="www.glitterjoy.com"/>
          <p:cNvPicPr>
            <a:picLocks noChangeAspect="1" noChangeArrowheads="1" noCrop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6543675" y="6353174"/>
            <a:ext cx="2600325" cy="504826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ircle/>
    <p:sndAc>
      <p:stSnd>
        <p:snd r:embed="rId2" name="Clasical - Musica Italiana (Italian Folk) - Canti ESTA ES BUENA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Imagen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9485" y="0"/>
            <a:ext cx="9134515" cy="6858000"/>
          </a:xfrm>
          <a:prstGeom prst="rect">
            <a:avLst/>
          </a:prstGeom>
        </p:spPr>
      </p:pic>
      <p:pic>
        <p:nvPicPr>
          <p:cNvPr id="5" name="Picture 6" descr="www.glitterjoy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1520" y="188640"/>
            <a:ext cx="5610225" cy="638175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Imagen3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9485" y="0"/>
            <a:ext cx="9134515" cy="6858000"/>
          </a:xfrm>
          <a:prstGeom prst="rect">
            <a:avLst/>
          </a:prstGeom>
        </p:spPr>
      </p:pic>
      <p:pic>
        <p:nvPicPr>
          <p:cNvPr id="5" name="Picture 4" descr="www.glitterjoy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691680" y="0"/>
            <a:ext cx="7019925" cy="638175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Imagen4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9485" y="0"/>
            <a:ext cx="9134515" cy="6858000"/>
          </a:xfrm>
          <a:prstGeom prst="rect">
            <a:avLst/>
          </a:prstGeom>
        </p:spPr>
      </p:pic>
      <p:pic>
        <p:nvPicPr>
          <p:cNvPr id="5" name="Picture 6" descr="www.glitterjoy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7544" y="0"/>
            <a:ext cx="8286750" cy="638175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Imagen5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9485" y="0"/>
            <a:ext cx="9134515" cy="6858000"/>
          </a:xfrm>
          <a:prstGeom prst="rect">
            <a:avLst/>
          </a:prstGeom>
        </p:spPr>
      </p:pic>
      <p:pic>
        <p:nvPicPr>
          <p:cNvPr id="5" name="Picture 4" descr="www.glitterjoy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828925" y="6219825"/>
            <a:ext cx="6315075" cy="638175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Imagen6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34515" cy="6858000"/>
          </a:xfrm>
          <a:prstGeom prst="rect">
            <a:avLst/>
          </a:prstGeom>
        </p:spPr>
      </p:pic>
      <p:pic>
        <p:nvPicPr>
          <p:cNvPr id="5" name="Picture 4" descr="www.glitterjoy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979712" y="6219825"/>
            <a:ext cx="6076950" cy="638175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8" name="Picture 4" descr="www.glitterjoy.com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19672" y="0"/>
            <a:ext cx="6076950" cy="638175"/>
          </a:xfrm>
          <a:prstGeom prst="rect">
            <a:avLst/>
          </a:prstGeom>
          <a:noFill/>
        </p:spPr>
      </p:pic>
      <p:pic>
        <p:nvPicPr>
          <p:cNvPr id="4" name="3 Imagen" descr="Imagen7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9485" y="0"/>
            <a:ext cx="9134515" cy="6858000"/>
          </a:xfrm>
          <a:prstGeom prst="rect">
            <a:avLst/>
          </a:prstGeom>
        </p:spPr>
      </p:pic>
      <p:pic>
        <p:nvPicPr>
          <p:cNvPr id="5" name="Picture 4" descr="www.glitterjoy.com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63688" y="0"/>
            <a:ext cx="6076950" cy="638175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Imagen8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34515" cy="6858000"/>
          </a:xfrm>
          <a:prstGeom prst="rect">
            <a:avLst/>
          </a:prstGeom>
        </p:spPr>
      </p:pic>
      <p:pic>
        <p:nvPicPr>
          <p:cNvPr id="5" name="Picture 4" descr="www.glitterjoy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979712" y="6021288"/>
            <a:ext cx="5353050" cy="638175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8" name="Picture 6" descr="www.glitterjoy.com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27584" y="0"/>
            <a:ext cx="7458075" cy="638175"/>
          </a:xfrm>
          <a:prstGeom prst="rect">
            <a:avLst/>
          </a:prstGeom>
          <a:noFill/>
        </p:spPr>
      </p:pic>
      <p:pic>
        <p:nvPicPr>
          <p:cNvPr id="4" name="3 Imagen" descr="Imagen9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34515" cy="6858000"/>
          </a:xfrm>
          <a:prstGeom prst="rect">
            <a:avLst/>
          </a:prstGeom>
        </p:spPr>
      </p:pic>
      <p:pic>
        <p:nvPicPr>
          <p:cNvPr id="5" name="Picture 6" descr="www.glitterjoy.com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71600" y="188640"/>
            <a:ext cx="7458075" cy="638175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20" name="Picture 4" descr="www.glitterjoy.com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15616" y="6219825"/>
            <a:ext cx="7191375" cy="638175"/>
          </a:xfrm>
          <a:prstGeom prst="rect">
            <a:avLst/>
          </a:prstGeom>
          <a:noFill/>
        </p:spPr>
      </p:pic>
      <p:pic>
        <p:nvPicPr>
          <p:cNvPr id="4" name="3 Imagen" descr="Imagen10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9485" y="0"/>
            <a:ext cx="9134515" cy="6858000"/>
          </a:xfrm>
          <a:prstGeom prst="rect">
            <a:avLst/>
          </a:prstGeom>
        </p:spPr>
      </p:pic>
      <p:pic>
        <p:nvPicPr>
          <p:cNvPr id="5" name="Picture 4" descr="www.glitterjoy.com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59632" y="6219825"/>
            <a:ext cx="7191375" cy="638175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4" name="Picture 4" descr="www.glitterjoy.com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476672"/>
            <a:ext cx="3743325" cy="638175"/>
          </a:xfrm>
          <a:prstGeom prst="rect">
            <a:avLst/>
          </a:prstGeom>
          <a:noFill/>
        </p:spPr>
      </p:pic>
      <p:pic>
        <p:nvPicPr>
          <p:cNvPr id="4" name="3 Imagen" descr="Imagen11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9485" y="0"/>
            <a:ext cx="9134515" cy="6858000"/>
          </a:xfrm>
          <a:prstGeom prst="rect">
            <a:avLst/>
          </a:prstGeom>
        </p:spPr>
      </p:pic>
      <p:pic>
        <p:nvPicPr>
          <p:cNvPr id="5" name="Picture 4" descr="www.glitterjoy.com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2400" y="629072"/>
            <a:ext cx="3743325" cy="638175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8" name="Picture 4" descr="www.glitterjoy.com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4505325" cy="638175"/>
          </a:xfrm>
          <a:prstGeom prst="rect">
            <a:avLst/>
          </a:prstGeom>
          <a:noFill/>
        </p:spPr>
      </p:pic>
      <p:pic>
        <p:nvPicPr>
          <p:cNvPr id="4" name="3 Imagen" descr="Imagen12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9485" y="0"/>
            <a:ext cx="9134515" cy="6858000"/>
          </a:xfrm>
          <a:prstGeom prst="rect">
            <a:avLst/>
          </a:prstGeom>
        </p:spPr>
      </p:pic>
      <p:pic>
        <p:nvPicPr>
          <p:cNvPr id="5" name="Picture 4" descr="www.glitterjoy.com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2400" y="152400"/>
            <a:ext cx="4505325" cy="638175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2" name="Picture 4" descr="www.glitterjoy.com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95736" y="6021288"/>
            <a:ext cx="5000625" cy="638175"/>
          </a:xfrm>
          <a:prstGeom prst="rect">
            <a:avLst/>
          </a:prstGeom>
          <a:noFill/>
        </p:spPr>
      </p:pic>
      <p:pic>
        <p:nvPicPr>
          <p:cNvPr id="4" name="3 Imagen" descr="Imagen13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9485" y="0"/>
            <a:ext cx="9134515" cy="6858000"/>
          </a:xfrm>
          <a:prstGeom prst="rect">
            <a:avLst/>
          </a:prstGeom>
        </p:spPr>
      </p:pic>
      <p:pic>
        <p:nvPicPr>
          <p:cNvPr id="5" name="Picture 4" descr="www.glitterjoy.com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348136" y="6173688"/>
            <a:ext cx="5000625" cy="638175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6" name="Picture 4" descr="www.glitterjoy.com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23728" y="4797152"/>
            <a:ext cx="5762625" cy="638175"/>
          </a:xfrm>
          <a:prstGeom prst="rect">
            <a:avLst/>
          </a:prstGeom>
          <a:noFill/>
        </p:spPr>
      </p:pic>
      <p:pic>
        <p:nvPicPr>
          <p:cNvPr id="4" name="3 Imagen" descr="Imagen14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34515" cy="6858000"/>
          </a:xfrm>
          <a:prstGeom prst="rect">
            <a:avLst/>
          </a:prstGeom>
        </p:spPr>
      </p:pic>
      <p:pic>
        <p:nvPicPr>
          <p:cNvPr id="5" name="Picture 4" descr="www.glitterjoy.com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07704" y="4941168"/>
            <a:ext cx="5762625" cy="638175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40" name="Picture 4" descr="www.glitterjoy.com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0" y="0"/>
            <a:ext cx="3495675" cy="638175"/>
          </a:xfrm>
          <a:prstGeom prst="rect">
            <a:avLst/>
          </a:prstGeom>
          <a:noFill/>
        </p:spPr>
      </p:pic>
      <p:pic>
        <p:nvPicPr>
          <p:cNvPr id="4" name="3 Imagen" descr="Imagen15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9485" y="0"/>
            <a:ext cx="9134515" cy="6858000"/>
          </a:xfrm>
          <a:prstGeom prst="rect">
            <a:avLst/>
          </a:prstGeom>
        </p:spPr>
      </p:pic>
      <p:pic>
        <p:nvPicPr>
          <p:cNvPr id="5" name="Picture 4" descr="www.glitterjoy.com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03920" y="152400"/>
            <a:ext cx="3495675" cy="638175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4" name="Picture 4" descr="www.glitterjoy.com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0" y="0"/>
            <a:ext cx="4667250" cy="638175"/>
          </a:xfrm>
          <a:prstGeom prst="rect">
            <a:avLst/>
          </a:prstGeom>
          <a:noFill/>
        </p:spPr>
      </p:pic>
      <p:pic>
        <p:nvPicPr>
          <p:cNvPr id="4" name="3 Imagen" descr="Imagen16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9485" y="0"/>
            <a:ext cx="9134515" cy="6858000"/>
          </a:xfrm>
          <a:prstGeom prst="rect">
            <a:avLst/>
          </a:prstGeom>
        </p:spPr>
      </p:pic>
      <p:pic>
        <p:nvPicPr>
          <p:cNvPr id="5" name="Picture 4" descr="www.glitterjoy.com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03920" y="152400"/>
            <a:ext cx="4667250" cy="638175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Imagen17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9485" y="0"/>
            <a:ext cx="9134515" cy="6858000"/>
          </a:xfrm>
          <a:prstGeom prst="rect">
            <a:avLst/>
          </a:prstGeom>
        </p:spPr>
      </p:pic>
      <p:pic>
        <p:nvPicPr>
          <p:cNvPr id="5" name="Picture 4" descr="www.glitterjoy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3528" y="188640"/>
            <a:ext cx="4419600" cy="638175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2" name="Picture 4" descr="www.glitterjoy.com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635896" y="0"/>
            <a:ext cx="5105400" cy="638175"/>
          </a:xfrm>
          <a:prstGeom prst="rect">
            <a:avLst/>
          </a:prstGeom>
          <a:noFill/>
        </p:spPr>
      </p:pic>
      <p:pic>
        <p:nvPicPr>
          <p:cNvPr id="4" name="3 Imagen" descr="Imagen18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9485" y="0"/>
            <a:ext cx="9134515" cy="6858000"/>
          </a:xfrm>
          <a:prstGeom prst="rect">
            <a:avLst/>
          </a:prstGeom>
        </p:spPr>
      </p:pic>
      <p:pic>
        <p:nvPicPr>
          <p:cNvPr id="5" name="Picture 4" descr="www.glitterjoy.com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788296" y="152400"/>
            <a:ext cx="5105400" cy="638175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6" name="Picture 4" descr="www.glitterjoy.com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867150" y="0"/>
            <a:ext cx="5276850" cy="638175"/>
          </a:xfrm>
          <a:prstGeom prst="rect">
            <a:avLst/>
          </a:prstGeom>
          <a:noFill/>
        </p:spPr>
      </p:pic>
      <p:pic>
        <p:nvPicPr>
          <p:cNvPr id="4" name="3 Imagen" descr="Imagen19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9485" y="0"/>
            <a:ext cx="9134515" cy="6858000"/>
          </a:xfrm>
          <a:prstGeom prst="rect">
            <a:avLst/>
          </a:prstGeom>
        </p:spPr>
      </p:pic>
      <p:pic>
        <p:nvPicPr>
          <p:cNvPr id="5" name="Picture 4" descr="www.glitterjoy.com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019550" y="152400"/>
            <a:ext cx="5276850" cy="638175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62" name="Picture 6" descr="www.glitterjoy.com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15616" y="188640"/>
            <a:ext cx="7067550" cy="504826"/>
          </a:xfrm>
          <a:prstGeom prst="rect">
            <a:avLst/>
          </a:prstGeom>
          <a:noFill/>
        </p:spPr>
      </p:pic>
      <p:pic>
        <p:nvPicPr>
          <p:cNvPr id="4" name="3 Imagen" descr="Imagen20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33885" cy="6858000"/>
          </a:xfrm>
          <a:prstGeom prst="rect">
            <a:avLst/>
          </a:prstGeom>
        </p:spPr>
      </p:pic>
      <p:pic>
        <p:nvPicPr>
          <p:cNvPr id="5" name="Picture 6" descr="www.glitterjoy.com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68016" y="341040"/>
            <a:ext cx="7067550" cy="504826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4" name="Picture 4" descr="www.glitterjoy.com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512" y="0"/>
            <a:ext cx="5467350" cy="504826"/>
          </a:xfrm>
          <a:prstGeom prst="rect">
            <a:avLst/>
          </a:prstGeom>
          <a:noFill/>
        </p:spPr>
      </p:pic>
      <p:pic>
        <p:nvPicPr>
          <p:cNvPr id="4" name="3 Imagen" descr="Imagen21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9485" y="0"/>
            <a:ext cx="9134515" cy="6858000"/>
          </a:xfrm>
          <a:prstGeom prst="rect">
            <a:avLst/>
          </a:prstGeom>
        </p:spPr>
      </p:pic>
      <p:pic>
        <p:nvPicPr>
          <p:cNvPr id="5" name="Picture 4" descr="www.glitterjoy.com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31912" y="152400"/>
            <a:ext cx="5467350" cy="504826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8" name="Picture 4" descr="www.glitterjoy.com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0" y="332656"/>
            <a:ext cx="3829050" cy="504826"/>
          </a:xfrm>
          <a:prstGeom prst="rect">
            <a:avLst/>
          </a:prstGeom>
          <a:noFill/>
        </p:spPr>
      </p:pic>
      <p:pic>
        <p:nvPicPr>
          <p:cNvPr id="4" name="3 Imagen" descr="Imagen22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32433" cy="6858000"/>
          </a:xfrm>
          <a:prstGeom prst="rect">
            <a:avLst/>
          </a:prstGeom>
        </p:spPr>
      </p:pic>
      <p:pic>
        <p:nvPicPr>
          <p:cNvPr id="5" name="Picture 4" descr="www.glitterjoy.com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03920" y="485056"/>
            <a:ext cx="3829050" cy="504826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2" name="Picture 4" descr="www.glitterjoy.com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99592" y="476672"/>
            <a:ext cx="2905125" cy="504826"/>
          </a:xfrm>
          <a:prstGeom prst="rect">
            <a:avLst/>
          </a:prstGeom>
          <a:noFill/>
        </p:spPr>
      </p:pic>
      <p:pic>
        <p:nvPicPr>
          <p:cNvPr id="4" name="3 Imagen" descr="Imagen23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9485" y="0"/>
            <a:ext cx="9134515" cy="6858000"/>
          </a:xfrm>
          <a:prstGeom prst="rect">
            <a:avLst/>
          </a:prstGeom>
        </p:spPr>
      </p:pic>
      <p:pic>
        <p:nvPicPr>
          <p:cNvPr id="5" name="Picture 4" descr="www.glitterjoy.com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51992" y="629072"/>
            <a:ext cx="2905125" cy="504826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60" name="Picture 8" descr="www.glitterjoy.com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55576" y="0"/>
            <a:ext cx="6610350" cy="504826"/>
          </a:xfrm>
          <a:prstGeom prst="rect">
            <a:avLst/>
          </a:prstGeom>
          <a:noFill/>
        </p:spPr>
      </p:pic>
      <p:pic>
        <p:nvPicPr>
          <p:cNvPr id="4" name="3 Imagen" descr="Imagen24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38642" cy="6858000"/>
          </a:xfrm>
          <a:prstGeom prst="rect">
            <a:avLst/>
          </a:prstGeom>
        </p:spPr>
      </p:pic>
      <p:pic>
        <p:nvPicPr>
          <p:cNvPr id="5" name="Picture 8" descr="www.glitterjoy.com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07976" y="152400"/>
            <a:ext cx="6610350" cy="504826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 descr="www.glitterjoy.com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860032" y="188640"/>
            <a:ext cx="4283968" cy="305998"/>
          </a:xfrm>
          <a:prstGeom prst="rect">
            <a:avLst/>
          </a:prstGeom>
          <a:noFill/>
        </p:spPr>
      </p:pic>
      <p:pic>
        <p:nvPicPr>
          <p:cNvPr id="24580" name="Picture 4" descr="www.glitterjoy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" y="126854"/>
            <a:ext cx="4499992" cy="377972"/>
          </a:xfrm>
          <a:prstGeom prst="rect">
            <a:avLst/>
          </a:prstGeom>
          <a:noFill/>
        </p:spPr>
      </p:pic>
      <p:pic>
        <p:nvPicPr>
          <p:cNvPr id="6" name="5 Imagen" descr="Imagen25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0"/>
            <a:ext cx="4581485" cy="6858000"/>
          </a:xfrm>
          <a:prstGeom prst="rect">
            <a:avLst/>
          </a:prstGeom>
        </p:spPr>
      </p:pic>
      <p:pic>
        <p:nvPicPr>
          <p:cNvPr id="7" name="6 Imagen" descr="Imagen26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4491373" y="0"/>
            <a:ext cx="4652627" cy="6858000"/>
          </a:xfrm>
          <a:prstGeom prst="rect">
            <a:avLst/>
          </a:prstGeom>
        </p:spPr>
      </p:pic>
      <p:pic>
        <p:nvPicPr>
          <p:cNvPr id="8" name="Picture 4" descr="www.glitterjoy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52401" y="279254"/>
            <a:ext cx="4499992" cy="377972"/>
          </a:xfrm>
          <a:prstGeom prst="rect">
            <a:avLst/>
          </a:prstGeom>
          <a:noFill/>
        </p:spPr>
      </p:pic>
      <p:pic>
        <p:nvPicPr>
          <p:cNvPr id="9" name="Picture 4" descr="www.glitterjoy.com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860032" y="260648"/>
            <a:ext cx="4283968" cy="305998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4" name="Picture 4" descr="www.glitterjoy.com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707904" y="620688"/>
            <a:ext cx="4467225" cy="504826"/>
          </a:xfrm>
          <a:prstGeom prst="rect">
            <a:avLst/>
          </a:prstGeom>
          <a:noFill/>
        </p:spPr>
      </p:pic>
      <p:pic>
        <p:nvPicPr>
          <p:cNvPr id="4" name="3 Imagen" descr="Imagen27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34515" cy="6858000"/>
          </a:xfrm>
          <a:prstGeom prst="rect">
            <a:avLst/>
          </a:prstGeom>
        </p:spPr>
      </p:pic>
      <p:pic>
        <p:nvPicPr>
          <p:cNvPr id="5" name="Picture 4" descr="www.glitterjoy.com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860304" y="773088"/>
            <a:ext cx="4467225" cy="504826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4" name="Picture 4" descr="www.glitterjoy.com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4019550" cy="504826"/>
          </a:xfrm>
          <a:prstGeom prst="rect">
            <a:avLst/>
          </a:prstGeom>
          <a:noFill/>
        </p:spPr>
      </p:pic>
      <p:pic>
        <p:nvPicPr>
          <p:cNvPr id="4" name="3 Imagen" descr="Imagen28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9485" y="0"/>
            <a:ext cx="9134515" cy="6858000"/>
          </a:xfrm>
          <a:prstGeom prst="rect">
            <a:avLst/>
          </a:prstGeom>
        </p:spPr>
      </p:pic>
      <p:pic>
        <p:nvPicPr>
          <p:cNvPr id="5" name="Picture 4" descr="www.glitterjoy.com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2400" y="152400"/>
            <a:ext cx="4019550" cy="504826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8" name="Picture 4" descr="www.glitterjoy.com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55776" y="188640"/>
            <a:ext cx="4200525" cy="504826"/>
          </a:xfrm>
          <a:prstGeom prst="rect">
            <a:avLst/>
          </a:prstGeom>
          <a:noFill/>
        </p:spPr>
      </p:pic>
      <p:pic>
        <p:nvPicPr>
          <p:cNvPr id="4" name="3 Imagen" descr="Imagen29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9485" y="0"/>
            <a:ext cx="9134515" cy="6858000"/>
          </a:xfrm>
          <a:prstGeom prst="rect">
            <a:avLst/>
          </a:prstGeom>
        </p:spPr>
      </p:pic>
      <p:pic>
        <p:nvPicPr>
          <p:cNvPr id="5" name="Picture 4" descr="www.glitterjoy.com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708176" y="341040"/>
            <a:ext cx="4200525" cy="504826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12" name="Picture 4" descr="www.glitterjoy.com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771800" y="332656"/>
            <a:ext cx="4848225" cy="504826"/>
          </a:xfrm>
          <a:prstGeom prst="rect">
            <a:avLst/>
          </a:prstGeom>
          <a:noFill/>
        </p:spPr>
      </p:pic>
      <p:pic>
        <p:nvPicPr>
          <p:cNvPr id="4" name="3 Imagen" descr="Imagen30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9485" y="0"/>
            <a:ext cx="9134515" cy="6858000"/>
          </a:xfrm>
          <a:prstGeom prst="rect">
            <a:avLst/>
          </a:prstGeom>
        </p:spPr>
      </p:pic>
      <p:pic>
        <p:nvPicPr>
          <p:cNvPr id="5" name="Picture 4" descr="www.glitterjoy.com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924200" y="485056"/>
            <a:ext cx="4848225" cy="504826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6" name="Picture 4" descr="www.glitterjoy.com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4724400" cy="504826"/>
          </a:xfrm>
          <a:prstGeom prst="rect">
            <a:avLst/>
          </a:prstGeom>
          <a:noFill/>
        </p:spPr>
      </p:pic>
      <p:pic>
        <p:nvPicPr>
          <p:cNvPr id="4" name="3 Imagen" descr="Imagen31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9485" y="0"/>
            <a:ext cx="9134515" cy="6858000"/>
          </a:xfrm>
          <a:prstGeom prst="rect">
            <a:avLst/>
          </a:prstGeom>
        </p:spPr>
      </p:pic>
      <p:pic>
        <p:nvPicPr>
          <p:cNvPr id="5" name="Picture 4" descr="www.glitterjoy.com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2400" y="152400"/>
            <a:ext cx="4724400" cy="504826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060" name="Picture 4" descr="www.glitterjoy.com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43608" y="6093296"/>
            <a:ext cx="6962775" cy="504826"/>
          </a:xfrm>
          <a:prstGeom prst="rect">
            <a:avLst/>
          </a:prstGeom>
          <a:noFill/>
        </p:spPr>
      </p:pic>
      <p:pic>
        <p:nvPicPr>
          <p:cNvPr id="4" name="3 Imagen" descr="Imagen32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0115" y="0"/>
            <a:ext cx="9133885" cy="6858000"/>
          </a:xfrm>
          <a:prstGeom prst="rect">
            <a:avLst/>
          </a:prstGeom>
        </p:spPr>
      </p:pic>
      <p:pic>
        <p:nvPicPr>
          <p:cNvPr id="5" name="Picture 4" descr="www.glitterjoy.com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96008" y="6245696"/>
            <a:ext cx="6962775" cy="504826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084" name="Picture 4" descr="www.glitterjoy.com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07704" y="332656"/>
            <a:ext cx="5257800" cy="504826"/>
          </a:xfrm>
          <a:prstGeom prst="rect">
            <a:avLst/>
          </a:prstGeom>
          <a:noFill/>
        </p:spPr>
      </p:pic>
      <p:pic>
        <p:nvPicPr>
          <p:cNvPr id="4" name="3 Imagen" descr="Imagen33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9485" y="0"/>
            <a:ext cx="9134515" cy="6858000"/>
          </a:xfrm>
          <a:prstGeom prst="rect">
            <a:avLst/>
          </a:prstGeom>
        </p:spPr>
      </p:pic>
      <p:pic>
        <p:nvPicPr>
          <p:cNvPr id="5" name="Picture 4" descr="www.glitterjoy.com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060104" y="485056"/>
            <a:ext cx="5257800" cy="504826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108" name="Picture 4" descr="www.glitterjoy.com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5536" y="188640"/>
            <a:ext cx="4562475" cy="504826"/>
          </a:xfrm>
          <a:prstGeom prst="rect">
            <a:avLst/>
          </a:prstGeom>
          <a:noFill/>
        </p:spPr>
      </p:pic>
      <p:pic>
        <p:nvPicPr>
          <p:cNvPr id="4" name="3 Imagen" descr="Imagen34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9485" y="0"/>
            <a:ext cx="9134515" cy="6858000"/>
          </a:xfrm>
          <a:prstGeom prst="rect">
            <a:avLst/>
          </a:prstGeom>
        </p:spPr>
      </p:pic>
      <p:pic>
        <p:nvPicPr>
          <p:cNvPr id="5" name="Picture 4" descr="www.glitterjoy.com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47936" y="341040"/>
            <a:ext cx="4562475" cy="504826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132" name="Picture 4" descr="www.glitterjoy.com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67744" y="0"/>
            <a:ext cx="4724400" cy="504826"/>
          </a:xfrm>
          <a:prstGeom prst="rect">
            <a:avLst/>
          </a:prstGeom>
          <a:noFill/>
        </p:spPr>
      </p:pic>
      <p:pic>
        <p:nvPicPr>
          <p:cNvPr id="4" name="3 Imagen" descr="Imagen35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9485" y="0"/>
            <a:ext cx="9134515" cy="6858000"/>
          </a:xfrm>
          <a:prstGeom prst="rect">
            <a:avLst/>
          </a:prstGeom>
        </p:spPr>
      </p:pic>
      <p:pic>
        <p:nvPicPr>
          <p:cNvPr id="5" name="Picture 4" descr="www.glitterjoy.com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420144" y="152400"/>
            <a:ext cx="4724400" cy="504826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156" name="Picture 4" descr="www.glitterjoy.com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7544" y="188640"/>
            <a:ext cx="5086350" cy="504826"/>
          </a:xfrm>
          <a:prstGeom prst="rect">
            <a:avLst/>
          </a:prstGeom>
          <a:noFill/>
        </p:spPr>
      </p:pic>
      <p:pic>
        <p:nvPicPr>
          <p:cNvPr id="4" name="3 Imagen" descr="Imagen36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9485" y="0"/>
            <a:ext cx="9134515" cy="6858000"/>
          </a:xfrm>
          <a:prstGeom prst="rect">
            <a:avLst/>
          </a:prstGeom>
        </p:spPr>
      </p:pic>
      <p:pic>
        <p:nvPicPr>
          <p:cNvPr id="5" name="Picture 4" descr="www.glitterjoy.com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19944" y="341040"/>
            <a:ext cx="5086350" cy="504826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0180" name="Picture 4" descr="www.glitterjoy.com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528" y="476672"/>
            <a:ext cx="4143375" cy="504826"/>
          </a:xfrm>
          <a:prstGeom prst="rect">
            <a:avLst/>
          </a:prstGeom>
          <a:noFill/>
        </p:spPr>
      </p:pic>
      <p:pic>
        <p:nvPicPr>
          <p:cNvPr id="4" name="3 Imagen" descr="Imagen37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7121"/>
            <a:ext cx="9144000" cy="6850879"/>
          </a:xfrm>
          <a:prstGeom prst="rect">
            <a:avLst/>
          </a:prstGeom>
        </p:spPr>
      </p:pic>
      <p:pic>
        <p:nvPicPr>
          <p:cNvPr id="5" name="Picture 4" descr="www.glitterjoy.com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75928" y="629072"/>
            <a:ext cx="4143375" cy="504826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04" name="Picture 4" descr="www.glitterjoy.com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05025" y="188640"/>
            <a:ext cx="7038975" cy="504826"/>
          </a:xfrm>
          <a:prstGeom prst="rect">
            <a:avLst/>
          </a:prstGeom>
          <a:noFill/>
        </p:spPr>
      </p:pic>
      <p:pic>
        <p:nvPicPr>
          <p:cNvPr id="4" name="3 Imagen" descr="Imagen38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9485" y="0"/>
            <a:ext cx="9134515" cy="6858000"/>
          </a:xfrm>
          <a:prstGeom prst="rect">
            <a:avLst/>
          </a:prstGeom>
        </p:spPr>
      </p:pic>
      <p:pic>
        <p:nvPicPr>
          <p:cNvPr id="5" name="Picture 4" descr="www.glitterjoy.com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57425" y="341040"/>
            <a:ext cx="7038975" cy="504826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8" name="Picture 4" descr="www.glitterjoy.com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43608" y="0"/>
            <a:ext cx="6191250" cy="504826"/>
          </a:xfrm>
          <a:prstGeom prst="rect">
            <a:avLst/>
          </a:prstGeom>
          <a:noFill/>
        </p:spPr>
      </p:pic>
      <p:pic>
        <p:nvPicPr>
          <p:cNvPr id="4" name="3 Imagen" descr="Imagen39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9485" y="0"/>
            <a:ext cx="9134515" cy="6858000"/>
          </a:xfrm>
          <a:prstGeom prst="rect">
            <a:avLst/>
          </a:prstGeom>
        </p:spPr>
      </p:pic>
      <p:pic>
        <p:nvPicPr>
          <p:cNvPr id="5" name="Picture 4" descr="www.glitterjoy.com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96008" y="152400"/>
            <a:ext cx="6191250" cy="504826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2228" name="Picture 4" descr="www.glitterjoy.com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339752" y="0"/>
            <a:ext cx="4238625" cy="504826"/>
          </a:xfrm>
          <a:prstGeom prst="rect">
            <a:avLst/>
          </a:prstGeom>
          <a:noFill/>
        </p:spPr>
      </p:pic>
      <p:pic>
        <p:nvPicPr>
          <p:cNvPr id="4" name="3 Imagen" descr="Imagen40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9485" y="0"/>
            <a:ext cx="9134515" cy="6858000"/>
          </a:xfrm>
          <a:prstGeom prst="rect">
            <a:avLst/>
          </a:prstGeom>
        </p:spPr>
      </p:pic>
      <p:pic>
        <p:nvPicPr>
          <p:cNvPr id="5" name="Picture 4" descr="www.glitterjoy.com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492152" y="152400"/>
            <a:ext cx="4238625" cy="504826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3256" name="Picture 8" descr="www.glitterjoy.com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0" y="260648"/>
            <a:ext cx="5010150" cy="504826"/>
          </a:xfrm>
          <a:prstGeom prst="rect">
            <a:avLst/>
          </a:prstGeom>
          <a:noFill/>
        </p:spPr>
      </p:pic>
      <p:pic>
        <p:nvPicPr>
          <p:cNvPr id="4" name="3 Imagen" descr="Imagen41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9485" y="0"/>
            <a:ext cx="9134515" cy="6858000"/>
          </a:xfrm>
          <a:prstGeom prst="rect">
            <a:avLst/>
          </a:prstGeom>
        </p:spPr>
      </p:pic>
      <p:pic>
        <p:nvPicPr>
          <p:cNvPr id="5" name="Picture 8" descr="www.glitterjoy.com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03920" y="413048"/>
            <a:ext cx="5010150" cy="504826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pitchFamily="34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pitchFamily="34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 cstate="print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ransition advTm="51000">
    <p:circl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161</TotalTime>
  <Words>60</Words>
  <Application>Microsoft Office PowerPoint</Application>
  <PresentationFormat>Presentación en pantalla (4:3)</PresentationFormat>
  <Paragraphs>28</Paragraphs>
  <Slides>41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41</vt:i4>
      </vt:variant>
    </vt:vector>
  </HeadingPairs>
  <TitlesOfParts>
    <vt:vector size="43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Usuario</dc:creator>
  <cp:lastModifiedBy>Usuario</cp:lastModifiedBy>
  <cp:revision>19</cp:revision>
  <dcterms:created xsi:type="dcterms:W3CDTF">2013-04-11T11:32:13Z</dcterms:created>
  <dcterms:modified xsi:type="dcterms:W3CDTF">2013-04-14T13:44:48Z</dcterms:modified>
</cp:coreProperties>
</file>