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6" r:id="rId4"/>
    <p:sldId id="295" r:id="rId5"/>
    <p:sldId id="294" r:id="rId6"/>
    <p:sldId id="293" r:id="rId7"/>
    <p:sldId id="292" r:id="rId8"/>
    <p:sldId id="291" r:id="rId9"/>
    <p:sldId id="290" r:id="rId10"/>
    <p:sldId id="289" r:id="rId11"/>
    <p:sldId id="288" r:id="rId12"/>
    <p:sldId id="287" r:id="rId13"/>
    <p:sldId id="286" r:id="rId14"/>
    <p:sldId id="285" r:id="rId15"/>
    <p:sldId id="284" r:id="rId16"/>
    <p:sldId id="283" r:id="rId17"/>
    <p:sldId id="282" r:id="rId18"/>
    <p:sldId id="281" r:id="rId19"/>
    <p:sldId id="280" r:id="rId20"/>
    <p:sldId id="279" r:id="rId21"/>
    <p:sldId id="278" r:id="rId22"/>
    <p:sldId id="277" r:id="rId23"/>
    <p:sldId id="276" r:id="rId24"/>
    <p:sldId id="275" r:id="rId25"/>
    <p:sldId id="274" r:id="rId26"/>
    <p:sldId id="273" r:id="rId27"/>
    <p:sldId id="272" r:id="rId28"/>
    <p:sldId id="271" r:id="rId29"/>
    <p:sldId id="270" r:id="rId30"/>
    <p:sldId id="269" r:id="rId31"/>
    <p:sldId id="268" r:id="rId32"/>
    <p:sldId id="267" r:id="rId33"/>
    <p:sldId id="266" r:id="rId34"/>
    <p:sldId id="265" r:id="rId35"/>
    <p:sldId id="264" r:id="rId36"/>
    <p:sldId id="263" r:id="rId37"/>
    <p:sldId id="261" r:id="rId38"/>
    <p:sldId id="260" r:id="rId39"/>
    <p:sldId id="259" r:id="rId40"/>
    <p:sldId id="302" r:id="rId41"/>
    <p:sldId id="301" r:id="rId42"/>
    <p:sldId id="300" r:id="rId43"/>
    <p:sldId id="299" r:id="rId44"/>
    <p:sldId id="298" r:id="rId45"/>
    <p:sldId id="297" r:id="rId46"/>
    <p:sldId id="258" r:id="rId47"/>
    <p:sldId id="257" r:id="rId48"/>
    <p:sldId id="303" r:id="rId49"/>
    <p:sldId id="304" r:id="rId50"/>
    <p:sldId id="305" r:id="rId51"/>
    <p:sldId id="306" r:id="rId5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/qX3diCbLZnlcreYd66UQ==" hashData="Uz3e2a1aucFobM+XIztRrag5k9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C94F2-3747-4367-9E82-A8B5C6ECC8B5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200A-2C64-4F1A-81A8-044172892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C94F2-3747-4367-9E82-A8B5C6ECC8B5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200A-2C64-4F1A-81A8-044172892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C94F2-3747-4367-9E82-A8B5C6ECC8B5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200A-2C64-4F1A-81A8-044172892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C94F2-3747-4367-9E82-A8B5C6ECC8B5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200A-2C64-4F1A-81A8-044172892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C94F2-3747-4367-9E82-A8B5C6ECC8B5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200A-2C64-4F1A-81A8-044172892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C94F2-3747-4367-9E82-A8B5C6ECC8B5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200A-2C64-4F1A-81A8-044172892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C94F2-3747-4367-9E82-A8B5C6ECC8B5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200A-2C64-4F1A-81A8-044172892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C94F2-3747-4367-9E82-A8B5C6ECC8B5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200A-2C64-4F1A-81A8-044172892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C94F2-3747-4367-9E82-A8B5C6ECC8B5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200A-2C64-4F1A-81A8-044172892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C94F2-3747-4367-9E82-A8B5C6ECC8B5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200A-2C64-4F1A-81A8-044172892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C94F2-3747-4367-9E82-A8B5C6ECC8B5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8200A-2C64-4F1A-81A8-044172892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1C5033-8F06-4CFC-86BA-DBBFEE4011C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C94F2-3747-4367-9E82-A8B5C6ECC8B5}" type="datetimeFigureOut">
              <a:rPr lang="es-ES" smtClean="0"/>
              <a:pPr/>
              <a:t>14/04/2013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8200A-2C64-4F1A-81A8-0441728920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2E2DCD2-989D-4C71-BECC-CAC78C63780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gif"/><Relationship Id="rId5" Type="http://schemas.openxmlformats.org/officeDocument/2006/relationships/image" Target="../media/image54.gif"/><Relationship Id="rId4" Type="http://schemas.openxmlformats.org/officeDocument/2006/relationships/image" Target="../media/image5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2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5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 descr="C:\Users\Usuario\Downloads\zzCUADROS GUAPOS\cadre_1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699792" y="2924944"/>
            <a:ext cx="3816424" cy="1200329"/>
          </a:xfrm>
          <a:prstGeom prst="rect">
            <a:avLst/>
          </a:prstGeom>
          <a:solidFill>
            <a:srgbClr val="33CCFF"/>
          </a:solidFill>
        </p:spPr>
        <p:txBody>
          <a:bodyPr wrap="square" rtlCol="0">
            <a:spAutoFit/>
          </a:bodyPr>
          <a:lstStyle/>
          <a:p>
            <a:endParaRPr lang="es-ES" dirty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41989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764704"/>
            <a:ext cx="2714625" cy="885825"/>
          </a:xfrm>
          <a:prstGeom prst="rect">
            <a:avLst/>
          </a:prstGeom>
          <a:noFill/>
        </p:spPr>
      </p:pic>
      <p:pic>
        <p:nvPicPr>
          <p:cNvPr id="41991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1772816"/>
            <a:ext cx="3476625" cy="885825"/>
          </a:xfrm>
          <a:prstGeom prst="rect">
            <a:avLst/>
          </a:prstGeom>
          <a:noFill/>
        </p:spPr>
      </p:pic>
      <p:pic>
        <p:nvPicPr>
          <p:cNvPr id="41997" name="Picture 13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5661248"/>
            <a:ext cx="2800350" cy="504826"/>
          </a:xfrm>
          <a:prstGeom prst="rect">
            <a:avLst/>
          </a:prstGeom>
          <a:noFill/>
        </p:spPr>
      </p:pic>
      <p:pic>
        <p:nvPicPr>
          <p:cNvPr id="52226" name="Picture 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3068960"/>
            <a:ext cx="4162425" cy="638175"/>
          </a:xfrm>
          <a:prstGeom prst="rect">
            <a:avLst/>
          </a:prstGeom>
          <a:noFill/>
        </p:spPr>
      </p:pic>
      <p:pic>
        <p:nvPicPr>
          <p:cNvPr id="52228" name="Picture 4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4437112"/>
            <a:ext cx="29908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  <p:sndAc>
      <p:stSnd>
        <p:snd r:embed="rId2" name="Clasical - Musica Italiana (Italian Folk) - Canti ESTA ES BUE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16" y="0"/>
            <a:ext cx="9131184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6021288"/>
            <a:ext cx="5791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09" y="0"/>
            <a:ext cx="9128491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2675" y="0"/>
            <a:ext cx="6791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09" y="0"/>
            <a:ext cx="9128491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9532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09" y="0"/>
            <a:ext cx="9128491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0"/>
            <a:ext cx="77628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83"/>
            <a:ext cx="9144000" cy="6854817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7275" y="0"/>
            <a:ext cx="8086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4024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5817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5450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88640"/>
            <a:ext cx="31432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8491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0"/>
            <a:ext cx="57435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8491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70199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8491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0102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8491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0"/>
            <a:ext cx="68770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8491" cy="6858000"/>
          </a:xfrm>
          <a:prstGeom prst="rect">
            <a:avLst/>
          </a:prstGeom>
        </p:spPr>
      </p:pic>
      <p:pic>
        <p:nvPicPr>
          <p:cNvPr id="5" name="Picture 8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0"/>
            <a:ext cx="3851920" cy="49822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8491" cy="6858000"/>
          </a:xfrm>
          <a:prstGeom prst="rect">
            <a:avLst/>
          </a:prstGeom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0"/>
            <a:ext cx="64674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8491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9675" y="6021288"/>
            <a:ext cx="7934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2375" cy="6858000"/>
          </a:xfrm>
          <a:prstGeom prst="rect">
            <a:avLst/>
          </a:prstGeom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7172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9894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0"/>
            <a:ext cx="79724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8491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4103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1394" cy="6858000"/>
          </a:xfrm>
          <a:prstGeom prst="rect">
            <a:avLst/>
          </a:prstGeom>
        </p:spPr>
      </p:pic>
      <p:pic>
        <p:nvPicPr>
          <p:cNvPr id="8" name="7 Imagen" descr="Imagen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5487" y="0"/>
            <a:ext cx="4498513" cy="6858000"/>
          </a:xfrm>
          <a:prstGeom prst="rect">
            <a:avLst/>
          </a:prstGeom>
        </p:spPr>
      </p:pic>
      <p:pic>
        <p:nvPicPr>
          <p:cNvPr id="9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0"/>
            <a:ext cx="7524327" cy="476672"/>
          </a:xfrm>
          <a:prstGeom prst="rect">
            <a:avLst/>
          </a:prstGeom>
          <a:noFill/>
        </p:spPr>
      </p:pic>
      <p:pic>
        <p:nvPicPr>
          <p:cNvPr id="10" name="Picture 7" descr="C:\Users\Usuario\Downloads\TEXTURAS\son buenas y son gifs\l2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1216807" y="3355193"/>
            <a:ext cx="6858002" cy="147617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09" y="0"/>
            <a:ext cx="9128491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76672"/>
            <a:ext cx="37719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269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648"/>
            <a:ext cx="4114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50" y="0"/>
            <a:ext cx="9135450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6153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3122" cy="6858000"/>
          </a:xfrm>
          <a:prstGeom prst="rect">
            <a:avLst/>
          </a:prstGeom>
        </p:spPr>
      </p:pic>
      <p:pic>
        <p:nvPicPr>
          <p:cNvPr id="8" name="7 Imagen" descr="Imagen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0878" y="0"/>
            <a:ext cx="4573122" cy="6858000"/>
          </a:xfrm>
          <a:prstGeom prst="rect">
            <a:avLst/>
          </a:prstGeom>
        </p:spPr>
      </p:pic>
      <p:pic>
        <p:nvPicPr>
          <p:cNvPr id="9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191000" cy="504826"/>
          </a:xfrm>
          <a:prstGeom prst="rect">
            <a:avLst/>
          </a:prstGeom>
          <a:noFill/>
        </p:spPr>
      </p:pic>
      <p:pic>
        <p:nvPicPr>
          <p:cNvPr id="10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73719" y="0"/>
            <a:ext cx="3970281" cy="404664"/>
          </a:xfrm>
          <a:prstGeom prst="rect">
            <a:avLst/>
          </a:prstGeom>
          <a:noFill/>
        </p:spPr>
      </p:pic>
      <p:pic>
        <p:nvPicPr>
          <p:cNvPr id="11" name="Picture 7" descr="C:\Users\Usuario\Downloads\TEXTURAS\son buenas y son gifs\l2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144799" y="3355190"/>
            <a:ext cx="6858002" cy="147617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064" y="0"/>
            <a:ext cx="9132936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640"/>
            <a:ext cx="45624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7146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32656"/>
            <a:ext cx="65151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3" y="0"/>
            <a:ext cx="9133997" cy="6858000"/>
          </a:xfrm>
          <a:prstGeom prst="rect">
            <a:avLst/>
          </a:prstGeom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32656"/>
            <a:ext cx="46577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95" y="0"/>
            <a:ext cx="913640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44100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7317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43053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95" y="0"/>
            <a:ext cx="913640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9911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8491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88640"/>
            <a:ext cx="43053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6" name="Picture 6" descr="www.glitterjoy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88640"/>
            <a:ext cx="1352550" cy="504826"/>
          </a:xfrm>
          <a:prstGeom prst="rect">
            <a:avLst/>
          </a:prstGeom>
          <a:noFill/>
        </p:spPr>
      </p:pic>
      <p:pic>
        <p:nvPicPr>
          <p:cNvPr id="5" name="4 Imagen" descr="Imagen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7945" cy="6858000"/>
          </a:xfrm>
          <a:prstGeom prst="rect">
            <a:avLst/>
          </a:prstGeom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0"/>
            <a:ext cx="66960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498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0"/>
            <a:ext cx="63817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5450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404664"/>
            <a:ext cx="47244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95" y="0"/>
            <a:ext cx="9136405" cy="6858000"/>
          </a:xfrm>
          <a:prstGeom prst="rect">
            <a:avLst/>
          </a:prstGeom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0"/>
            <a:ext cx="35433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8491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476672"/>
            <a:ext cx="38004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6758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640"/>
            <a:ext cx="27717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61" y="0"/>
            <a:ext cx="9138039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0"/>
            <a:ext cx="63627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62" y="0"/>
            <a:ext cx="9122438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04664"/>
            <a:ext cx="23336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6405" cy="6858000"/>
          </a:xfrm>
          <a:prstGeom prst="rect">
            <a:avLst/>
          </a:prstGeom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88640"/>
            <a:ext cx="6705600" cy="504826"/>
          </a:xfrm>
          <a:prstGeom prst="rect">
            <a:avLst/>
          </a:prstGeom>
          <a:noFill/>
        </p:spPr>
      </p:pic>
      <p:pic>
        <p:nvPicPr>
          <p:cNvPr id="7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188640"/>
            <a:ext cx="13049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8039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0"/>
            <a:ext cx="53816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09" y="0"/>
            <a:ext cx="9128491" cy="6858000"/>
          </a:xfrm>
          <a:prstGeom prst="rect">
            <a:avLst/>
          </a:prstGeom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543675" cy="504826"/>
          </a:xfrm>
          <a:prstGeom prst="rect">
            <a:avLst/>
          </a:prstGeom>
          <a:noFill/>
        </p:spPr>
      </p:pic>
      <p:pic>
        <p:nvPicPr>
          <p:cNvPr id="7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0"/>
            <a:ext cx="31432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7168" cy="6858000"/>
          </a:xfrm>
          <a:prstGeom prst="rect">
            <a:avLst/>
          </a:prstGeom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6021288"/>
            <a:ext cx="6153150" cy="504826"/>
          </a:xfrm>
          <a:prstGeom prst="rect">
            <a:avLst/>
          </a:prstGeom>
          <a:noFill/>
        </p:spPr>
      </p:pic>
      <p:pic>
        <p:nvPicPr>
          <p:cNvPr id="7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46303" y="6021288"/>
            <a:ext cx="3097697" cy="50405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4" y="0"/>
            <a:ext cx="9136766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52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8039" cy="6858000"/>
          </a:xfrm>
          <a:prstGeom prst="rect">
            <a:avLst/>
          </a:prstGeom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053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26" y="0"/>
            <a:ext cx="9132874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58197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3330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88640"/>
            <a:ext cx="58197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254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0"/>
            <a:ext cx="5819775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46" y="0"/>
            <a:ext cx="9134254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5949280"/>
            <a:ext cx="5819775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21" y="0"/>
            <a:ext cx="9134979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5877272"/>
            <a:ext cx="5819775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6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60</Words>
  <Application>Microsoft Office PowerPoint</Application>
  <PresentationFormat>Presentación en pantalla (4:3)</PresentationFormat>
  <Paragraphs>30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2013-04-07T21:01:21Z</dcterms:created>
  <dcterms:modified xsi:type="dcterms:W3CDTF">2013-04-14T13:17:28Z</dcterms:modified>
</cp:coreProperties>
</file>