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8" r:id="rId4"/>
    <p:sldId id="266" r:id="rId5"/>
    <p:sldId id="260" r:id="rId6"/>
    <p:sldId id="264" r:id="rId7"/>
    <p:sldId id="259" r:id="rId8"/>
    <p:sldId id="261" r:id="rId9"/>
    <p:sldId id="267" r:id="rId10"/>
    <p:sldId id="269" r:id="rId11"/>
    <p:sldId id="270" r:id="rId12"/>
    <p:sldId id="282" r:id="rId13"/>
    <p:sldId id="271" r:id="rId14"/>
    <p:sldId id="277" r:id="rId15"/>
    <p:sldId id="262" r:id="rId16"/>
    <p:sldId id="272" r:id="rId17"/>
    <p:sldId id="273" r:id="rId18"/>
    <p:sldId id="265" r:id="rId19"/>
    <p:sldId id="279" r:id="rId20"/>
    <p:sldId id="278" r:id="rId21"/>
    <p:sldId id="276" r:id="rId22"/>
    <p:sldId id="281" r:id="rId23"/>
    <p:sldId id="263" r:id="rId24"/>
    <p:sldId id="274" r:id="rId25"/>
    <p:sldId id="275" r:id="rId26"/>
    <p:sldId id="280" r:id="rId27"/>
    <p:sldId id="256" r:id="rId28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40" autoAdjust="0"/>
    <p:restoredTop sz="94660"/>
  </p:normalViewPr>
  <p:slideViewPr>
    <p:cSldViewPr showGuides="1">
      <p:cViewPr varScale="1">
        <p:scale>
          <a:sx n="67" d="100"/>
          <a:sy n="67" d="100"/>
        </p:scale>
        <p:origin x="56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9.png"/><Relationship Id="rId10" Type="http://schemas.openxmlformats.org/officeDocument/2006/relationships/image" Target="../media/image3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Star Trek Epic Music Suite Where No One Has Gone Before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5945">
        <p14:honeycomb/>
      </p:transition>
    </mc:Choice>
    <mc:Fallback>
      <p:transition spd="slow" advTm="59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1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733800" y="5638800"/>
            <a:ext cx="5257800" cy="76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VE" sz="3200" b="1" dirty="0" smtClean="0">
                <a:solidFill>
                  <a:srgbClr val="FFC000"/>
                </a:solidFill>
              </a:rPr>
              <a:t>EDWIN POWELL HUBBLE</a:t>
            </a:r>
            <a:endParaRPr lang="es-VE" sz="3200" b="1" dirty="0">
              <a:solidFill>
                <a:srgbClr val="FFC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57378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627">
        <p15:prstTrans prst="curtains"/>
      </p:transition>
    </mc:Choice>
    <mc:Fallback>
      <p:transition spd="slow" advTm="1562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0"/>
            <a:ext cx="9139238" cy="6861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391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6124">
        <p:checker/>
      </p:transition>
    </mc:Choice>
    <mc:Fallback>
      <p:transition spd="slow" advTm="26124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9114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0919">
        <p15:prstTrans prst="pageCurlDouble"/>
      </p:transition>
    </mc:Choice>
    <mc:Fallback>
      <p:transition spd="slow" advTm="1091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074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2290">
        <p15:prstTrans prst="peelOff"/>
      </p:transition>
    </mc:Choice>
    <mc:Fallback>
      <p:transition spd="slow" advTm="1229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100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0633">
        <p14:prism isInverted="1"/>
      </p:transition>
    </mc:Choice>
    <mc:Fallback>
      <p:transition spd="slow" advTm="1063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421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8184">
        <p14:ripple/>
      </p:transition>
    </mc:Choice>
    <mc:Fallback>
      <p:transition spd="slow" advTm="818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13" y="-4764"/>
            <a:ext cx="9169304" cy="6862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2098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21013">
        <p15:prstTrans prst="prestige"/>
      </p:transition>
    </mc:Choice>
    <mc:Fallback>
      <p:transition spd="slow" advTm="2101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26" y="0"/>
            <a:ext cx="9153525" cy="6865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660189"/>
      </p:ext>
    </p:extLst>
  </p:cSld>
  <p:clrMapOvr>
    <a:masterClrMapping/>
  </p:clrMapOvr>
  <p:transition spd="slow" advTm="16024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821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288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920">
        <p14:ferris dir="l"/>
      </p:transition>
    </mc:Choice>
    <mc:Fallback>
      <p:transition spd="slow" advTm="892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188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9013">
        <p14:prism/>
      </p:transition>
    </mc:Choice>
    <mc:Fallback>
      <p:transition spd="slow" advTm="901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4" y="0"/>
            <a:ext cx="91333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253346"/>
      </p:ext>
    </p:extLst>
  </p:cSld>
  <p:clrMapOvr>
    <a:masterClrMapping/>
  </p:clrMapOvr>
  <p:transition spd="slow" advTm="15991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100" y="0"/>
            <a:ext cx="9153525" cy="6871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938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62">
        <p:checker/>
      </p:transition>
    </mc:Choice>
    <mc:Fallback>
      <p:transition spd="slow" advTm="9062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2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9373">
        <p:dissolve/>
      </p:transition>
    </mc:Choice>
    <mc:Fallback>
      <p:transition spd="slow" advTm="9373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1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23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8672">
        <p14:ripple/>
      </p:transition>
    </mc:Choice>
    <mc:Fallback>
      <p:transition spd="slow" advTm="867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8052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9093">
        <p15:prstTrans prst="drape"/>
      </p:transition>
    </mc:Choice>
    <mc:Fallback>
      <p:transition spd="slow" advTm="909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6669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8971">
        <p15:prstTrans prst="fallOver"/>
      </p:transition>
    </mc:Choice>
    <mc:Fallback>
      <p:transition spd="slow" advTm="897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8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185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0937">
        <p:split orient="vert"/>
      </p:transition>
    </mc:Choice>
    <mc:Fallback>
      <p:transition spd="slow" advTm="10937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81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8966">
        <p14:prism isInverted="1"/>
      </p:transition>
    </mc:Choice>
    <mc:Fallback>
      <p:transition spd="slow" advTm="896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82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9020">
        <p14:warp dir="in"/>
      </p:transition>
    </mc:Choice>
    <mc:Fallback>
      <p:transition spd="slow" advTm="902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3338"/>
            <a:ext cx="9144000" cy="689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612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8884">
        <p14:flythrough/>
      </p:transition>
    </mc:Choice>
    <mc:Fallback>
      <p:transition spd="slow" advTm="888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571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9170">
        <p14:conveyor dir="l"/>
      </p:transition>
    </mc:Choice>
    <mc:Fallback>
      <p:transition spd="slow" advTm="917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653338"/>
      </p:ext>
    </p:extLst>
  </p:cSld>
  <p:clrMapOvr>
    <a:masterClrMapping/>
  </p:clrMapOvr>
  <p:transition spd="slow" advTm="8988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713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9150">
        <p14:ripple/>
      </p:transition>
    </mc:Choice>
    <mc:Fallback>
      <p:transition spd="slow" advTm="91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293475"/>
      </p:ext>
    </p:extLst>
  </p:cSld>
  <p:clrMapOvr>
    <a:masterClrMapping/>
  </p:clrMapOvr>
  <p:transition spd="slow" advTm="9018">
    <p:wheel spokes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2"/>
            <a:ext cx="9144000" cy="6853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2562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0851">
        <p15:prstTrans prst="fracture"/>
      </p:transition>
    </mc:Choice>
    <mc:Fallback>
      <p:transition spd="slow" advTm="1085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17">
        <p14:vortex dir="r"/>
      </p:transition>
    </mc:Choice>
    <mc:Fallback>
      <p:transition spd="slow" advTm="1301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1076</TotalTime>
  <Words>19</Words>
  <Application>Microsoft Office PowerPoint</Application>
  <PresentationFormat>Presentación en pantalla (4:3)</PresentationFormat>
  <Paragraphs>3</Paragraphs>
  <Slides>27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30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51</cp:revision>
  <cp:lastPrinted>1601-01-01T00:00:00Z</cp:lastPrinted>
  <dcterms:created xsi:type="dcterms:W3CDTF">2015-02-14T17:45:45Z</dcterms:created>
  <dcterms:modified xsi:type="dcterms:W3CDTF">2015-09-15T17:09:52Z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