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804" r:id="rId1"/>
    <p:sldMasterId id="2147483876" r:id="rId2"/>
    <p:sldMasterId id="2147483888" r:id="rId3"/>
    <p:sldMasterId id="2147483900" r:id="rId4"/>
    <p:sldMasterId id="2147483912" r:id="rId5"/>
    <p:sldMasterId id="2147483924" r:id="rId6"/>
    <p:sldMasterId id="2147483936" r:id="rId7"/>
  </p:sldMasterIdLst>
  <p:notesMasterIdLst>
    <p:notesMasterId r:id="rId47"/>
  </p:notesMasterIdLst>
  <p:sldIdLst>
    <p:sldId id="1691" r:id="rId8"/>
    <p:sldId id="1692" r:id="rId9"/>
    <p:sldId id="1693" r:id="rId10"/>
    <p:sldId id="1787" r:id="rId11"/>
    <p:sldId id="1671" r:id="rId12"/>
    <p:sldId id="1828" r:id="rId13"/>
    <p:sldId id="1875" r:id="rId14"/>
    <p:sldId id="1768" r:id="rId15"/>
    <p:sldId id="1789" r:id="rId16"/>
    <p:sldId id="1791" r:id="rId17"/>
    <p:sldId id="1804" r:id="rId18"/>
    <p:sldId id="1795" r:id="rId19"/>
    <p:sldId id="1815" r:id="rId20"/>
    <p:sldId id="1873" r:id="rId21"/>
    <p:sldId id="1842" r:id="rId22"/>
    <p:sldId id="1844" r:id="rId23"/>
    <p:sldId id="1846" r:id="rId24"/>
    <p:sldId id="1845" r:id="rId25"/>
    <p:sldId id="1798" r:id="rId26"/>
    <p:sldId id="1822" r:id="rId27"/>
    <p:sldId id="1790" r:id="rId28"/>
    <p:sldId id="1848" r:id="rId29"/>
    <p:sldId id="1860" r:id="rId30"/>
    <p:sldId id="1841" r:id="rId31"/>
    <p:sldId id="1847" r:id="rId32"/>
    <p:sldId id="1859" r:id="rId33"/>
    <p:sldId id="1862" r:id="rId34"/>
    <p:sldId id="1824" r:id="rId35"/>
    <p:sldId id="1856" r:id="rId36"/>
    <p:sldId id="1811" r:id="rId37"/>
    <p:sldId id="1818" r:id="rId38"/>
    <p:sldId id="1801" r:id="rId39"/>
    <p:sldId id="1803" r:id="rId40"/>
    <p:sldId id="1870" r:id="rId41"/>
    <p:sldId id="1864" r:id="rId42"/>
    <p:sldId id="1866" r:id="rId43"/>
    <p:sldId id="1132" r:id="rId44"/>
    <p:sldId id="1642" r:id="rId45"/>
    <p:sldId id="268" r:id="rId46"/>
  </p:sldIdLst>
  <p:sldSz cx="15240000" cy="8572500"/>
  <p:notesSz cx="6858000" cy="9144000"/>
  <p:embeddedFontLst>
    <p:embeddedFont>
      <p:font typeface="Artistik" panose="04040505050F02020602" pitchFamily="82" charset="0"/>
      <p:regular r:id="rId48"/>
    </p:embeddedFont>
    <p:embeddedFont>
      <p:font typeface="Kristen ITC" panose="03050502040202030202" pitchFamily="66" charset="0"/>
      <p:regular r:id="rId49"/>
    </p:embeddedFont>
    <p:embeddedFont>
      <p:font typeface="Merlin" panose="020B7200000000000000" pitchFamily="34" charset="0"/>
      <p:regular r:id="rId50"/>
    </p:embeddedFont>
    <p:embeddedFont>
      <p:font typeface="Merlin CE" panose="020B0604020202020204"/>
      <p:regular r:id="rId51"/>
    </p:embeddedFont>
    <p:embeddedFont>
      <p:font typeface="Nadianne" panose="03020902050305070206" pitchFamily="66" charset="-18"/>
      <p:bold r:id="rId52"/>
      <p:boldItalic r:id="rId53"/>
    </p:embeddedFont>
    <p:embeddedFont>
      <p:font typeface="Shogun" panose="020B7200000000000000" pitchFamily="34" charset="0"/>
      <p:regular r:id="rId54"/>
    </p:embeddedFont>
    <p:embeddedFont>
      <p:font typeface="Tekton Pro" panose="020F0603020208020904" pitchFamily="34" charset="-18"/>
      <p:regular r:id="rId55"/>
      <p:bold r:id="rId56"/>
      <p:italic r:id="rId57"/>
      <p:boldItalic r:id="rId58"/>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mosLRJUvM0YSRnbqHLdZw==" hashData="EtScBDjnbI9MCpJD0pVox5sS2IJjPVGbKoHUCnu+LJgR9GDZXsq8PR7AWX5KTI8wPg3dMmeCJuO/nfGyiqPVM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1C86B"/>
    <a:srgbClr val="7A4C03"/>
    <a:srgbClr val="EB7728"/>
    <a:srgbClr val="C85A11"/>
    <a:srgbClr val="84350A"/>
    <a:srgbClr val="843C0C"/>
    <a:srgbClr val="AD4F0F"/>
    <a:srgbClr val="975C13"/>
    <a:srgbClr val="ECB22F"/>
    <a:srgbClr val="FFD57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606" autoAdjust="0"/>
    <p:restoredTop sz="94620" autoAdjust="0"/>
  </p:normalViewPr>
  <p:slideViewPr>
    <p:cSldViewPr>
      <p:cViewPr varScale="1">
        <p:scale>
          <a:sx n="79" d="100"/>
          <a:sy n="79" d="100"/>
        </p:scale>
        <p:origin x="102" y="162"/>
      </p:cViewPr>
      <p:guideLst/>
    </p:cSldViewPr>
  </p:slideViewPr>
  <p:notesTextViewPr>
    <p:cViewPr>
      <p:scale>
        <a:sx n="1" d="1"/>
        <a:sy n="1" d="1"/>
      </p:scale>
      <p:origin x="0" y="0"/>
    </p:cViewPr>
  </p:notesTextViewPr>
  <p:sorterViewPr>
    <p:cViewPr>
      <p:scale>
        <a:sx n="40" d="100"/>
        <a:sy n="4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notesMaster" Target="notesMasters/notesMaster1.xml"/><Relationship Id="rId50" Type="http://schemas.openxmlformats.org/officeDocument/2006/relationships/font" Target="fonts/font3.fntdata"/><Relationship Id="rId55" Type="http://schemas.openxmlformats.org/officeDocument/2006/relationships/font" Target="fonts/font8.fntdata"/><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font" Target="fonts/font6.fntdata"/><Relationship Id="rId58" Type="http://schemas.openxmlformats.org/officeDocument/2006/relationships/font" Target="fonts/font11.fntdata"/><Relationship Id="rId5" Type="http://schemas.openxmlformats.org/officeDocument/2006/relationships/slideMaster" Target="slideMasters/slideMaster5.xml"/><Relationship Id="rId61" Type="http://schemas.openxmlformats.org/officeDocument/2006/relationships/theme" Target="theme/theme1.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font" Target="fonts/font1.fntdata"/><Relationship Id="rId56" Type="http://schemas.openxmlformats.org/officeDocument/2006/relationships/font" Target="fonts/font9.fntdata"/><Relationship Id="rId8" Type="http://schemas.openxmlformats.org/officeDocument/2006/relationships/slide" Target="slides/slide1.xml"/><Relationship Id="rId51" Type="http://schemas.openxmlformats.org/officeDocument/2006/relationships/font" Target="fonts/font4.fntdata"/><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presProps" Target="presProps.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font" Target="fonts/font7.fntdata"/><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font" Target="fonts/font2.fntdata"/><Relationship Id="rId57" Type="http://schemas.openxmlformats.org/officeDocument/2006/relationships/font" Target="fonts/font10.fntdata"/><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font" Target="fonts/font5.fntdata"/><Relationship Id="rId60"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defRPr>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defRPr>
            </a:lvl1pPr>
          </a:lstStyle>
          <a:p>
            <a:fld id="{7F2BC8E8-B321-4A41-81E2-66DEECADF16D}" type="datetimeFigureOut">
              <a:rPr lang="sk-SK" smtClean="0"/>
              <a:pPr/>
              <a:t>15. 6. 2026</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defRPr>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rial" panose="020B0604020202020204" pitchFamily="34" charset="0"/>
              </a:defRPr>
            </a:lvl1pPr>
          </a:lstStyle>
          <a:p>
            <a:fld id="{80C809F4-7037-43BA-A5AC-76B312C0CADA}" type="slidenum">
              <a:rPr lang="sk-SK" smtClean="0"/>
              <a:pPr/>
              <a:t>‹#›</a:t>
            </a:fld>
            <a:endParaRPr lang="sk-SK"/>
          </a:p>
        </p:txBody>
      </p:sp>
    </p:spTree>
    <p:extLst>
      <p:ext uri="{BB962C8B-B14F-4D97-AF65-F5344CB8AC3E}">
        <p14:creationId xmlns:p14="http://schemas.microsoft.com/office/powerpoint/2010/main" val="1963517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rial" panose="020B0604020202020204" pitchFamily="34" charset="0"/>
        <a:ea typeface="+mn-ea"/>
        <a:cs typeface="+mn-cs"/>
      </a:defRPr>
    </a:lvl1pPr>
    <a:lvl2pPr marL="457200" algn="l" defTabSz="914400" rtl="0" eaLnBrk="1" latinLnBrk="0" hangingPunct="1">
      <a:defRPr sz="1200" kern="1200">
        <a:solidFill>
          <a:schemeClr val="tx1"/>
        </a:solidFill>
        <a:latin typeface="Arial" panose="020B0604020202020204" pitchFamily="34" charset="0"/>
        <a:ea typeface="+mn-ea"/>
        <a:cs typeface="+mn-cs"/>
      </a:defRPr>
    </a:lvl2pPr>
    <a:lvl3pPr marL="914400" algn="l" defTabSz="914400" rtl="0" eaLnBrk="1" latinLnBrk="0" hangingPunct="1">
      <a:defRPr sz="1200" kern="1200">
        <a:solidFill>
          <a:schemeClr val="tx1"/>
        </a:solidFill>
        <a:latin typeface="Arial" panose="020B0604020202020204" pitchFamily="34" charset="0"/>
        <a:ea typeface="+mn-ea"/>
        <a:cs typeface="+mn-cs"/>
      </a:defRPr>
    </a:lvl3pPr>
    <a:lvl4pPr marL="1371600" algn="l" defTabSz="914400" rtl="0" eaLnBrk="1" latinLnBrk="0" hangingPunct="1">
      <a:defRPr sz="1200" kern="1200">
        <a:solidFill>
          <a:schemeClr val="tx1"/>
        </a:solidFill>
        <a:latin typeface="Arial" panose="020B0604020202020204" pitchFamily="34" charset="0"/>
        <a:ea typeface="+mn-ea"/>
        <a:cs typeface="+mn-cs"/>
      </a:defRPr>
    </a:lvl4pPr>
    <a:lvl5pPr marL="1828800" algn="l" defTabSz="914400" rtl="0" eaLnBrk="1" latinLnBrk="0" hangingPunct="1">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457366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objekt pre obrázok snímky 1"/>
          <p:cNvSpPr>
            <a:spLocks noGrp="1" noRot="1" noChangeAspect="1"/>
          </p:cNvSpPr>
          <p:nvPr>
            <p:ph type="sldImg"/>
          </p:nvPr>
        </p:nvSpPr>
        <p:spPr/>
      </p:sp>
      <p:sp>
        <p:nvSpPr>
          <p:cNvPr id="3" name="Zástupný objekt pre poznámky 2"/>
          <p:cNvSpPr>
            <a:spLocks noGrp="1"/>
          </p:cNvSpPr>
          <p:nvPr>
            <p:ph type="body" idx="1"/>
          </p:nvPr>
        </p:nvSpPr>
        <p:spPr/>
        <p:txBody>
          <a:bodyPr/>
          <a:lstStyle/>
          <a:p>
            <a:endParaRPr lang="sk-SK"/>
          </a:p>
        </p:txBody>
      </p:sp>
      <p:sp>
        <p:nvSpPr>
          <p:cNvPr id="4" name="Zástupný objekt pre číslo snímky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0C809F4-7037-43BA-A5AC-76B312C0CADA}" type="slidenum">
              <a:rPr kumimoji="0" lang="sk-SK"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sk-SK" sz="12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76843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15. 6. 2026</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205230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15. 6. 2026</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604061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15. 6. 2026</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79440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15. 6. 2026</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85341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15. 6. 2026</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44934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15. 6. 2026</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546281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15. 6. 2026</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4913303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15. 6. 2026</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492392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15. 6. 2026</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729990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15. 6. 2026</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5659768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15. 6. 2026</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9659587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15. 6. 2026</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3376915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15. 6. 2026</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263559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15. 6. 2026</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23719924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15. 6. 2026</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579981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15. 6. 2026</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6851914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15. 6. 2026</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0744395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15. 6. 2026</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4686792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15. 6. 2026</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156844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15. 6. 2026</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40667399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15. 6. 2026</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14105239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15. 6. 2026</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6815065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52F55491-CC08-47BF-A247-4F8AD6E41D91}" type="datetime1">
              <a:rPr lang="sk-SK" smtClean="0"/>
              <a:t>15. 6. 2026</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1271671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C54E98E5-8D9A-4734-9B88-09A81F37C9B8}" type="datetime1">
              <a:rPr lang="sk-SK" smtClean="0"/>
              <a:t>15. 6. 2026</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07581675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5"/>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B37E4EC-3161-4E4C-8D5B-33E32DE6330B}" type="datetime1">
              <a:rPr lang="sk-SK" smtClean="0"/>
              <a:t>15. 6. 2026</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4241533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B8A99DC2-238A-43EC-A5B0-3539245E0441}" type="datetime1">
              <a:rPr lang="sk-SK" smtClean="0"/>
              <a:t>15. 6. 2026</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360318667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8"/>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7"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7" y="3131345"/>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5"/>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C015C36B-648B-480C-9907-9B338360FAB8}" type="datetime1">
              <a:rPr lang="sk-SK" smtClean="0"/>
              <a:t>15. 6. 2026</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97418772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915B2CF0-EA0D-408F-9330-E0E9DAC05EA5}" type="datetime1">
              <a:rPr lang="sk-SK" smtClean="0"/>
              <a:t>15. 6. 2026</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51553308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71969A-291D-4370-BBA1-6B1A61DDE39B}" type="datetime1">
              <a:rPr lang="sk-SK" smtClean="0"/>
              <a:t>15. 6. 2026</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13275451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3"/>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FD0EAF34-CB6D-4495-B867-6DECEBF2D196}" type="datetime1">
              <a:rPr lang="sk-SK" smtClean="0"/>
              <a:t>15. 6. 2026</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1405195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7"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3"/>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7"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2FC8597F-A4EF-4B88-8299-C7835B73E90D}" type="datetime1">
              <a:rPr lang="sk-SK" smtClean="0"/>
              <a:t>15. 6. 2026</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74848504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64B70C68-6BA8-492C-8D33-337940AD3427}" type="datetime1">
              <a:rPr lang="sk-SK" smtClean="0"/>
              <a:t>15. 6. 2026</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111941864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A71E1327-D4F7-45D6-B173-50451A832EE6}" type="datetime1">
              <a:rPr lang="sk-SK" smtClean="0"/>
              <a:t>15. 6. 2026</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EF85828B-678F-40F1-8D80-935C067E9A0B}" type="slidenum">
              <a:rPr lang="sk-SK" smtClean="0"/>
              <a:t>‹#›</a:t>
            </a:fld>
            <a:endParaRPr lang="sk-SK"/>
          </a:p>
        </p:txBody>
      </p:sp>
    </p:spTree>
    <p:extLst>
      <p:ext uri="{BB962C8B-B14F-4D97-AF65-F5344CB8AC3E}">
        <p14:creationId xmlns:p14="http://schemas.microsoft.com/office/powerpoint/2010/main" val="237089678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BDF82FF8-9619-430E-B12B-7D295E7E5E79}"/>
              </a:ext>
            </a:extLst>
          </p:cNvPr>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p>
        </p:txBody>
      </p:sp>
      <p:sp>
        <p:nvSpPr>
          <p:cNvPr id="3" name="Podnadpis 2">
            <a:extLst>
              <a:ext uri="{FF2B5EF4-FFF2-40B4-BE49-F238E27FC236}">
                <a16:creationId xmlns:a16="http://schemas.microsoft.com/office/drawing/2014/main" id="{3A1E6838-ADA3-4C6C-9F0A-1EF8388FF1C5}"/>
              </a:ext>
            </a:extLst>
          </p:cNvPr>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p>
        </p:txBody>
      </p:sp>
      <p:sp>
        <p:nvSpPr>
          <p:cNvPr id="4" name="Zástupný objekt pre dátum 3">
            <a:extLst>
              <a:ext uri="{FF2B5EF4-FFF2-40B4-BE49-F238E27FC236}">
                <a16:creationId xmlns:a16="http://schemas.microsoft.com/office/drawing/2014/main" id="{89F835F2-CA37-41A3-8A19-E15799AEAAD0}"/>
              </a:ext>
            </a:extLst>
          </p:cNvPr>
          <p:cNvSpPr>
            <a:spLocks noGrp="1"/>
          </p:cNvSpPr>
          <p:nvPr>
            <p:ph type="dt" sz="half" idx="10"/>
          </p:nvPr>
        </p:nvSpPr>
        <p:spPr/>
        <p:txBody>
          <a:bodyPr/>
          <a:lstStyle/>
          <a:p>
            <a:fld id="{41716D49-2463-4AA2-952A-92B9460384EF}" type="datetimeFigureOut">
              <a:rPr lang="sk-SK" smtClean="0"/>
              <a:t>15. 6. 2026</a:t>
            </a:fld>
            <a:endParaRPr lang="sk-SK"/>
          </a:p>
        </p:txBody>
      </p:sp>
      <p:sp>
        <p:nvSpPr>
          <p:cNvPr id="5" name="Zástupný objekt pre pätu 4">
            <a:extLst>
              <a:ext uri="{FF2B5EF4-FFF2-40B4-BE49-F238E27FC236}">
                <a16:creationId xmlns:a16="http://schemas.microsoft.com/office/drawing/2014/main" id="{2504ED5D-AA42-48D7-B78F-EA98F3C02A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20529DD0-4679-438C-A6AD-CD678D1ADF4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776924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45E339-8264-4E4C-A8EC-1EED7460CA20}"/>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45539ECA-AD9E-4022-B824-DFB0D724E018}"/>
              </a:ext>
            </a:extLst>
          </p:cNvPr>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25322DCE-9D95-476D-982C-1ECFA97179EA}"/>
              </a:ext>
            </a:extLst>
          </p:cNvPr>
          <p:cNvSpPr>
            <a:spLocks noGrp="1"/>
          </p:cNvSpPr>
          <p:nvPr>
            <p:ph type="dt" sz="half" idx="10"/>
          </p:nvPr>
        </p:nvSpPr>
        <p:spPr/>
        <p:txBody>
          <a:bodyPr/>
          <a:lstStyle/>
          <a:p>
            <a:fld id="{41716D49-2463-4AA2-952A-92B9460384EF}" type="datetimeFigureOut">
              <a:rPr lang="sk-SK" smtClean="0"/>
              <a:t>15. 6. 2026</a:t>
            </a:fld>
            <a:endParaRPr lang="sk-SK"/>
          </a:p>
        </p:txBody>
      </p:sp>
      <p:sp>
        <p:nvSpPr>
          <p:cNvPr id="5" name="Zástupný objekt pre pätu 4">
            <a:extLst>
              <a:ext uri="{FF2B5EF4-FFF2-40B4-BE49-F238E27FC236}">
                <a16:creationId xmlns:a16="http://schemas.microsoft.com/office/drawing/2014/main" id="{A2CFD473-3AD9-4E18-83C5-CCC12F1331FC}"/>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55B644DD-219F-4BAC-B7F6-6F5DE5A472A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57505423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8AE4998-AF50-47C2-8601-023FF867B06B}"/>
              </a:ext>
            </a:extLst>
          </p:cNvPr>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p>
        </p:txBody>
      </p:sp>
      <p:sp>
        <p:nvSpPr>
          <p:cNvPr id="3" name="Zástupný objekt pre text 2">
            <a:extLst>
              <a:ext uri="{FF2B5EF4-FFF2-40B4-BE49-F238E27FC236}">
                <a16:creationId xmlns:a16="http://schemas.microsoft.com/office/drawing/2014/main" id="{DF9C573F-E845-4ED4-9699-0043EE886DC0}"/>
              </a:ext>
            </a:extLst>
          </p:cNvPr>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Zástupný objekt pre dátum 3">
            <a:extLst>
              <a:ext uri="{FF2B5EF4-FFF2-40B4-BE49-F238E27FC236}">
                <a16:creationId xmlns:a16="http://schemas.microsoft.com/office/drawing/2014/main" id="{4FD53E06-3221-47A1-AF49-187F3FAE849B}"/>
              </a:ext>
            </a:extLst>
          </p:cNvPr>
          <p:cNvSpPr>
            <a:spLocks noGrp="1"/>
          </p:cNvSpPr>
          <p:nvPr>
            <p:ph type="dt" sz="half" idx="10"/>
          </p:nvPr>
        </p:nvSpPr>
        <p:spPr/>
        <p:txBody>
          <a:bodyPr/>
          <a:lstStyle/>
          <a:p>
            <a:fld id="{41716D49-2463-4AA2-952A-92B9460384EF}" type="datetimeFigureOut">
              <a:rPr lang="sk-SK" smtClean="0"/>
              <a:t>15. 6. 2026</a:t>
            </a:fld>
            <a:endParaRPr lang="sk-SK"/>
          </a:p>
        </p:txBody>
      </p:sp>
      <p:sp>
        <p:nvSpPr>
          <p:cNvPr id="5" name="Zástupný objekt pre pätu 4">
            <a:extLst>
              <a:ext uri="{FF2B5EF4-FFF2-40B4-BE49-F238E27FC236}">
                <a16:creationId xmlns:a16="http://schemas.microsoft.com/office/drawing/2014/main" id="{379B4D86-6D57-413E-9BBE-9F3D37873CB7}"/>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40664608-1899-4F91-82E6-566730722D56}"/>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0922865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0AC6E8F-E93D-440A-9BFA-673FDCA2DCFE}"/>
              </a:ext>
            </a:extLst>
          </p:cNvPr>
          <p:cNvSpPr>
            <a:spLocks noGrp="1"/>
          </p:cNvSpPr>
          <p:nvPr>
            <p:ph type="title"/>
          </p:nvPr>
        </p:nvSpPr>
        <p:spPr/>
        <p:txBody>
          <a:bodyPr/>
          <a:lstStyle/>
          <a:p>
            <a:r>
              <a:rPr lang="sk-SK"/>
              <a:t>Kliknutím upravte štýl predlohy nadpisu</a:t>
            </a:r>
          </a:p>
        </p:txBody>
      </p:sp>
      <p:sp>
        <p:nvSpPr>
          <p:cNvPr id="3" name="Zástupný objekt pre obsah 2">
            <a:extLst>
              <a:ext uri="{FF2B5EF4-FFF2-40B4-BE49-F238E27FC236}">
                <a16:creationId xmlns:a16="http://schemas.microsoft.com/office/drawing/2014/main" id="{9F5CEF82-B11C-4959-B4C3-B51CF272E01A}"/>
              </a:ext>
            </a:extLst>
          </p:cNvPr>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a:extLst>
              <a:ext uri="{FF2B5EF4-FFF2-40B4-BE49-F238E27FC236}">
                <a16:creationId xmlns:a16="http://schemas.microsoft.com/office/drawing/2014/main" id="{7A3C32CB-4E72-4816-817D-905F028BEED8}"/>
              </a:ext>
            </a:extLst>
          </p:cNvPr>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4">
            <a:extLst>
              <a:ext uri="{FF2B5EF4-FFF2-40B4-BE49-F238E27FC236}">
                <a16:creationId xmlns:a16="http://schemas.microsoft.com/office/drawing/2014/main" id="{20C3A40B-C2CD-4D0A-A836-E3372EC9C3A9}"/>
              </a:ext>
            </a:extLst>
          </p:cNvPr>
          <p:cNvSpPr>
            <a:spLocks noGrp="1"/>
          </p:cNvSpPr>
          <p:nvPr>
            <p:ph type="dt" sz="half" idx="10"/>
          </p:nvPr>
        </p:nvSpPr>
        <p:spPr/>
        <p:txBody>
          <a:bodyPr/>
          <a:lstStyle/>
          <a:p>
            <a:fld id="{41716D49-2463-4AA2-952A-92B9460384EF}" type="datetimeFigureOut">
              <a:rPr lang="sk-SK" smtClean="0"/>
              <a:t>15. 6. 2026</a:t>
            </a:fld>
            <a:endParaRPr lang="sk-SK"/>
          </a:p>
        </p:txBody>
      </p:sp>
      <p:sp>
        <p:nvSpPr>
          <p:cNvPr id="6" name="Zástupný objekt pre pätu 5">
            <a:extLst>
              <a:ext uri="{FF2B5EF4-FFF2-40B4-BE49-F238E27FC236}">
                <a16:creationId xmlns:a16="http://schemas.microsoft.com/office/drawing/2014/main" id="{48C55928-4B68-4B28-9868-39CD8355EC8B}"/>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F8250DD3-B284-42DB-AC84-84134ED8E0A3}"/>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00375412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CFFAFCA-EDCF-4219-B01A-F833BA88A628}"/>
              </a:ext>
            </a:extLst>
          </p:cNvPr>
          <p:cNvSpPr>
            <a:spLocks noGrp="1"/>
          </p:cNvSpPr>
          <p:nvPr>
            <p:ph type="title"/>
          </p:nvPr>
        </p:nvSpPr>
        <p:spPr>
          <a:xfrm>
            <a:off x="1049735" y="456407"/>
            <a:ext cx="13144500" cy="1656954"/>
          </a:xfrm>
        </p:spPr>
        <p:txBody>
          <a:bodyPr/>
          <a:lstStyle/>
          <a:p>
            <a:r>
              <a:rPr lang="sk-SK"/>
              <a:t>Kliknutím upravte štýl predlohy nadpisu</a:t>
            </a:r>
          </a:p>
        </p:txBody>
      </p:sp>
      <p:sp>
        <p:nvSpPr>
          <p:cNvPr id="3" name="Zástupný objekt pre text 2">
            <a:extLst>
              <a:ext uri="{FF2B5EF4-FFF2-40B4-BE49-F238E27FC236}">
                <a16:creationId xmlns:a16="http://schemas.microsoft.com/office/drawing/2014/main" id="{A3FFC633-8C5F-4AEB-B9F1-77BA3CA9D485}"/>
              </a:ext>
            </a:extLst>
          </p:cNvPr>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Zástupný objekt pre obsah 3">
            <a:extLst>
              <a:ext uri="{FF2B5EF4-FFF2-40B4-BE49-F238E27FC236}">
                <a16:creationId xmlns:a16="http://schemas.microsoft.com/office/drawing/2014/main" id="{2FCC55D5-2124-4F03-BD00-BB8389DE8F26}"/>
              </a:ext>
            </a:extLst>
          </p:cNvPr>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a:extLst>
              <a:ext uri="{FF2B5EF4-FFF2-40B4-BE49-F238E27FC236}">
                <a16:creationId xmlns:a16="http://schemas.microsoft.com/office/drawing/2014/main" id="{B97D5203-7FEA-48CA-B7B4-17804176107D}"/>
              </a:ext>
            </a:extLst>
          </p:cNvPr>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Zástupný objekt pre obsah 5">
            <a:extLst>
              <a:ext uri="{FF2B5EF4-FFF2-40B4-BE49-F238E27FC236}">
                <a16:creationId xmlns:a16="http://schemas.microsoft.com/office/drawing/2014/main" id="{F1B5C003-79E8-43EB-959D-736D99B3D2F9}"/>
              </a:ext>
            </a:extLst>
          </p:cNvPr>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6">
            <a:extLst>
              <a:ext uri="{FF2B5EF4-FFF2-40B4-BE49-F238E27FC236}">
                <a16:creationId xmlns:a16="http://schemas.microsoft.com/office/drawing/2014/main" id="{4205481B-45CC-4776-8B9F-5C0AC36033D8}"/>
              </a:ext>
            </a:extLst>
          </p:cNvPr>
          <p:cNvSpPr>
            <a:spLocks noGrp="1"/>
          </p:cNvSpPr>
          <p:nvPr>
            <p:ph type="dt" sz="half" idx="10"/>
          </p:nvPr>
        </p:nvSpPr>
        <p:spPr/>
        <p:txBody>
          <a:bodyPr/>
          <a:lstStyle/>
          <a:p>
            <a:fld id="{41716D49-2463-4AA2-952A-92B9460384EF}" type="datetimeFigureOut">
              <a:rPr lang="sk-SK" smtClean="0"/>
              <a:t>15. 6. 2026</a:t>
            </a:fld>
            <a:endParaRPr lang="sk-SK"/>
          </a:p>
        </p:txBody>
      </p:sp>
      <p:sp>
        <p:nvSpPr>
          <p:cNvPr id="8" name="Zástupný objekt pre pätu 7">
            <a:extLst>
              <a:ext uri="{FF2B5EF4-FFF2-40B4-BE49-F238E27FC236}">
                <a16:creationId xmlns:a16="http://schemas.microsoft.com/office/drawing/2014/main" id="{A096083B-5EB3-4F64-92E3-36367D62E8C6}"/>
              </a:ext>
            </a:extLst>
          </p:cNvPr>
          <p:cNvSpPr>
            <a:spLocks noGrp="1"/>
          </p:cNvSpPr>
          <p:nvPr>
            <p:ph type="ftr" sz="quarter" idx="11"/>
          </p:nvPr>
        </p:nvSpPr>
        <p:spPr/>
        <p:txBody>
          <a:bodyPr/>
          <a:lstStyle/>
          <a:p>
            <a:endParaRPr lang="sk-SK"/>
          </a:p>
        </p:txBody>
      </p:sp>
      <p:sp>
        <p:nvSpPr>
          <p:cNvPr id="9" name="Zástupný objekt pre číslo snímky 8">
            <a:extLst>
              <a:ext uri="{FF2B5EF4-FFF2-40B4-BE49-F238E27FC236}">
                <a16:creationId xmlns:a16="http://schemas.microsoft.com/office/drawing/2014/main" id="{29653DC7-3AAD-4DD3-BC89-1018606F0E2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4697001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E79B351-D0B0-4D9C-8A76-68C193506C60}"/>
              </a:ext>
            </a:extLst>
          </p:cNvPr>
          <p:cNvSpPr>
            <a:spLocks noGrp="1"/>
          </p:cNvSpPr>
          <p:nvPr>
            <p:ph type="title"/>
          </p:nvPr>
        </p:nvSpPr>
        <p:spPr/>
        <p:txBody>
          <a:bodyPr/>
          <a:lstStyle/>
          <a:p>
            <a:r>
              <a:rPr lang="sk-SK"/>
              <a:t>Kliknutím upravte štýl predlohy nadpisu</a:t>
            </a:r>
          </a:p>
        </p:txBody>
      </p:sp>
      <p:sp>
        <p:nvSpPr>
          <p:cNvPr id="3" name="Zástupný objekt pre dátum 2">
            <a:extLst>
              <a:ext uri="{FF2B5EF4-FFF2-40B4-BE49-F238E27FC236}">
                <a16:creationId xmlns:a16="http://schemas.microsoft.com/office/drawing/2014/main" id="{3F315EEB-B110-44A9-BE35-7C032D770EAF}"/>
              </a:ext>
            </a:extLst>
          </p:cNvPr>
          <p:cNvSpPr>
            <a:spLocks noGrp="1"/>
          </p:cNvSpPr>
          <p:nvPr>
            <p:ph type="dt" sz="half" idx="10"/>
          </p:nvPr>
        </p:nvSpPr>
        <p:spPr/>
        <p:txBody>
          <a:bodyPr/>
          <a:lstStyle/>
          <a:p>
            <a:fld id="{41716D49-2463-4AA2-952A-92B9460384EF}" type="datetimeFigureOut">
              <a:rPr lang="sk-SK" smtClean="0"/>
              <a:t>15. 6. 2026</a:t>
            </a:fld>
            <a:endParaRPr lang="sk-SK"/>
          </a:p>
        </p:txBody>
      </p:sp>
      <p:sp>
        <p:nvSpPr>
          <p:cNvPr id="4" name="Zástupný objekt pre pätu 3">
            <a:extLst>
              <a:ext uri="{FF2B5EF4-FFF2-40B4-BE49-F238E27FC236}">
                <a16:creationId xmlns:a16="http://schemas.microsoft.com/office/drawing/2014/main" id="{8065AB9E-D833-45FA-B6CA-FF8E831A35F4}"/>
              </a:ext>
            </a:extLst>
          </p:cNvPr>
          <p:cNvSpPr>
            <a:spLocks noGrp="1"/>
          </p:cNvSpPr>
          <p:nvPr>
            <p:ph type="ftr" sz="quarter" idx="11"/>
          </p:nvPr>
        </p:nvSpPr>
        <p:spPr/>
        <p:txBody>
          <a:bodyPr/>
          <a:lstStyle/>
          <a:p>
            <a:endParaRPr lang="sk-SK"/>
          </a:p>
        </p:txBody>
      </p:sp>
      <p:sp>
        <p:nvSpPr>
          <p:cNvPr id="5" name="Zástupný objekt pre číslo snímky 4">
            <a:extLst>
              <a:ext uri="{FF2B5EF4-FFF2-40B4-BE49-F238E27FC236}">
                <a16:creationId xmlns:a16="http://schemas.microsoft.com/office/drawing/2014/main" id="{0B00C83C-3490-4702-90EF-968B304085C7}"/>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389778670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1">
            <a:extLst>
              <a:ext uri="{FF2B5EF4-FFF2-40B4-BE49-F238E27FC236}">
                <a16:creationId xmlns:a16="http://schemas.microsoft.com/office/drawing/2014/main" id="{19942B65-6AFF-49EE-8EF2-40D58E4AB855}"/>
              </a:ext>
            </a:extLst>
          </p:cNvPr>
          <p:cNvSpPr>
            <a:spLocks noGrp="1"/>
          </p:cNvSpPr>
          <p:nvPr>
            <p:ph type="dt" sz="half" idx="10"/>
          </p:nvPr>
        </p:nvSpPr>
        <p:spPr/>
        <p:txBody>
          <a:bodyPr/>
          <a:lstStyle/>
          <a:p>
            <a:fld id="{41716D49-2463-4AA2-952A-92B9460384EF}" type="datetimeFigureOut">
              <a:rPr lang="sk-SK" smtClean="0"/>
              <a:t>15. 6. 2026</a:t>
            </a:fld>
            <a:endParaRPr lang="sk-SK"/>
          </a:p>
        </p:txBody>
      </p:sp>
      <p:sp>
        <p:nvSpPr>
          <p:cNvPr id="3" name="Zástupný objekt pre pätu 2">
            <a:extLst>
              <a:ext uri="{FF2B5EF4-FFF2-40B4-BE49-F238E27FC236}">
                <a16:creationId xmlns:a16="http://schemas.microsoft.com/office/drawing/2014/main" id="{43A3DB5E-1C6D-40F4-A662-39B90DDB4823}"/>
              </a:ext>
            </a:extLst>
          </p:cNvPr>
          <p:cNvSpPr>
            <a:spLocks noGrp="1"/>
          </p:cNvSpPr>
          <p:nvPr>
            <p:ph type="ftr" sz="quarter" idx="11"/>
          </p:nvPr>
        </p:nvSpPr>
        <p:spPr/>
        <p:txBody>
          <a:bodyPr/>
          <a:lstStyle/>
          <a:p>
            <a:endParaRPr lang="sk-SK"/>
          </a:p>
        </p:txBody>
      </p:sp>
      <p:sp>
        <p:nvSpPr>
          <p:cNvPr id="4" name="Zástupný objekt pre číslo snímky 3">
            <a:extLst>
              <a:ext uri="{FF2B5EF4-FFF2-40B4-BE49-F238E27FC236}">
                <a16:creationId xmlns:a16="http://schemas.microsoft.com/office/drawing/2014/main" id="{A4AABC64-F28C-41A7-998C-8A867F1009C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95760426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6DB88E0-91C6-4B07-AD58-C3EA485CE11C}"/>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sah 2">
            <a:extLst>
              <a:ext uri="{FF2B5EF4-FFF2-40B4-BE49-F238E27FC236}">
                <a16:creationId xmlns:a16="http://schemas.microsoft.com/office/drawing/2014/main" id="{AA090BDD-A4D2-4B32-9A8C-2FAD7415745C}"/>
              </a:ext>
            </a:extLst>
          </p:cNvPr>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a:extLst>
              <a:ext uri="{FF2B5EF4-FFF2-40B4-BE49-F238E27FC236}">
                <a16:creationId xmlns:a16="http://schemas.microsoft.com/office/drawing/2014/main" id="{53DC127E-163C-446F-B1E9-FD9F0183DC2F}"/>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44CC3DBF-30BA-40DF-A11B-96A93EC32703}"/>
              </a:ext>
            </a:extLst>
          </p:cNvPr>
          <p:cNvSpPr>
            <a:spLocks noGrp="1"/>
          </p:cNvSpPr>
          <p:nvPr>
            <p:ph type="dt" sz="half" idx="10"/>
          </p:nvPr>
        </p:nvSpPr>
        <p:spPr/>
        <p:txBody>
          <a:bodyPr/>
          <a:lstStyle/>
          <a:p>
            <a:fld id="{41716D49-2463-4AA2-952A-92B9460384EF}" type="datetimeFigureOut">
              <a:rPr lang="sk-SK" smtClean="0"/>
              <a:t>15. 6. 2026</a:t>
            </a:fld>
            <a:endParaRPr lang="sk-SK"/>
          </a:p>
        </p:txBody>
      </p:sp>
      <p:sp>
        <p:nvSpPr>
          <p:cNvPr id="6" name="Zástupný objekt pre pätu 5">
            <a:extLst>
              <a:ext uri="{FF2B5EF4-FFF2-40B4-BE49-F238E27FC236}">
                <a16:creationId xmlns:a16="http://schemas.microsoft.com/office/drawing/2014/main" id="{2F002FE1-9BA5-4865-A4D8-53F061031B83}"/>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0A889828-1AB1-4AF9-BE86-9A032AE9210F}"/>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233207743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4FE5E5F-C0FF-4B57-A368-0B13279A0099}"/>
              </a:ext>
            </a:extLst>
          </p:cNvPr>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p>
        </p:txBody>
      </p:sp>
      <p:sp>
        <p:nvSpPr>
          <p:cNvPr id="3" name="Zástupný objekt pre obrázok 2">
            <a:extLst>
              <a:ext uri="{FF2B5EF4-FFF2-40B4-BE49-F238E27FC236}">
                <a16:creationId xmlns:a16="http://schemas.microsoft.com/office/drawing/2014/main" id="{79C041F7-34E4-484C-930C-CB97BDA07A74}"/>
              </a:ext>
            </a:extLst>
          </p:cNvPr>
          <p:cNvSpPr>
            <a:spLocks noGrp="1"/>
          </p:cNvSpPr>
          <p:nvPr>
            <p:ph type="pic" idx="1"/>
          </p:nvPr>
        </p:nvSpPr>
        <p:spPr>
          <a:xfrm>
            <a:off x="6478985" y="1234282"/>
            <a:ext cx="7715250" cy="6092031"/>
          </a:xfrm>
        </p:spPr>
        <p:txBody>
          <a:bodyPr/>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endParaRPr lang="sk-SK"/>
          </a:p>
        </p:txBody>
      </p:sp>
      <p:sp>
        <p:nvSpPr>
          <p:cNvPr id="4" name="Zástupný objekt pre text 3">
            <a:extLst>
              <a:ext uri="{FF2B5EF4-FFF2-40B4-BE49-F238E27FC236}">
                <a16:creationId xmlns:a16="http://schemas.microsoft.com/office/drawing/2014/main" id="{1E011C34-1ADC-458E-8808-617B6B35C044}"/>
              </a:ext>
            </a:extLst>
          </p:cNvPr>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Zástupný objekt pre dátum 4">
            <a:extLst>
              <a:ext uri="{FF2B5EF4-FFF2-40B4-BE49-F238E27FC236}">
                <a16:creationId xmlns:a16="http://schemas.microsoft.com/office/drawing/2014/main" id="{DC22F85A-D211-41DD-8B17-E4E744707F8B}"/>
              </a:ext>
            </a:extLst>
          </p:cNvPr>
          <p:cNvSpPr>
            <a:spLocks noGrp="1"/>
          </p:cNvSpPr>
          <p:nvPr>
            <p:ph type="dt" sz="half" idx="10"/>
          </p:nvPr>
        </p:nvSpPr>
        <p:spPr/>
        <p:txBody>
          <a:bodyPr/>
          <a:lstStyle/>
          <a:p>
            <a:fld id="{41716D49-2463-4AA2-952A-92B9460384EF}" type="datetimeFigureOut">
              <a:rPr lang="sk-SK" smtClean="0"/>
              <a:t>15. 6. 2026</a:t>
            </a:fld>
            <a:endParaRPr lang="sk-SK"/>
          </a:p>
        </p:txBody>
      </p:sp>
      <p:sp>
        <p:nvSpPr>
          <p:cNvPr id="6" name="Zástupný objekt pre pätu 5">
            <a:extLst>
              <a:ext uri="{FF2B5EF4-FFF2-40B4-BE49-F238E27FC236}">
                <a16:creationId xmlns:a16="http://schemas.microsoft.com/office/drawing/2014/main" id="{2944E010-7BCD-4C3C-B2DA-73EA76EA9E90}"/>
              </a:ext>
            </a:extLst>
          </p:cNvPr>
          <p:cNvSpPr>
            <a:spLocks noGrp="1"/>
          </p:cNvSpPr>
          <p:nvPr>
            <p:ph type="ftr" sz="quarter" idx="11"/>
          </p:nvPr>
        </p:nvSpPr>
        <p:spPr/>
        <p:txBody>
          <a:bodyPr/>
          <a:lstStyle/>
          <a:p>
            <a:endParaRPr lang="sk-SK"/>
          </a:p>
        </p:txBody>
      </p:sp>
      <p:sp>
        <p:nvSpPr>
          <p:cNvPr id="7" name="Zástupný objekt pre číslo snímky 6">
            <a:extLst>
              <a:ext uri="{FF2B5EF4-FFF2-40B4-BE49-F238E27FC236}">
                <a16:creationId xmlns:a16="http://schemas.microsoft.com/office/drawing/2014/main" id="{723B9915-4666-40AD-9429-A85E9DAE1ADB}"/>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87196189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76F2031-1759-472D-923E-267DC26F6BB5}"/>
              </a:ext>
            </a:extLst>
          </p:cNvPr>
          <p:cNvSpPr>
            <a:spLocks noGrp="1"/>
          </p:cNvSpPr>
          <p:nvPr>
            <p:ph type="title"/>
          </p:nvPr>
        </p:nvSpPr>
        <p:spPr/>
        <p:txBody>
          <a:bodyPr/>
          <a:lstStyle/>
          <a:p>
            <a:r>
              <a:rPr lang="sk-SK"/>
              <a:t>Kliknutím upravte štýl predlohy nadpisu</a:t>
            </a:r>
          </a:p>
        </p:txBody>
      </p:sp>
      <p:sp>
        <p:nvSpPr>
          <p:cNvPr id="3" name="Zástupný objekt pre zvislý text 2">
            <a:extLst>
              <a:ext uri="{FF2B5EF4-FFF2-40B4-BE49-F238E27FC236}">
                <a16:creationId xmlns:a16="http://schemas.microsoft.com/office/drawing/2014/main" id="{2215E61E-8610-4E30-8778-738EB4DEDA1E}"/>
              </a:ext>
            </a:extLst>
          </p:cNvPr>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08F9D19-A205-46B3-ADA4-2B604B7E5DC9}"/>
              </a:ext>
            </a:extLst>
          </p:cNvPr>
          <p:cNvSpPr>
            <a:spLocks noGrp="1"/>
          </p:cNvSpPr>
          <p:nvPr>
            <p:ph type="dt" sz="half" idx="10"/>
          </p:nvPr>
        </p:nvSpPr>
        <p:spPr/>
        <p:txBody>
          <a:bodyPr/>
          <a:lstStyle/>
          <a:p>
            <a:fld id="{41716D49-2463-4AA2-952A-92B9460384EF}" type="datetimeFigureOut">
              <a:rPr lang="sk-SK" smtClean="0"/>
              <a:t>15. 6. 2026</a:t>
            </a:fld>
            <a:endParaRPr lang="sk-SK"/>
          </a:p>
        </p:txBody>
      </p:sp>
      <p:sp>
        <p:nvSpPr>
          <p:cNvPr id="5" name="Zástupný objekt pre pätu 4">
            <a:extLst>
              <a:ext uri="{FF2B5EF4-FFF2-40B4-BE49-F238E27FC236}">
                <a16:creationId xmlns:a16="http://schemas.microsoft.com/office/drawing/2014/main" id="{B9DEE70F-460C-485A-BB3B-3F78254633B6}"/>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B4C8906E-4029-4DD0-88E7-25F2CF668FB2}"/>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421408247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a:extLst>
              <a:ext uri="{FF2B5EF4-FFF2-40B4-BE49-F238E27FC236}">
                <a16:creationId xmlns:a16="http://schemas.microsoft.com/office/drawing/2014/main" id="{CBC9BC7F-7275-419E-90ED-8A9ABCA70372}"/>
              </a:ext>
            </a:extLst>
          </p:cNvPr>
          <p:cNvSpPr>
            <a:spLocks noGrp="1"/>
          </p:cNvSpPr>
          <p:nvPr>
            <p:ph type="title" orient="vert"/>
          </p:nvPr>
        </p:nvSpPr>
        <p:spPr>
          <a:xfrm>
            <a:off x="10906125" y="456406"/>
            <a:ext cx="3286125" cy="7264798"/>
          </a:xfrm>
        </p:spPr>
        <p:txBody>
          <a:bodyPr vert="eaVert"/>
          <a:lstStyle/>
          <a:p>
            <a:r>
              <a:rPr lang="sk-SK"/>
              <a:t>Kliknutím upravte štýl predlohy nadpisu</a:t>
            </a:r>
          </a:p>
        </p:txBody>
      </p:sp>
      <p:sp>
        <p:nvSpPr>
          <p:cNvPr id="3" name="Zástupný objekt pre zvislý text 2">
            <a:extLst>
              <a:ext uri="{FF2B5EF4-FFF2-40B4-BE49-F238E27FC236}">
                <a16:creationId xmlns:a16="http://schemas.microsoft.com/office/drawing/2014/main" id="{E066FB44-B18C-448C-A81A-9DF79D6FD422}"/>
              </a:ext>
            </a:extLst>
          </p:cNvPr>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F2F7E780-B36E-4532-86D7-5D3CCE83C82B}"/>
              </a:ext>
            </a:extLst>
          </p:cNvPr>
          <p:cNvSpPr>
            <a:spLocks noGrp="1"/>
          </p:cNvSpPr>
          <p:nvPr>
            <p:ph type="dt" sz="half" idx="10"/>
          </p:nvPr>
        </p:nvSpPr>
        <p:spPr/>
        <p:txBody>
          <a:bodyPr/>
          <a:lstStyle/>
          <a:p>
            <a:fld id="{41716D49-2463-4AA2-952A-92B9460384EF}" type="datetimeFigureOut">
              <a:rPr lang="sk-SK" smtClean="0"/>
              <a:t>15. 6. 2026</a:t>
            </a:fld>
            <a:endParaRPr lang="sk-SK"/>
          </a:p>
        </p:txBody>
      </p:sp>
      <p:sp>
        <p:nvSpPr>
          <p:cNvPr id="5" name="Zástupný objekt pre pätu 4">
            <a:extLst>
              <a:ext uri="{FF2B5EF4-FFF2-40B4-BE49-F238E27FC236}">
                <a16:creationId xmlns:a16="http://schemas.microsoft.com/office/drawing/2014/main" id="{4CCC24A3-A836-4C9B-847B-ED5D53A35249}"/>
              </a:ext>
            </a:extLst>
          </p:cNvPr>
          <p:cNvSpPr>
            <a:spLocks noGrp="1"/>
          </p:cNvSpPr>
          <p:nvPr>
            <p:ph type="ftr" sz="quarter" idx="11"/>
          </p:nvPr>
        </p:nvSpPr>
        <p:spPr/>
        <p:txBody>
          <a:bodyPr/>
          <a:lstStyle/>
          <a:p>
            <a:endParaRPr lang="sk-SK"/>
          </a:p>
        </p:txBody>
      </p:sp>
      <p:sp>
        <p:nvSpPr>
          <p:cNvPr id="6" name="Zástupný objekt pre číslo snímky 5">
            <a:extLst>
              <a:ext uri="{FF2B5EF4-FFF2-40B4-BE49-F238E27FC236}">
                <a16:creationId xmlns:a16="http://schemas.microsoft.com/office/drawing/2014/main" id="{8E9B2CE4-4897-448C-88A2-407F7BE14995}"/>
              </a:ext>
            </a:extLst>
          </p:cNvPr>
          <p:cNvSpPr>
            <a:spLocks noGrp="1"/>
          </p:cNvSpPr>
          <p:nvPr>
            <p:ph type="sldNum" sz="quarter" idx="12"/>
          </p:nvPr>
        </p:nvSpPr>
        <p:spPr/>
        <p:txBody>
          <a:bodyPr/>
          <a:lstStyle/>
          <a:p>
            <a:fld id="{8BB3219F-1421-47EF-AFA7-A06FA1E7081D}" type="slidenum">
              <a:rPr lang="sk-SK" smtClean="0"/>
              <a:t>‹#›</a:t>
            </a:fld>
            <a:endParaRPr lang="sk-SK"/>
          </a:p>
        </p:txBody>
      </p:sp>
    </p:spTree>
    <p:extLst>
      <p:ext uri="{BB962C8B-B14F-4D97-AF65-F5344CB8AC3E}">
        <p14:creationId xmlns:p14="http://schemas.microsoft.com/office/powerpoint/2010/main" val="169890995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15. 6. 2026</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45481316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15. 6. 2026</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31115124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15. 6. 2026</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77477387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15. 6. 2026</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1053470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15. 6. 2026</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30634730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15. 6. 2026</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86279995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15. 6. 2026</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9865528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15. 6. 2026</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13744642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15. 6. 2026</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36268595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15. 6. 2026</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210395582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15. 6. 2026</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427409267"/>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Title 1"/>
          <p:cNvSpPr>
            <a:spLocks noGrp="1"/>
          </p:cNvSpPr>
          <p:nvPr>
            <p:ph type="ctrTitle"/>
          </p:nvPr>
        </p:nvSpPr>
        <p:spPr>
          <a:xfrm>
            <a:off x="1905000" y="1402954"/>
            <a:ext cx="11430000" cy="2984500"/>
          </a:xfrm>
        </p:spPr>
        <p:txBody>
          <a:bodyPr anchor="b"/>
          <a:lstStyle>
            <a:lvl1pPr algn="ctr">
              <a:defRPr sz="7500"/>
            </a:lvl1pPr>
          </a:lstStyle>
          <a:p>
            <a:r>
              <a:rPr lang="sk-SK"/>
              <a:t>Kliknutím upravte štýl predlohy nadpisu</a:t>
            </a:r>
            <a:endParaRPr lang="en-US" dirty="0"/>
          </a:p>
        </p:txBody>
      </p:sp>
      <p:sp>
        <p:nvSpPr>
          <p:cNvPr id="3" name="Subtitle 2"/>
          <p:cNvSpPr>
            <a:spLocks noGrp="1"/>
          </p:cNvSpPr>
          <p:nvPr>
            <p:ph type="subTitle" idx="1"/>
          </p:nvPr>
        </p:nvSpPr>
        <p:spPr>
          <a:xfrm>
            <a:off x="1905000" y="4502547"/>
            <a:ext cx="11430000" cy="2069703"/>
          </a:xfrm>
        </p:spPr>
        <p:txBody>
          <a:bodyPr/>
          <a:lstStyle>
            <a:lvl1pPr marL="0" indent="0" algn="ctr">
              <a:buNone/>
              <a:defRPr sz="3000"/>
            </a:lvl1pPr>
            <a:lvl2pPr marL="571500" indent="0" algn="ctr">
              <a:buNone/>
              <a:defRPr sz="2500"/>
            </a:lvl2pPr>
            <a:lvl3pPr marL="1143000" indent="0" algn="ctr">
              <a:buNone/>
              <a:defRPr sz="2250"/>
            </a:lvl3pPr>
            <a:lvl4pPr marL="1714500" indent="0" algn="ctr">
              <a:buNone/>
              <a:defRPr sz="2000"/>
            </a:lvl4pPr>
            <a:lvl5pPr marL="2286000" indent="0" algn="ctr">
              <a:buNone/>
              <a:defRPr sz="2000"/>
            </a:lvl5pPr>
            <a:lvl6pPr marL="2857500" indent="0" algn="ctr">
              <a:buNone/>
              <a:defRPr sz="2000"/>
            </a:lvl6pPr>
            <a:lvl7pPr marL="3429000" indent="0" algn="ctr">
              <a:buNone/>
              <a:defRPr sz="2000"/>
            </a:lvl7pPr>
            <a:lvl8pPr marL="4000500" indent="0" algn="ctr">
              <a:buNone/>
              <a:defRPr sz="2000"/>
            </a:lvl8pPr>
            <a:lvl9pPr marL="4572000" indent="0" algn="ctr">
              <a:buNone/>
              <a:defRPr sz="2000"/>
            </a:lvl9pPr>
          </a:lstStyle>
          <a:p>
            <a:r>
              <a:rPr lang="sk-SK"/>
              <a:t>Kliknutím upravte štýl predlohy podnadpisu</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15. 6. 2026</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67636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idx="1"/>
          </p:nvPr>
        </p:nvSpPr>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15. 6. 2026</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78298138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Title 1"/>
          <p:cNvSpPr>
            <a:spLocks noGrp="1"/>
          </p:cNvSpPr>
          <p:nvPr>
            <p:ph type="title"/>
          </p:nvPr>
        </p:nvSpPr>
        <p:spPr>
          <a:xfrm>
            <a:off x="1039813" y="2137173"/>
            <a:ext cx="13144500" cy="3565921"/>
          </a:xfrm>
        </p:spPr>
        <p:txBody>
          <a:bodyPr anchor="b"/>
          <a:lstStyle>
            <a:lvl1pPr>
              <a:defRPr sz="7500"/>
            </a:lvl1pPr>
          </a:lstStyle>
          <a:p>
            <a:r>
              <a:rPr lang="sk-SK"/>
              <a:t>Kliknutím upravte štýl predlohy nadpisu</a:t>
            </a:r>
            <a:endParaRPr lang="en-US" dirty="0"/>
          </a:p>
        </p:txBody>
      </p:sp>
      <p:sp>
        <p:nvSpPr>
          <p:cNvPr id="3" name="Text Placeholder 2"/>
          <p:cNvSpPr>
            <a:spLocks noGrp="1"/>
          </p:cNvSpPr>
          <p:nvPr>
            <p:ph type="body" idx="1"/>
          </p:nvPr>
        </p:nvSpPr>
        <p:spPr>
          <a:xfrm>
            <a:off x="1039813" y="5736829"/>
            <a:ext cx="13144500" cy="1875234"/>
          </a:xfrm>
        </p:spPr>
        <p:txBody>
          <a:bodyPr/>
          <a:lstStyle>
            <a:lvl1pPr marL="0" indent="0">
              <a:buNone/>
              <a:defRPr sz="3000">
                <a:solidFill>
                  <a:schemeClr val="tx1">
                    <a:tint val="75000"/>
                  </a:schemeClr>
                </a:solidFill>
              </a:defRPr>
            </a:lvl1pPr>
            <a:lvl2pPr marL="571500" indent="0">
              <a:buNone/>
              <a:defRPr sz="2500">
                <a:solidFill>
                  <a:schemeClr val="tx1">
                    <a:tint val="75000"/>
                  </a:schemeClr>
                </a:solidFill>
              </a:defRPr>
            </a:lvl2pPr>
            <a:lvl3pPr marL="1143000" indent="0">
              <a:buNone/>
              <a:defRPr sz="2250">
                <a:solidFill>
                  <a:schemeClr val="tx1">
                    <a:tint val="75000"/>
                  </a:schemeClr>
                </a:solidFill>
              </a:defRPr>
            </a:lvl3pPr>
            <a:lvl4pPr marL="1714500" indent="0">
              <a:buNone/>
              <a:defRPr sz="2000">
                <a:solidFill>
                  <a:schemeClr val="tx1">
                    <a:tint val="75000"/>
                  </a:schemeClr>
                </a:solidFill>
              </a:defRPr>
            </a:lvl4pPr>
            <a:lvl5pPr marL="2286000" indent="0">
              <a:buNone/>
              <a:defRPr sz="2000">
                <a:solidFill>
                  <a:schemeClr val="tx1">
                    <a:tint val="75000"/>
                  </a:schemeClr>
                </a:solidFill>
              </a:defRPr>
            </a:lvl5pPr>
            <a:lvl6pPr marL="2857500" indent="0">
              <a:buNone/>
              <a:defRPr sz="2000">
                <a:solidFill>
                  <a:schemeClr val="tx1">
                    <a:tint val="75000"/>
                  </a:schemeClr>
                </a:solidFill>
              </a:defRPr>
            </a:lvl6pPr>
            <a:lvl7pPr marL="3429000" indent="0">
              <a:buNone/>
              <a:defRPr sz="2000">
                <a:solidFill>
                  <a:schemeClr val="tx1">
                    <a:tint val="75000"/>
                  </a:schemeClr>
                </a:solidFill>
              </a:defRPr>
            </a:lvl7pPr>
            <a:lvl8pPr marL="4000500" indent="0">
              <a:buNone/>
              <a:defRPr sz="2000">
                <a:solidFill>
                  <a:schemeClr val="tx1">
                    <a:tint val="75000"/>
                  </a:schemeClr>
                </a:solidFill>
              </a:defRPr>
            </a:lvl8pPr>
            <a:lvl9pPr marL="4572000" indent="0">
              <a:buNone/>
              <a:defRPr sz="2000">
                <a:solidFill>
                  <a:schemeClr val="tx1">
                    <a:tint val="75000"/>
                  </a:schemeClr>
                </a:solidFill>
              </a:defRPr>
            </a:lvl9pPr>
          </a:lstStyle>
          <a:p>
            <a:pPr lvl="0"/>
            <a:r>
              <a:rPr lang="sk-SK"/>
              <a:t>Kliknite sem a upravte štýly predlohy textu</a:t>
            </a:r>
          </a:p>
        </p:txBody>
      </p:sp>
      <p:sp>
        <p:nvSpPr>
          <p:cNvPr id="4" name="Date Placeholder 3"/>
          <p:cNvSpPr>
            <a:spLocks noGrp="1"/>
          </p:cNvSpPr>
          <p:nvPr>
            <p:ph type="dt" sz="half" idx="10"/>
          </p:nvPr>
        </p:nvSpPr>
        <p:spPr/>
        <p:txBody>
          <a:bodyPr/>
          <a:lstStyle/>
          <a:p>
            <a:fld id="{D03EA5D2-F9F7-4CFA-8775-4DBF9060EA8D}" type="datetimeFigureOut">
              <a:rPr lang="sk-SK" smtClean="0"/>
              <a:t>15. 6. 2026</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427121159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Content Placeholder 2"/>
          <p:cNvSpPr>
            <a:spLocks noGrp="1"/>
          </p:cNvSpPr>
          <p:nvPr>
            <p:ph sz="half" idx="1"/>
          </p:nvPr>
        </p:nvSpPr>
        <p:spPr>
          <a:xfrm>
            <a:off x="10477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Content Placeholder 3"/>
          <p:cNvSpPr>
            <a:spLocks noGrp="1"/>
          </p:cNvSpPr>
          <p:nvPr>
            <p:ph sz="half" idx="2"/>
          </p:nvPr>
        </p:nvSpPr>
        <p:spPr>
          <a:xfrm>
            <a:off x="7715250" y="2282031"/>
            <a:ext cx="6477000" cy="5439173"/>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Date Placeholder 4"/>
          <p:cNvSpPr>
            <a:spLocks noGrp="1"/>
          </p:cNvSpPr>
          <p:nvPr>
            <p:ph type="dt" sz="half" idx="10"/>
          </p:nvPr>
        </p:nvSpPr>
        <p:spPr/>
        <p:txBody>
          <a:bodyPr/>
          <a:lstStyle/>
          <a:p>
            <a:fld id="{D03EA5D2-F9F7-4CFA-8775-4DBF9060EA8D}" type="datetimeFigureOut">
              <a:rPr lang="sk-SK" smtClean="0"/>
              <a:t>15. 6. 2026</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38038590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Title 1"/>
          <p:cNvSpPr>
            <a:spLocks noGrp="1"/>
          </p:cNvSpPr>
          <p:nvPr>
            <p:ph type="title"/>
          </p:nvPr>
        </p:nvSpPr>
        <p:spPr>
          <a:xfrm>
            <a:off x="1049735" y="456407"/>
            <a:ext cx="13144500" cy="1656954"/>
          </a:xfrm>
        </p:spPr>
        <p:txBody>
          <a:bodyPr/>
          <a:lstStyle/>
          <a:p>
            <a:r>
              <a:rPr lang="sk-SK"/>
              <a:t>Kliknutím upravte štýl predlohy nadpisu</a:t>
            </a:r>
            <a:endParaRPr lang="en-US" dirty="0"/>
          </a:p>
        </p:txBody>
      </p:sp>
      <p:sp>
        <p:nvSpPr>
          <p:cNvPr id="3" name="Text Placeholder 2"/>
          <p:cNvSpPr>
            <a:spLocks noGrp="1"/>
          </p:cNvSpPr>
          <p:nvPr>
            <p:ph type="body" idx="1"/>
          </p:nvPr>
        </p:nvSpPr>
        <p:spPr>
          <a:xfrm>
            <a:off x="1049736" y="2101454"/>
            <a:ext cx="6447234"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4" name="Content Placeholder 3"/>
          <p:cNvSpPr>
            <a:spLocks noGrp="1"/>
          </p:cNvSpPr>
          <p:nvPr>
            <p:ph sz="half" idx="2"/>
          </p:nvPr>
        </p:nvSpPr>
        <p:spPr>
          <a:xfrm>
            <a:off x="1049736" y="3131344"/>
            <a:ext cx="6447234"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5" name="Text Placeholder 4"/>
          <p:cNvSpPr>
            <a:spLocks noGrp="1"/>
          </p:cNvSpPr>
          <p:nvPr>
            <p:ph type="body" sz="quarter" idx="3"/>
          </p:nvPr>
        </p:nvSpPr>
        <p:spPr>
          <a:xfrm>
            <a:off x="7715250" y="2101454"/>
            <a:ext cx="6478985" cy="1029890"/>
          </a:xfrm>
        </p:spPr>
        <p:txBody>
          <a:bodyPr anchor="b"/>
          <a:lstStyle>
            <a:lvl1pPr marL="0" indent="0">
              <a:buNone/>
              <a:defRPr sz="3000" b="1"/>
            </a:lvl1pPr>
            <a:lvl2pPr marL="571500" indent="0">
              <a:buNone/>
              <a:defRPr sz="2500" b="1"/>
            </a:lvl2pPr>
            <a:lvl3pPr marL="1143000" indent="0">
              <a:buNone/>
              <a:defRPr sz="2250" b="1"/>
            </a:lvl3pPr>
            <a:lvl4pPr marL="1714500" indent="0">
              <a:buNone/>
              <a:defRPr sz="2000" b="1"/>
            </a:lvl4pPr>
            <a:lvl5pPr marL="2286000" indent="0">
              <a:buNone/>
              <a:defRPr sz="2000" b="1"/>
            </a:lvl5pPr>
            <a:lvl6pPr marL="2857500" indent="0">
              <a:buNone/>
              <a:defRPr sz="2000" b="1"/>
            </a:lvl6pPr>
            <a:lvl7pPr marL="3429000" indent="0">
              <a:buNone/>
              <a:defRPr sz="2000" b="1"/>
            </a:lvl7pPr>
            <a:lvl8pPr marL="4000500" indent="0">
              <a:buNone/>
              <a:defRPr sz="2000" b="1"/>
            </a:lvl8pPr>
            <a:lvl9pPr marL="4572000" indent="0">
              <a:buNone/>
              <a:defRPr sz="2000" b="1"/>
            </a:lvl9pPr>
          </a:lstStyle>
          <a:p>
            <a:pPr lvl="0"/>
            <a:r>
              <a:rPr lang="sk-SK"/>
              <a:t>Kliknite sem a upravte štýly predlohy textu</a:t>
            </a:r>
          </a:p>
        </p:txBody>
      </p:sp>
      <p:sp>
        <p:nvSpPr>
          <p:cNvPr id="6" name="Content Placeholder 5"/>
          <p:cNvSpPr>
            <a:spLocks noGrp="1"/>
          </p:cNvSpPr>
          <p:nvPr>
            <p:ph sz="quarter" idx="4"/>
          </p:nvPr>
        </p:nvSpPr>
        <p:spPr>
          <a:xfrm>
            <a:off x="7715250" y="3131344"/>
            <a:ext cx="6478985" cy="4605735"/>
          </a:xfrm>
        </p:spPr>
        <p:txBody>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7" name="Date Placeholder 6"/>
          <p:cNvSpPr>
            <a:spLocks noGrp="1"/>
          </p:cNvSpPr>
          <p:nvPr>
            <p:ph type="dt" sz="half" idx="10"/>
          </p:nvPr>
        </p:nvSpPr>
        <p:spPr/>
        <p:txBody>
          <a:bodyPr/>
          <a:lstStyle/>
          <a:p>
            <a:fld id="{D03EA5D2-F9F7-4CFA-8775-4DBF9060EA8D}" type="datetimeFigureOut">
              <a:rPr lang="sk-SK" smtClean="0"/>
              <a:t>15. 6. 2026</a:t>
            </a:fld>
            <a:endParaRPr lang="sk-SK"/>
          </a:p>
        </p:txBody>
      </p:sp>
      <p:sp>
        <p:nvSpPr>
          <p:cNvPr id="8" name="Footer Placeholder 7"/>
          <p:cNvSpPr>
            <a:spLocks noGrp="1"/>
          </p:cNvSpPr>
          <p:nvPr>
            <p:ph type="ftr" sz="quarter" idx="11"/>
          </p:nvPr>
        </p:nvSpPr>
        <p:spPr/>
        <p:txBody>
          <a:bodyPr/>
          <a:lstStyle/>
          <a:p>
            <a:endParaRPr lang="sk-SK"/>
          </a:p>
        </p:txBody>
      </p:sp>
      <p:sp>
        <p:nvSpPr>
          <p:cNvPr id="9" name="Slide Number Placeholder 8"/>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111956285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Date Placeholder 2"/>
          <p:cNvSpPr>
            <a:spLocks noGrp="1"/>
          </p:cNvSpPr>
          <p:nvPr>
            <p:ph type="dt" sz="half" idx="10"/>
          </p:nvPr>
        </p:nvSpPr>
        <p:spPr/>
        <p:txBody>
          <a:bodyPr/>
          <a:lstStyle/>
          <a:p>
            <a:fld id="{D03EA5D2-F9F7-4CFA-8775-4DBF9060EA8D}" type="datetimeFigureOut">
              <a:rPr lang="sk-SK" smtClean="0"/>
              <a:t>15. 6. 2026</a:t>
            </a:fld>
            <a:endParaRPr lang="sk-SK"/>
          </a:p>
        </p:txBody>
      </p:sp>
      <p:sp>
        <p:nvSpPr>
          <p:cNvPr id="4" name="Footer Placeholder 3"/>
          <p:cNvSpPr>
            <a:spLocks noGrp="1"/>
          </p:cNvSpPr>
          <p:nvPr>
            <p:ph type="ftr" sz="quarter" idx="11"/>
          </p:nvPr>
        </p:nvSpPr>
        <p:spPr/>
        <p:txBody>
          <a:bodyPr/>
          <a:lstStyle/>
          <a:p>
            <a:endParaRPr lang="sk-SK"/>
          </a:p>
        </p:txBody>
      </p:sp>
      <p:sp>
        <p:nvSpPr>
          <p:cNvPr id="5" name="Slide Number Placeholder 4"/>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2260940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03EA5D2-F9F7-4CFA-8775-4DBF9060EA8D}" type="datetimeFigureOut">
              <a:rPr lang="sk-SK" smtClean="0"/>
              <a:t>15. 6. 2026</a:t>
            </a:fld>
            <a:endParaRPr lang="sk-SK"/>
          </a:p>
        </p:txBody>
      </p:sp>
      <p:sp>
        <p:nvSpPr>
          <p:cNvPr id="3" name="Footer Placeholder 2"/>
          <p:cNvSpPr>
            <a:spLocks noGrp="1"/>
          </p:cNvSpPr>
          <p:nvPr>
            <p:ph type="ftr" sz="quarter" idx="11"/>
          </p:nvPr>
        </p:nvSpPr>
        <p:spPr/>
        <p:txBody>
          <a:bodyPr/>
          <a:lstStyle/>
          <a:p>
            <a:endParaRPr lang="sk-SK"/>
          </a:p>
        </p:txBody>
      </p:sp>
      <p:sp>
        <p:nvSpPr>
          <p:cNvPr id="4" name="Slide Number Placeholder 3"/>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8716922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Content Placeholder 2"/>
          <p:cNvSpPr>
            <a:spLocks noGrp="1"/>
          </p:cNvSpPr>
          <p:nvPr>
            <p:ph idx="1"/>
          </p:nvPr>
        </p:nvSpPr>
        <p:spPr>
          <a:xfrm>
            <a:off x="6478985" y="1234282"/>
            <a:ext cx="7715250" cy="6092031"/>
          </a:xfrm>
        </p:spPr>
        <p:txBody>
          <a:bodyPr/>
          <a:lstStyle>
            <a:lvl1pPr>
              <a:defRPr sz="4000"/>
            </a:lvl1pPr>
            <a:lvl2pPr>
              <a:defRPr sz="3500"/>
            </a:lvl2pPr>
            <a:lvl3pPr>
              <a:defRPr sz="3000"/>
            </a:lvl3pPr>
            <a:lvl4pPr>
              <a:defRPr sz="2500"/>
            </a:lvl4pPr>
            <a:lvl5pPr>
              <a:defRPr sz="2500"/>
            </a:lvl5pPr>
            <a:lvl6pPr>
              <a:defRPr sz="2500"/>
            </a:lvl6pPr>
            <a:lvl7pPr>
              <a:defRPr sz="2500"/>
            </a:lvl7pPr>
            <a:lvl8pPr>
              <a:defRPr sz="2500"/>
            </a:lvl8pPr>
            <a:lvl9pPr>
              <a:defRPr sz="2500"/>
            </a:lvl9p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15. 6. 2026</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37642986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Title 1"/>
          <p:cNvSpPr>
            <a:spLocks noGrp="1"/>
          </p:cNvSpPr>
          <p:nvPr>
            <p:ph type="title"/>
          </p:nvPr>
        </p:nvSpPr>
        <p:spPr>
          <a:xfrm>
            <a:off x="1049736" y="571500"/>
            <a:ext cx="4915296" cy="2000250"/>
          </a:xfrm>
        </p:spPr>
        <p:txBody>
          <a:bodyPr anchor="b"/>
          <a:lstStyle>
            <a:lvl1pPr>
              <a:defRPr sz="4000"/>
            </a:lvl1pPr>
          </a:lstStyle>
          <a:p>
            <a:r>
              <a:rPr lang="sk-SK"/>
              <a:t>Kliknutím upravte štýl predlohy nadpisu</a:t>
            </a:r>
            <a:endParaRPr lang="en-US" dirty="0"/>
          </a:p>
        </p:txBody>
      </p:sp>
      <p:sp>
        <p:nvSpPr>
          <p:cNvPr id="3" name="Picture Placeholder 2"/>
          <p:cNvSpPr>
            <a:spLocks noGrp="1" noChangeAspect="1"/>
          </p:cNvSpPr>
          <p:nvPr>
            <p:ph type="pic" idx="1"/>
          </p:nvPr>
        </p:nvSpPr>
        <p:spPr>
          <a:xfrm>
            <a:off x="6478985" y="1234282"/>
            <a:ext cx="7715250" cy="6092031"/>
          </a:xfrm>
        </p:spPr>
        <p:txBody>
          <a:bodyPr anchor="t"/>
          <a:lstStyle>
            <a:lvl1pPr marL="0" indent="0">
              <a:buNone/>
              <a:defRPr sz="4000"/>
            </a:lvl1pPr>
            <a:lvl2pPr marL="571500" indent="0">
              <a:buNone/>
              <a:defRPr sz="3500"/>
            </a:lvl2pPr>
            <a:lvl3pPr marL="1143000" indent="0">
              <a:buNone/>
              <a:defRPr sz="3000"/>
            </a:lvl3pPr>
            <a:lvl4pPr marL="1714500" indent="0">
              <a:buNone/>
              <a:defRPr sz="2500"/>
            </a:lvl4pPr>
            <a:lvl5pPr marL="2286000" indent="0">
              <a:buNone/>
              <a:defRPr sz="2500"/>
            </a:lvl5pPr>
            <a:lvl6pPr marL="2857500" indent="0">
              <a:buNone/>
              <a:defRPr sz="2500"/>
            </a:lvl6pPr>
            <a:lvl7pPr marL="3429000" indent="0">
              <a:buNone/>
              <a:defRPr sz="2500"/>
            </a:lvl7pPr>
            <a:lvl8pPr marL="4000500" indent="0">
              <a:buNone/>
              <a:defRPr sz="2500"/>
            </a:lvl8pPr>
            <a:lvl9pPr marL="4572000" indent="0">
              <a:buNone/>
              <a:defRPr sz="2500"/>
            </a:lvl9pPr>
          </a:lstStyle>
          <a:p>
            <a:r>
              <a:rPr lang="sk-SK"/>
              <a:t>Kliknutím na ikonu pridáte obrázok</a:t>
            </a:r>
            <a:endParaRPr lang="en-US" dirty="0"/>
          </a:p>
        </p:txBody>
      </p:sp>
      <p:sp>
        <p:nvSpPr>
          <p:cNvPr id="4" name="Text Placeholder 3"/>
          <p:cNvSpPr>
            <a:spLocks noGrp="1"/>
          </p:cNvSpPr>
          <p:nvPr>
            <p:ph type="body" sz="half" idx="2"/>
          </p:nvPr>
        </p:nvSpPr>
        <p:spPr>
          <a:xfrm>
            <a:off x="1049736" y="2571750"/>
            <a:ext cx="4915296" cy="4764485"/>
          </a:xfrm>
        </p:spPr>
        <p:txBody>
          <a:bodyPr/>
          <a:lstStyle>
            <a:lvl1pPr marL="0" indent="0">
              <a:buNone/>
              <a:defRPr sz="2000"/>
            </a:lvl1pPr>
            <a:lvl2pPr marL="571500" indent="0">
              <a:buNone/>
              <a:defRPr sz="1750"/>
            </a:lvl2pPr>
            <a:lvl3pPr marL="1143000" indent="0">
              <a:buNone/>
              <a:defRPr sz="1500"/>
            </a:lvl3pPr>
            <a:lvl4pPr marL="1714500" indent="0">
              <a:buNone/>
              <a:defRPr sz="1250"/>
            </a:lvl4pPr>
            <a:lvl5pPr marL="2286000" indent="0">
              <a:buNone/>
              <a:defRPr sz="1250"/>
            </a:lvl5pPr>
            <a:lvl6pPr marL="2857500" indent="0">
              <a:buNone/>
              <a:defRPr sz="1250"/>
            </a:lvl6pPr>
            <a:lvl7pPr marL="3429000" indent="0">
              <a:buNone/>
              <a:defRPr sz="1250"/>
            </a:lvl7pPr>
            <a:lvl8pPr marL="4000500" indent="0">
              <a:buNone/>
              <a:defRPr sz="1250"/>
            </a:lvl8pPr>
            <a:lvl9pPr marL="4572000" indent="0">
              <a:buNone/>
              <a:defRPr sz="1250"/>
            </a:lvl9pPr>
          </a:lstStyle>
          <a:p>
            <a:pPr lvl="0"/>
            <a:r>
              <a:rPr lang="sk-SK"/>
              <a:t>Kliknite sem a upravte štýly predlohy textu</a:t>
            </a:r>
          </a:p>
        </p:txBody>
      </p:sp>
      <p:sp>
        <p:nvSpPr>
          <p:cNvPr id="5" name="Date Placeholder 4"/>
          <p:cNvSpPr>
            <a:spLocks noGrp="1"/>
          </p:cNvSpPr>
          <p:nvPr>
            <p:ph type="dt" sz="half" idx="10"/>
          </p:nvPr>
        </p:nvSpPr>
        <p:spPr/>
        <p:txBody>
          <a:bodyPr/>
          <a:lstStyle/>
          <a:p>
            <a:fld id="{D03EA5D2-F9F7-4CFA-8775-4DBF9060EA8D}" type="datetimeFigureOut">
              <a:rPr lang="sk-SK" smtClean="0"/>
              <a:t>15. 6. 2026</a:t>
            </a:fld>
            <a:endParaRPr lang="sk-SK"/>
          </a:p>
        </p:txBody>
      </p:sp>
      <p:sp>
        <p:nvSpPr>
          <p:cNvPr id="6" name="Footer Placeholder 5"/>
          <p:cNvSpPr>
            <a:spLocks noGrp="1"/>
          </p:cNvSpPr>
          <p:nvPr>
            <p:ph type="ftr" sz="quarter" idx="11"/>
          </p:nvPr>
        </p:nvSpPr>
        <p:spPr/>
        <p:txBody>
          <a:bodyPr/>
          <a:lstStyle/>
          <a:p>
            <a:endParaRPr lang="sk-SK"/>
          </a:p>
        </p:txBody>
      </p:sp>
      <p:sp>
        <p:nvSpPr>
          <p:cNvPr id="7" name="Slide Number Placeholder 6"/>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53876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sk-SK"/>
              <a:t>Kliknutím upravte štýl predlohy nadpisu</a:t>
            </a:r>
            <a:endParaRPr lang="en-US" dirty="0"/>
          </a:p>
        </p:txBody>
      </p:sp>
      <p:sp>
        <p:nvSpPr>
          <p:cNvPr id="3" name="Vertical Text Placeholder 2"/>
          <p:cNvSpPr>
            <a:spLocks noGrp="1"/>
          </p:cNvSpPr>
          <p:nvPr>
            <p:ph type="body" orient="vert" idx="1"/>
          </p:nvPr>
        </p:nvSpPr>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15. 6. 2026</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29044673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906125" y="456406"/>
            <a:ext cx="3286125" cy="7264798"/>
          </a:xfrm>
        </p:spPr>
        <p:txBody>
          <a:bodyPr vert="eaVert"/>
          <a:lstStyle/>
          <a:p>
            <a:r>
              <a:rPr lang="sk-SK"/>
              <a:t>Kliknutím upravte štýl predlohy nadpisu</a:t>
            </a:r>
            <a:endParaRPr lang="en-US" dirty="0"/>
          </a:p>
        </p:txBody>
      </p:sp>
      <p:sp>
        <p:nvSpPr>
          <p:cNvPr id="3" name="Vertical Text Placeholder 2"/>
          <p:cNvSpPr>
            <a:spLocks noGrp="1"/>
          </p:cNvSpPr>
          <p:nvPr>
            <p:ph type="body" orient="vert" idx="1"/>
          </p:nvPr>
        </p:nvSpPr>
        <p:spPr>
          <a:xfrm>
            <a:off x="1047750" y="456406"/>
            <a:ext cx="9667875" cy="7264798"/>
          </a:xfrm>
        </p:spPr>
        <p:txBody>
          <a:bodyPr vert="eaVert"/>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10"/>
          </p:nvPr>
        </p:nvSpPr>
        <p:spPr/>
        <p:txBody>
          <a:bodyPr/>
          <a:lstStyle/>
          <a:p>
            <a:fld id="{D03EA5D2-F9F7-4CFA-8775-4DBF9060EA8D}" type="datetimeFigureOut">
              <a:rPr lang="sk-SK" smtClean="0"/>
              <a:t>15. 6. 2026</a:t>
            </a:fld>
            <a:endParaRPr lang="sk-SK"/>
          </a:p>
        </p:txBody>
      </p:sp>
      <p:sp>
        <p:nvSpPr>
          <p:cNvPr id="5" name="Footer Placeholder 4"/>
          <p:cNvSpPr>
            <a:spLocks noGrp="1"/>
          </p:cNvSpPr>
          <p:nvPr>
            <p:ph type="ftr" sz="quarter" idx="11"/>
          </p:nvPr>
        </p:nvSpPr>
        <p:spPr/>
        <p:txBody>
          <a:bodyPr/>
          <a:lstStyle/>
          <a:p>
            <a:endParaRPr lang="sk-SK"/>
          </a:p>
        </p:txBody>
      </p:sp>
      <p:sp>
        <p:nvSpPr>
          <p:cNvPr id="6" name="Slide Number Placeholder 5"/>
          <p:cNvSpPr>
            <a:spLocks noGrp="1"/>
          </p:cNvSpPr>
          <p:nvPr>
            <p:ph type="sldNum" sz="quarter" idx="12"/>
          </p:nvPr>
        </p:nvSpPr>
        <p:spPr/>
        <p:txBody>
          <a:bodyPr/>
          <a:lstStyle/>
          <a:p>
            <a:fld id="{CE159FBE-AD20-4640-A5E5-60705661FB22}" type="slidenum">
              <a:rPr lang="sk-SK" smtClean="0"/>
              <a:t>‹#›</a:t>
            </a:fld>
            <a:endParaRPr lang="sk-SK"/>
          </a:p>
        </p:txBody>
      </p:sp>
    </p:spTree>
    <p:extLst>
      <p:ext uri="{BB962C8B-B14F-4D97-AF65-F5344CB8AC3E}">
        <p14:creationId xmlns:p14="http://schemas.microsoft.com/office/powerpoint/2010/main" val="31371467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143001" y="2663032"/>
            <a:ext cx="12953999" cy="1837531"/>
          </a:xfrm>
          <a:prstGeom prst="rect">
            <a:avLst/>
          </a:prstGeom>
        </p:spPr>
        <p:txBody>
          <a:bodyPr lIns="100794" tIns="50397" rIns="100794" bIns="50397"/>
          <a:lstStyle/>
          <a:p>
            <a:r>
              <a:rPr lang="sk-SK"/>
              <a:t>Upravte štýly predlohy textu</a:t>
            </a:r>
          </a:p>
        </p:txBody>
      </p:sp>
      <p:sp>
        <p:nvSpPr>
          <p:cNvPr id="3" name="Podnadpis 2"/>
          <p:cNvSpPr>
            <a:spLocks noGrp="1"/>
          </p:cNvSpPr>
          <p:nvPr>
            <p:ph type="subTitle" idx="1"/>
          </p:nvPr>
        </p:nvSpPr>
        <p:spPr>
          <a:xfrm>
            <a:off x="2286002" y="4857754"/>
            <a:ext cx="10668001" cy="2190750"/>
          </a:xfrm>
          <a:prstGeom prst="rect">
            <a:avLst/>
          </a:prstGeom>
        </p:spPr>
        <p:txBody>
          <a:bodyPr lIns="100794" tIns="50397" rIns="100794" bIns="50397"/>
          <a:lstStyle>
            <a:lvl1pPr marL="0" indent="0" algn="ctr">
              <a:buNone/>
              <a:defRPr/>
            </a:lvl1pPr>
            <a:lvl2pPr marL="571472" indent="0" algn="ctr">
              <a:buNone/>
              <a:defRPr/>
            </a:lvl2pPr>
            <a:lvl3pPr marL="1142945" indent="0" algn="ctr">
              <a:buNone/>
              <a:defRPr/>
            </a:lvl3pPr>
            <a:lvl4pPr marL="1714417" indent="0" algn="ctr">
              <a:buNone/>
              <a:defRPr/>
            </a:lvl4pPr>
            <a:lvl5pPr marL="2285889" indent="0" algn="ctr">
              <a:buNone/>
              <a:defRPr/>
            </a:lvl5pPr>
            <a:lvl6pPr marL="2857362" indent="0" algn="ctr">
              <a:buNone/>
              <a:defRPr/>
            </a:lvl6pPr>
            <a:lvl7pPr marL="3428834" indent="0" algn="ctr">
              <a:buNone/>
              <a:defRPr/>
            </a:lvl7pPr>
            <a:lvl8pPr marL="4000306" indent="0" algn="ctr">
              <a:buNone/>
              <a:defRPr/>
            </a:lvl8pPr>
            <a:lvl9pPr marL="4571778" indent="0" algn="ctr">
              <a:buNone/>
              <a:defRPr/>
            </a:lvl9pPr>
          </a:lstStyle>
          <a:p>
            <a:r>
              <a:rPr lang="sk-SK"/>
              <a:t>Upravte štýl predlohy podnadpisov</a:t>
            </a:r>
          </a:p>
        </p:txBody>
      </p:sp>
      <p:sp>
        <p:nvSpPr>
          <p:cNvPr id="4" name="Zástupný symbol dátumu 3">
            <a:extLst>
              <a:ext uri="{FF2B5EF4-FFF2-40B4-BE49-F238E27FC236}">
                <a16:creationId xmlns:a16="http://schemas.microsoft.com/office/drawing/2014/main" id="{EA5AB849-6623-483C-B15F-33A0A6D3E7DD}"/>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7565C26-A89C-412B-8778-356E6F0DBE07}" type="datetime1">
              <a:rPr lang="sk-SK" altLang="sk-SK" smtClean="0"/>
              <a:pPr>
                <a:defRPr/>
              </a:pPr>
              <a:t>15. 6. 2026</a:t>
            </a:fld>
            <a:endParaRPr lang="es-ES" altLang="sk-SK"/>
          </a:p>
        </p:txBody>
      </p:sp>
    </p:spTree>
    <p:extLst>
      <p:ext uri="{BB962C8B-B14F-4D97-AF65-F5344CB8AC3E}">
        <p14:creationId xmlns:p14="http://schemas.microsoft.com/office/powerpoint/2010/main" val="77886713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idx="1"/>
          </p:nvPr>
        </p:nvSpPr>
        <p:spPr>
          <a:xfrm>
            <a:off x="762000" y="2000251"/>
            <a:ext cx="13716001" cy="5657454"/>
          </a:xfrm>
          <a:prstGeom prst="rect">
            <a:avLst/>
          </a:prstGeom>
        </p:spPr>
        <p:txBody>
          <a:bodyPr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CC094E58-09AB-42E4-A091-86BEF8FB5B13}"/>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6B06F517-F550-4DCC-8048-40460AACE523}" type="datetime1">
              <a:rPr lang="sk-SK" altLang="sk-SK" smtClean="0"/>
              <a:pPr>
                <a:defRPr/>
              </a:pPr>
              <a:t>15. 6. 2026</a:t>
            </a:fld>
            <a:endParaRPr lang="es-ES" altLang="sk-SK"/>
          </a:p>
        </p:txBody>
      </p:sp>
    </p:spTree>
    <p:extLst>
      <p:ext uri="{BB962C8B-B14F-4D97-AF65-F5344CB8AC3E}">
        <p14:creationId xmlns:p14="http://schemas.microsoft.com/office/powerpoint/2010/main" val="111692511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1203858" y="5508630"/>
            <a:ext cx="12953999" cy="1702593"/>
          </a:xfrm>
          <a:prstGeom prst="rect">
            <a:avLst/>
          </a:prstGeom>
        </p:spPr>
        <p:txBody>
          <a:bodyPr lIns="100794" tIns="50397" rIns="100794" bIns="50397" anchor="t"/>
          <a:lstStyle>
            <a:lvl1pPr algn="l">
              <a:defRPr sz="4989" b="1" cap="all"/>
            </a:lvl1pPr>
          </a:lstStyle>
          <a:p>
            <a:r>
              <a:rPr lang="sk-SK"/>
              <a:t>Upravte štýly predlohy textu</a:t>
            </a:r>
          </a:p>
        </p:txBody>
      </p:sp>
      <p:sp>
        <p:nvSpPr>
          <p:cNvPr id="3" name="Zástupný symbol textu 2"/>
          <p:cNvSpPr>
            <a:spLocks noGrp="1"/>
          </p:cNvSpPr>
          <p:nvPr>
            <p:ph type="body" idx="1"/>
          </p:nvPr>
        </p:nvSpPr>
        <p:spPr>
          <a:xfrm>
            <a:off x="1203858" y="3633393"/>
            <a:ext cx="12953999" cy="1875233"/>
          </a:xfrm>
          <a:prstGeom prst="rect">
            <a:avLst/>
          </a:prstGeom>
        </p:spPr>
        <p:txBody>
          <a:bodyPr lIns="100794" tIns="50397" rIns="100794" bIns="50397" anchor="b"/>
          <a:lstStyle>
            <a:lvl1pPr marL="0" indent="0">
              <a:buNone/>
              <a:defRPr sz="2495"/>
            </a:lvl1pPr>
            <a:lvl2pPr marL="571472" indent="0">
              <a:buNone/>
              <a:defRPr sz="2268"/>
            </a:lvl2pPr>
            <a:lvl3pPr marL="1142945" indent="0">
              <a:buNone/>
              <a:defRPr sz="2041"/>
            </a:lvl3pPr>
            <a:lvl4pPr marL="1714417" indent="0">
              <a:buNone/>
              <a:defRPr sz="1701"/>
            </a:lvl4pPr>
            <a:lvl5pPr marL="2285889" indent="0">
              <a:buNone/>
              <a:defRPr sz="1701"/>
            </a:lvl5pPr>
            <a:lvl6pPr marL="2857362" indent="0">
              <a:buNone/>
              <a:defRPr sz="1701"/>
            </a:lvl6pPr>
            <a:lvl7pPr marL="3428834" indent="0">
              <a:buNone/>
              <a:defRPr sz="1701"/>
            </a:lvl7pPr>
            <a:lvl8pPr marL="4000306" indent="0">
              <a:buNone/>
              <a:defRPr sz="1701"/>
            </a:lvl8pPr>
            <a:lvl9pPr marL="4571778" indent="0">
              <a:buNone/>
              <a:defRPr sz="1701"/>
            </a:lvl9pPr>
          </a:lstStyle>
          <a:p>
            <a:pPr lvl="0"/>
            <a:r>
              <a:rPr lang="sk-SK"/>
              <a:t>Upravte štýl predlohy textu.</a:t>
            </a:r>
          </a:p>
        </p:txBody>
      </p:sp>
      <p:sp>
        <p:nvSpPr>
          <p:cNvPr id="4" name="Zástupný symbol dátumu 3">
            <a:extLst>
              <a:ext uri="{FF2B5EF4-FFF2-40B4-BE49-F238E27FC236}">
                <a16:creationId xmlns:a16="http://schemas.microsoft.com/office/drawing/2014/main" id="{50B47D90-C852-4504-AF64-099C00474EF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A12D850-08E9-4050-8149-D49AE3F5E958}" type="datetime1">
              <a:rPr lang="sk-SK" altLang="sk-SK" smtClean="0"/>
              <a:pPr>
                <a:defRPr/>
              </a:pPr>
              <a:t>15. 6. 2026</a:t>
            </a:fld>
            <a:endParaRPr lang="es-ES" altLang="sk-SK"/>
          </a:p>
        </p:txBody>
      </p:sp>
    </p:spTree>
    <p:extLst>
      <p:ext uri="{BB962C8B-B14F-4D97-AF65-F5344CB8AC3E}">
        <p14:creationId xmlns:p14="http://schemas.microsoft.com/office/powerpoint/2010/main" val="414222842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obsahu 2"/>
          <p:cNvSpPr>
            <a:spLocks noGrp="1"/>
          </p:cNvSpPr>
          <p:nvPr>
            <p:ph sz="half" idx="1"/>
          </p:nvPr>
        </p:nvSpPr>
        <p:spPr>
          <a:xfrm>
            <a:off x="762000"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obsahu 3"/>
          <p:cNvSpPr>
            <a:spLocks noGrp="1"/>
          </p:cNvSpPr>
          <p:nvPr>
            <p:ph sz="half" idx="2"/>
          </p:nvPr>
        </p:nvSpPr>
        <p:spPr>
          <a:xfrm>
            <a:off x="7747002" y="2000251"/>
            <a:ext cx="6731000" cy="5657454"/>
          </a:xfrm>
          <a:prstGeom prst="rect">
            <a:avLst/>
          </a:prstGeom>
        </p:spPr>
        <p:txBody>
          <a:bodyPr lIns="100794" tIns="50397" rIns="100794" bIns="50397"/>
          <a:lstStyle>
            <a:lvl1pPr>
              <a:defRPr sz="3515"/>
            </a:lvl1pPr>
            <a:lvl2pPr>
              <a:defRPr sz="2948"/>
            </a:lvl2pPr>
            <a:lvl3pPr>
              <a:defRPr sz="2495"/>
            </a:lvl3pPr>
            <a:lvl4pPr>
              <a:defRPr sz="2268"/>
            </a:lvl4pPr>
            <a:lvl5pPr>
              <a:defRPr sz="2268"/>
            </a:lvl5pPr>
            <a:lvl6pPr>
              <a:defRPr sz="2268"/>
            </a:lvl6pPr>
            <a:lvl7pPr>
              <a:defRPr sz="2268"/>
            </a:lvl7pPr>
            <a:lvl8pPr>
              <a:defRPr sz="2268"/>
            </a:lvl8pPr>
            <a:lvl9pPr>
              <a:defRPr sz="2268"/>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dátumu 4">
            <a:extLst>
              <a:ext uri="{FF2B5EF4-FFF2-40B4-BE49-F238E27FC236}">
                <a16:creationId xmlns:a16="http://schemas.microsoft.com/office/drawing/2014/main" id="{5675B0FA-804A-4DE8-9565-44DDBB1B6D9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30969B1-044A-4A14-A475-7A7FEFD61530}" type="datetime1">
              <a:rPr lang="sk-SK" altLang="sk-SK" smtClean="0"/>
              <a:pPr>
                <a:defRPr/>
              </a:pPr>
              <a:t>15. 6. 2026</a:t>
            </a:fld>
            <a:endParaRPr lang="es-ES" altLang="sk-SK"/>
          </a:p>
        </p:txBody>
      </p:sp>
    </p:spTree>
    <p:extLst>
      <p:ext uri="{BB962C8B-B14F-4D97-AF65-F5344CB8AC3E}">
        <p14:creationId xmlns:p14="http://schemas.microsoft.com/office/powerpoint/2010/main" val="1607734333"/>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lvl1pPr>
              <a:defRPr/>
            </a:lvl1pPr>
          </a:lstStyle>
          <a:p>
            <a:r>
              <a:rPr lang="sk-SK"/>
              <a:t>Upravte štýly predlohy textu</a:t>
            </a:r>
          </a:p>
        </p:txBody>
      </p:sp>
      <p:sp>
        <p:nvSpPr>
          <p:cNvPr id="3" name="Zástupný symbol textu 2"/>
          <p:cNvSpPr>
            <a:spLocks noGrp="1"/>
          </p:cNvSpPr>
          <p:nvPr>
            <p:ph type="body" idx="1"/>
          </p:nvPr>
        </p:nvSpPr>
        <p:spPr>
          <a:xfrm>
            <a:off x="762002" y="1918893"/>
            <a:ext cx="6733647"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4" name="Zástupný symbol obsahu 3"/>
          <p:cNvSpPr>
            <a:spLocks noGrp="1"/>
          </p:cNvSpPr>
          <p:nvPr>
            <p:ph sz="half" idx="2"/>
          </p:nvPr>
        </p:nvSpPr>
        <p:spPr>
          <a:xfrm>
            <a:off x="762002" y="2718598"/>
            <a:ext cx="6733647"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symbol textu 4"/>
          <p:cNvSpPr>
            <a:spLocks noGrp="1"/>
          </p:cNvSpPr>
          <p:nvPr>
            <p:ph type="body" sz="quarter" idx="3"/>
          </p:nvPr>
        </p:nvSpPr>
        <p:spPr>
          <a:xfrm>
            <a:off x="7741711" y="1918893"/>
            <a:ext cx="6736291" cy="799702"/>
          </a:xfrm>
          <a:prstGeom prst="rect">
            <a:avLst/>
          </a:prstGeom>
        </p:spPr>
        <p:txBody>
          <a:bodyPr lIns="100794" tIns="50397" rIns="100794" bIns="50397" anchor="b"/>
          <a:lstStyle>
            <a:lvl1pPr marL="0" indent="0">
              <a:buNone/>
              <a:defRPr sz="2948" b="1"/>
            </a:lvl1pPr>
            <a:lvl2pPr marL="571472" indent="0">
              <a:buNone/>
              <a:defRPr sz="2495" b="1"/>
            </a:lvl2pPr>
            <a:lvl3pPr marL="1142945" indent="0">
              <a:buNone/>
              <a:defRPr sz="2268" b="1"/>
            </a:lvl3pPr>
            <a:lvl4pPr marL="1714417" indent="0">
              <a:buNone/>
              <a:defRPr sz="2041" b="1"/>
            </a:lvl4pPr>
            <a:lvl5pPr marL="2285889" indent="0">
              <a:buNone/>
              <a:defRPr sz="2041" b="1"/>
            </a:lvl5pPr>
            <a:lvl6pPr marL="2857362" indent="0">
              <a:buNone/>
              <a:defRPr sz="2041" b="1"/>
            </a:lvl6pPr>
            <a:lvl7pPr marL="3428834" indent="0">
              <a:buNone/>
              <a:defRPr sz="2041" b="1"/>
            </a:lvl7pPr>
            <a:lvl8pPr marL="4000306" indent="0">
              <a:buNone/>
              <a:defRPr sz="2041" b="1"/>
            </a:lvl8pPr>
            <a:lvl9pPr marL="4571778" indent="0">
              <a:buNone/>
              <a:defRPr sz="2041" b="1"/>
            </a:lvl9pPr>
          </a:lstStyle>
          <a:p>
            <a:pPr lvl="0"/>
            <a:r>
              <a:rPr lang="sk-SK"/>
              <a:t>Upravte štýl predlohy textu.</a:t>
            </a:r>
          </a:p>
        </p:txBody>
      </p:sp>
      <p:sp>
        <p:nvSpPr>
          <p:cNvPr id="6" name="Zástupný symbol obsahu 5"/>
          <p:cNvSpPr>
            <a:spLocks noGrp="1"/>
          </p:cNvSpPr>
          <p:nvPr>
            <p:ph sz="quarter" idx="4"/>
          </p:nvPr>
        </p:nvSpPr>
        <p:spPr>
          <a:xfrm>
            <a:off x="7741711" y="2718598"/>
            <a:ext cx="6736291" cy="4939110"/>
          </a:xfrm>
          <a:prstGeom prst="rect">
            <a:avLst/>
          </a:prstGeom>
        </p:spPr>
        <p:txBody>
          <a:bodyPr lIns="100794" tIns="50397" rIns="100794" bIns="50397"/>
          <a:lstStyle>
            <a:lvl1pPr>
              <a:defRPr sz="2948"/>
            </a:lvl1pPr>
            <a:lvl2pPr>
              <a:defRPr sz="2495"/>
            </a:lvl2pPr>
            <a:lvl3pPr>
              <a:defRPr sz="2268"/>
            </a:lvl3pPr>
            <a:lvl4pPr>
              <a:defRPr sz="2041"/>
            </a:lvl4pPr>
            <a:lvl5pPr>
              <a:defRPr sz="2041"/>
            </a:lvl5pPr>
            <a:lvl6pPr>
              <a:defRPr sz="2041"/>
            </a:lvl6pPr>
            <a:lvl7pPr>
              <a:defRPr sz="2041"/>
            </a:lvl7pPr>
            <a:lvl8pPr>
              <a:defRPr sz="2041"/>
            </a:lvl8pPr>
            <a:lvl9pPr>
              <a:defRPr sz="2041"/>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symbol dátumu 6">
            <a:extLst>
              <a:ext uri="{FF2B5EF4-FFF2-40B4-BE49-F238E27FC236}">
                <a16:creationId xmlns:a16="http://schemas.microsoft.com/office/drawing/2014/main" id="{7F6DAED6-9C8E-4ED3-A456-71930373469F}"/>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00820659-1E9F-46FD-94D1-91AC5531BDB2}" type="datetime1">
              <a:rPr lang="sk-SK" altLang="sk-SK" smtClean="0"/>
              <a:pPr>
                <a:defRPr/>
              </a:pPr>
              <a:t>15. 6. 2026</a:t>
            </a:fld>
            <a:endParaRPr lang="es-ES" altLang="sk-SK"/>
          </a:p>
        </p:txBody>
      </p:sp>
    </p:spTree>
    <p:extLst>
      <p:ext uri="{BB962C8B-B14F-4D97-AF65-F5344CB8AC3E}">
        <p14:creationId xmlns:p14="http://schemas.microsoft.com/office/powerpoint/2010/main" val="2974702390"/>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dátumu 2">
            <a:extLst>
              <a:ext uri="{FF2B5EF4-FFF2-40B4-BE49-F238E27FC236}">
                <a16:creationId xmlns:a16="http://schemas.microsoft.com/office/drawing/2014/main" id="{CB09EAE6-DB42-4CFF-9E8F-7990232ADC28}"/>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5294C9C-9C3D-4E8C-8A77-B5989450F1EC}" type="datetime1">
              <a:rPr lang="sk-SK" altLang="sk-SK" smtClean="0"/>
              <a:pPr>
                <a:defRPr/>
              </a:pPr>
              <a:t>15. 6. 2026</a:t>
            </a:fld>
            <a:endParaRPr lang="es-ES" altLang="sk-SK"/>
          </a:p>
        </p:txBody>
      </p:sp>
    </p:spTree>
    <p:extLst>
      <p:ext uri="{BB962C8B-B14F-4D97-AF65-F5344CB8AC3E}">
        <p14:creationId xmlns:p14="http://schemas.microsoft.com/office/powerpoint/2010/main" val="424237698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a:extLst>
              <a:ext uri="{FF2B5EF4-FFF2-40B4-BE49-F238E27FC236}">
                <a16:creationId xmlns:a16="http://schemas.microsoft.com/office/drawing/2014/main" id="{BFA262CF-040E-444C-89BD-A748040F42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D0A28482-A7A8-4A27-AD5E-15D5FCDCCBEF}" type="datetime1">
              <a:rPr lang="sk-SK" altLang="sk-SK" smtClean="0"/>
              <a:pPr>
                <a:defRPr/>
              </a:pPr>
              <a:t>15. 6. 2026</a:t>
            </a:fld>
            <a:endParaRPr lang="es-ES" altLang="sk-SK"/>
          </a:p>
        </p:txBody>
      </p:sp>
    </p:spTree>
    <p:extLst>
      <p:ext uri="{BB962C8B-B14F-4D97-AF65-F5344CB8AC3E}">
        <p14:creationId xmlns:p14="http://schemas.microsoft.com/office/powerpoint/2010/main" val="408875968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762003" y="341316"/>
            <a:ext cx="5013855" cy="145256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sahu 2"/>
          <p:cNvSpPr>
            <a:spLocks noGrp="1"/>
          </p:cNvSpPr>
          <p:nvPr>
            <p:ph idx="1"/>
          </p:nvPr>
        </p:nvSpPr>
        <p:spPr>
          <a:xfrm>
            <a:off x="5958421" y="341318"/>
            <a:ext cx="8519583" cy="7316391"/>
          </a:xfrm>
          <a:prstGeom prst="rect">
            <a:avLst/>
          </a:prstGeom>
        </p:spPr>
        <p:txBody>
          <a:bodyPr lIns="100794" tIns="50397" rIns="100794" bIns="50397"/>
          <a:lstStyle>
            <a:lvl1pPr>
              <a:defRPr sz="3969"/>
            </a:lvl1pPr>
            <a:lvl2pPr>
              <a:defRPr sz="3515"/>
            </a:lvl2pPr>
            <a:lvl3pPr>
              <a:defRPr sz="2948"/>
            </a:lvl3pPr>
            <a:lvl4pPr>
              <a:defRPr sz="2495"/>
            </a:lvl4pPr>
            <a:lvl5pPr>
              <a:defRPr sz="2495"/>
            </a:lvl5pPr>
            <a:lvl6pPr>
              <a:defRPr sz="2495"/>
            </a:lvl6pPr>
            <a:lvl7pPr>
              <a:defRPr sz="2495"/>
            </a:lvl7pPr>
            <a:lvl8pPr>
              <a:defRPr sz="2495"/>
            </a:lvl8pPr>
            <a:lvl9pPr>
              <a:defRPr sz="2495"/>
            </a:lvl9pPr>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textu 3"/>
          <p:cNvSpPr>
            <a:spLocks noGrp="1"/>
          </p:cNvSpPr>
          <p:nvPr>
            <p:ph type="body" sz="half" idx="2"/>
          </p:nvPr>
        </p:nvSpPr>
        <p:spPr>
          <a:xfrm>
            <a:off x="762003" y="1793876"/>
            <a:ext cx="5013855" cy="5863828"/>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8A8103C9-C93E-4970-8DFE-5258A975237A}"/>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3F12BF1E-2E46-44BE-8817-D5802542F988}" type="datetime1">
              <a:rPr lang="sk-SK" altLang="sk-SK" smtClean="0"/>
              <a:pPr>
                <a:defRPr/>
              </a:pPr>
              <a:t>15. 6. 2026</a:t>
            </a:fld>
            <a:endParaRPr lang="es-ES" altLang="sk-SK"/>
          </a:p>
        </p:txBody>
      </p:sp>
    </p:spTree>
    <p:extLst>
      <p:ext uri="{BB962C8B-B14F-4D97-AF65-F5344CB8AC3E}">
        <p14:creationId xmlns:p14="http://schemas.microsoft.com/office/powerpoint/2010/main" val="395959017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2987150" y="6000749"/>
            <a:ext cx="9144000" cy="708423"/>
          </a:xfrm>
          <a:prstGeom prst="rect">
            <a:avLst/>
          </a:prstGeom>
        </p:spPr>
        <p:txBody>
          <a:bodyPr lIns="100794" tIns="50397" rIns="100794" bIns="50397" anchor="b"/>
          <a:lstStyle>
            <a:lvl1pPr algn="l">
              <a:defRPr sz="2495" b="1"/>
            </a:lvl1pPr>
          </a:lstStyle>
          <a:p>
            <a:r>
              <a:rPr lang="sk-SK"/>
              <a:t>Upravte štýly predlohy textu</a:t>
            </a:r>
          </a:p>
        </p:txBody>
      </p:sp>
      <p:sp>
        <p:nvSpPr>
          <p:cNvPr id="3" name="Zástupný symbol obrázka 2"/>
          <p:cNvSpPr>
            <a:spLocks noGrp="1"/>
          </p:cNvSpPr>
          <p:nvPr>
            <p:ph type="pic" idx="1"/>
          </p:nvPr>
        </p:nvSpPr>
        <p:spPr>
          <a:xfrm>
            <a:off x="2987150" y="765973"/>
            <a:ext cx="9144000" cy="5143500"/>
          </a:xfrm>
          <a:prstGeom prst="rect">
            <a:avLst/>
          </a:prstGeom>
        </p:spPr>
        <p:txBody>
          <a:bodyPr lIns="100794" tIns="50397" rIns="100794" bIns="50397"/>
          <a:lstStyle>
            <a:lvl1pPr marL="0" indent="0">
              <a:buNone/>
              <a:defRPr sz="3969"/>
            </a:lvl1pPr>
            <a:lvl2pPr marL="571472" indent="0">
              <a:buNone/>
              <a:defRPr sz="3515"/>
            </a:lvl2pPr>
            <a:lvl3pPr marL="1142945" indent="0">
              <a:buNone/>
              <a:defRPr sz="2948"/>
            </a:lvl3pPr>
            <a:lvl4pPr marL="1714417" indent="0">
              <a:buNone/>
              <a:defRPr sz="2495"/>
            </a:lvl4pPr>
            <a:lvl5pPr marL="2285889" indent="0">
              <a:buNone/>
              <a:defRPr sz="2495"/>
            </a:lvl5pPr>
            <a:lvl6pPr marL="2857362" indent="0">
              <a:buNone/>
              <a:defRPr sz="2495"/>
            </a:lvl6pPr>
            <a:lvl7pPr marL="3428834" indent="0">
              <a:buNone/>
              <a:defRPr sz="2495"/>
            </a:lvl7pPr>
            <a:lvl8pPr marL="4000306" indent="0">
              <a:buNone/>
              <a:defRPr sz="2495"/>
            </a:lvl8pPr>
            <a:lvl9pPr marL="4571778" indent="0">
              <a:buNone/>
              <a:defRPr sz="2495"/>
            </a:lvl9pPr>
          </a:lstStyle>
          <a:p>
            <a:pPr lvl="0"/>
            <a:endParaRPr lang="sk-SK" noProof="0"/>
          </a:p>
        </p:txBody>
      </p:sp>
      <p:sp>
        <p:nvSpPr>
          <p:cNvPr id="4" name="Zástupný symbol textu 3"/>
          <p:cNvSpPr>
            <a:spLocks noGrp="1"/>
          </p:cNvSpPr>
          <p:nvPr>
            <p:ph type="body" sz="half" idx="2"/>
          </p:nvPr>
        </p:nvSpPr>
        <p:spPr>
          <a:xfrm>
            <a:off x="2987150" y="6709176"/>
            <a:ext cx="9144000" cy="1006077"/>
          </a:xfrm>
          <a:prstGeom prst="rect">
            <a:avLst/>
          </a:prstGeom>
        </p:spPr>
        <p:txBody>
          <a:bodyPr lIns="100794" tIns="50397" rIns="100794" bIns="50397"/>
          <a:lstStyle>
            <a:lvl1pPr marL="0" indent="0">
              <a:buNone/>
              <a:defRPr sz="1701"/>
            </a:lvl1pPr>
            <a:lvl2pPr marL="571472" indent="0">
              <a:buNone/>
              <a:defRPr sz="1474"/>
            </a:lvl2pPr>
            <a:lvl3pPr marL="1142945" indent="0">
              <a:buNone/>
              <a:defRPr sz="1247"/>
            </a:lvl3pPr>
            <a:lvl4pPr marL="1714417" indent="0">
              <a:buNone/>
              <a:defRPr sz="1134"/>
            </a:lvl4pPr>
            <a:lvl5pPr marL="2285889" indent="0">
              <a:buNone/>
              <a:defRPr sz="1134"/>
            </a:lvl5pPr>
            <a:lvl6pPr marL="2857362" indent="0">
              <a:buNone/>
              <a:defRPr sz="1134"/>
            </a:lvl6pPr>
            <a:lvl7pPr marL="3428834" indent="0">
              <a:buNone/>
              <a:defRPr sz="1134"/>
            </a:lvl7pPr>
            <a:lvl8pPr marL="4000306" indent="0">
              <a:buNone/>
              <a:defRPr sz="1134"/>
            </a:lvl8pPr>
            <a:lvl9pPr marL="4571778" indent="0">
              <a:buNone/>
              <a:defRPr sz="1134"/>
            </a:lvl9pPr>
          </a:lstStyle>
          <a:p>
            <a:pPr lvl="0"/>
            <a:r>
              <a:rPr lang="sk-SK"/>
              <a:t>Upravte štýl predlohy textu.</a:t>
            </a:r>
          </a:p>
        </p:txBody>
      </p:sp>
      <p:sp>
        <p:nvSpPr>
          <p:cNvPr id="5" name="Zástupný symbol dátumu 4">
            <a:extLst>
              <a:ext uri="{FF2B5EF4-FFF2-40B4-BE49-F238E27FC236}">
                <a16:creationId xmlns:a16="http://schemas.microsoft.com/office/drawing/2014/main" id="{5153853A-2839-4779-91F8-7302E14E02D6}"/>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C5BF924E-791B-4140-8B06-FD71652BDD72}" type="datetime1">
              <a:rPr lang="sk-SK" altLang="sk-SK" smtClean="0"/>
              <a:pPr>
                <a:defRPr/>
              </a:pPr>
              <a:t>15. 6. 2026</a:t>
            </a:fld>
            <a:endParaRPr lang="es-ES" altLang="sk-SK"/>
          </a:p>
        </p:txBody>
      </p:sp>
    </p:spTree>
    <p:extLst>
      <p:ext uri="{BB962C8B-B14F-4D97-AF65-F5344CB8AC3E}">
        <p14:creationId xmlns:p14="http://schemas.microsoft.com/office/powerpoint/2010/main" val="284383927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762000" y="343297"/>
            <a:ext cx="13716001" cy="1428750"/>
          </a:xfrm>
          <a:prstGeom prst="rect">
            <a:avLst/>
          </a:prstGeom>
        </p:spPr>
        <p:txBody>
          <a:bodyPr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0" y="2000251"/>
            <a:ext cx="13716001" cy="5657454"/>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68952301-E476-441F-A97F-51DD85660620}"/>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79C96496-E72D-48E4-9A64-AAA9D65F8008}" type="datetime1">
              <a:rPr lang="sk-SK" altLang="sk-SK" smtClean="0"/>
              <a:pPr>
                <a:defRPr/>
              </a:pPr>
              <a:t>15. 6. 2026</a:t>
            </a:fld>
            <a:endParaRPr lang="es-ES" altLang="sk-SK"/>
          </a:p>
        </p:txBody>
      </p:sp>
    </p:spTree>
    <p:extLst>
      <p:ext uri="{BB962C8B-B14F-4D97-AF65-F5344CB8AC3E}">
        <p14:creationId xmlns:p14="http://schemas.microsoft.com/office/powerpoint/2010/main" val="3571050753"/>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11049000" y="343302"/>
            <a:ext cx="3429001" cy="7314407"/>
          </a:xfrm>
          <a:prstGeom prst="rect">
            <a:avLst/>
          </a:prstGeom>
        </p:spPr>
        <p:txBody>
          <a:bodyPr vert="eaVert" lIns="100794" tIns="50397" rIns="100794" bIns="50397"/>
          <a:lstStyle/>
          <a:p>
            <a:r>
              <a:rPr lang="sk-SK"/>
              <a:t>Upravte štýly predlohy textu</a:t>
            </a:r>
          </a:p>
        </p:txBody>
      </p:sp>
      <p:sp>
        <p:nvSpPr>
          <p:cNvPr id="3" name="Zástupný symbol zvislého textu 2"/>
          <p:cNvSpPr>
            <a:spLocks noGrp="1"/>
          </p:cNvSpPr>
          <p:nvPr>
            <p:ph type="body" orient="vert" idx="1"/>
          </p:nvPr>
        </p:nvSpPr>
        <p:spPr>
          <a:xfrm>
            <a:off x="762003" y="343302"/>
            <a:ext cx="10032999" cy="7314407"/>
          </a:xfrm>
          <a:prstGeom prst="rect">
            <a:avLst/>
          </a:prstGeom>
        </p:spPr>
        <p:txBody>
          <a:bodyPr vert="eaVert" lIns="100794" tIns="50397" rIns="100794" bIns="50397"/>
          <a:lstStyle/>
          <a:p>
            <a:pPr lvl="0"/>
            <a:r>
              <a:rPr lang="sk-SK"/>
              <a:t>Upravte štýl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symbol dátumu 3">
            <a:extLst>
              <a:ext uri="{FF2B5EF4-FFF2-40B4-BE49-F238E27FC236}">
                <a16:creationId xmlns:a16="http://schemas.microsoft.com/office/drawing/2014/main" id="{3500C1E9-09E7-48FB-B85D-6AC1D54D1114}"/>
              </a:ext>
            </a:extLst>
          </p:cNvPr>
          <p:cNvSpPr>
            <a:spLocks noGrp="1"/>
          </p:cNvSpPr>
          <p:nvPr>
            <p:ph type="dt" sz="half" idx="10"/>
          </p:nvPr>
        </p:nvSpPr>
        <p:spPr/>
        <p:txBody>
          <a:bodyPr/>
          <a:lstStyle>
            <a:lvl1pPr defTabSz="502027" hangingPunct="0">
              <a:lnSpc>
                <a:spcPct val="93000"/>
              </a:lnSpc>
              <a:buClr>
                <a:srgbClr val="000000"/>
              </a:buClr>
              <a:buSzPct val="45000"/>
              <a:buFont typeface="Wingdings" pitchFamily="2" charset="2"/>
              <a:buNone/>
              <a:defRPr u="sng">
                <a:latin typeface="Arial" panose="020B0604020202020204" pitchFamily="34" charset="0"/>
                <a:ea typeface="MS Gothic" pitchFamily="49" charset="-128"/>
                <a:cs typeface="Arial" pitchFamily="34" charset="0"/>
              </a:defRPr>
            </a:lvl1pPr>
          </a:lstStyle>
          <a:p>
            <a:pPr>
              <a:defRPr/>
            </a:pPr>
            <a:fld id="{FFDB5D83-2C79-43B8-8C7D-6BC40822FA31}" type="datetime1">
              <a:rPr lang="sk-SK" altLang="sk-SK" smtClean="0"/>
              <a:pPr>
                <a:defRPr/>
              </a:pPr>
              <a:t>15. 6. 2026</a:t>
            </a:fld>
            <a:endParaRPr lang="es-ES" altLang="sk-SK"/>
          </a:p>
        </p:txBody>
      </p:sp>
    </p:spTree>
    <p:extLst>
      <p:ext uri="{BB962C8B-B14F-4D97-AF65-F5344CB8AC3E}">
        <p14:creationId xmlns:p14="http://schemas.microsoft.com/office/powerpoint/2010/main" val="2680981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jp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15. 6. 2026</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11979382"/>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15. 6. 2026</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1221460507"/>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8"/>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5AF66897-4934-487E-864C-D2566DDFCD31}" type="datetime1">
              <a:rPr lang="sk-SK" smtClean="0"/>
              <a:pPr/>
              <a:t>15. 6. 2026</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EF85828B-678F-40F1-8D80-935C067E9A0B}" type="slidenum">
              <a:rPr lang="sk-SK" smtClean="0"/>
              <a:pPr/>
              <a:t>‹#›</a:t>
            </a:fld>
            <a:endParaRPr lang="sk-SK"/>
          </a:p>
        </p:txBody>
      </p:sp>
    </p:spTree>
    <p:extLst>
      <p:ext uri="{BB962C8B-B14F-4D97-AF65-F5344CB8AC3E}">
        <p14:creationId xmlns:p14="http://schemas.microsoft.com/office/powerpoint/2010/main" val="1970513880"/>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hf sldNum="0" hdr="0" ftr="0" dt="0"/>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Zástupný objekt pre nadpis 1">
            <a:extLst>
              <a:ext uri="{FF2B5EF4-FFF2-40B4-BE49-F238E27FC236}">
                <a16:creationId xmlns:a16="http://schemas.microsoft.com/office/drawing/2014/main" id="{4E98C61B-2447-4E31-832D-8F8328F3275A}"/>
              </a:ext>
            </a:extLst>
          </p:cNvPr>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p>
        </p:txBody>
      </p:sp>
      <p:sp>
        <p:nvSpPr>
          <p:cNvPr id="3" name="Zástupný objekt pre text 2">
            <a:extLst>
              <a:ext uri="{FF2B5EF4-FFF2-40B4-BE49-F238E27FC236}">
                <a16:creationId xmlns:a16="http://schemas.microsoft.com/office/drawing/2014/main" id="{CBC788FA-9A33-4488-9398-48A447603147}"/>
              </a:ext>
            </a:extLst>
          </p:cNvPr>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BD08200B-E2AE-4A3B-8F89-9E92852D451D}"/>
              </a:ext>
            </a:extLst>
          </p:cNvPr>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41716D49-2463-4AA2-952A-92B9460384EF}" type="datetimeFigureOut">
              <a:rPr lang="sk-SK" smtClean="0"/>
              <a:pPr/>
              <a:t>15. 6. 2026</a:t>
            </a:fld>
            <a:endParaRPr lang="sk-SK"/>
          </a:p>
        </p:txBody>
      </p:sp>
      <p:sp>
        <p:nvSpPr>
          <p:cNvPr id="5" name="Zástupný objekt pre pätu 4">
            <a:extLst>
              <a:ext uri="{FF2B5EF4-FFF2-40B4-BE49-F238E27FC236}">
                <a16:creationId xmlns:a16="http://schemas.microsoft.com/office/drawing/2014/main" id="{E58EF59D-EF02-4984-99A6-E176D68FD000}"/>
              </a:ext>
            </a:extLst>
          </p:cNvPr>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Zástupný objekt pre číslo snímky 5">
            <a:extLst>
              <a:ext uri="{FF2B5EF4-FFF2-40B4-BE49-F238E27FC236}">
                <a16:creationId xmlns:a16="http://schemas.microsoft.com/office/drawing/2014/main" id="{82E12CD2-A36A-42DA-B823-EECABC2B61AB}"/>
              </a:ext>
            </a:extLst>
          </p:cNvPr>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8BB3219F-1421-47EF-AFA7-A06FA1E7081D}" type="slidenum">
              <a:rPr lang="sk-SK" smtClean="0"/>
              <a:pPr/>
              <a:t>‹#›</a:t>
            </a:fld>
            <a:endParaRPr lang="sk-SK"/>
          </a:p>
        </p:txBody>
      </p:sp>
    </p:spTree>
    <p:extLst>
      <p:ext uri="{BB962C8B-B14F-4D97-AF65-F5344CB8AC3E}">
        <p14:creationId xmlns:p14="http://schemas.microsoft.com/office/powerpoint/2010/main" val="2328396031"/>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sk-SK"/>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15. 6. 2026</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3938671132"/>
      </p:ext>
    </p:extLst>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47750" y="456407"/>
            <a:ext cx="13144500" cy="1656954"/>
          </a:xfrm>
          <a:prstGeom prst="rect">
            <a:avLst/>
          </a:prstGeom>
        </p:spPr>
        <p:txBody>
          <a:bodyPr vert="horz" lIns="91440" tIns="45720" rIns="91440" bIns="45720" rtlCol="0" anchor="ctr">
            <a:normAutofit/>
          </a:bodyPr>
          <a:lstStyle/>
          <a:p>
            <a:r>
              <a:rPr lang="sk-SK"/>
              <a:t>Kliknutím upravte štýl predlohy nadpisu</a:t>
            </a:r>
            <a:endParaRPr lang="en-US" dirty="0"/>
          </a:p>
        </p:txBody>
      </p:sp>
      <p:sp>
        <p:nvSpPr>
          <p:cNvPr id="3" name="Text Placeholder 2"/>
          <p:cNvSpPr>
            <a:spLocks noGrp="1"/>
          </p:cNvSpPr>
          <p:nvPr>
            <p:ph type="body" idx="1"/>
          </p:nvPr>
        </p:nvSpPr>
        <p:spPr>
          <a:xfrm>
            <a:off x="1047750" y="2282031"/>
            <a:ext cx="13144500" cy="5439173"/>
          </a:xfrm>
          <a:prstGeom prst="rect">
            <a:avLst/>
          </a:prstGeom>
        </p:spPr>
        <p:txBody>
          <a:bodyPr vert="horz" lIns="91440" tIns="45720" rIns="91440" bIns="45720" rtlCol="0">
            <a:normAutofit/>
          </a:bodyPr>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endParaRPr lang="en-US" dirty="0"/>
          </a:p>
        </p:txBody>
      </p:sp>
      <p:sp>
        <p:nvSpPr>
          <p:cNvPr id="4" name="Date Placeholder 3"/>
          <p:cNvSpPr>
            <a:spLocks noGrp="1"/>
          </p:cNvSpPr>
          <p:nvPr>
            <p:ph type="dt" sz="half" idx="2"/>
          </p:nvPr>
        </p:nvSpPr>
        <p:spPr>
          <a:xfrm>
            <a:off x="1047750" y="7945438"/>
            <a:ext cx="3429000" cy="456406"/>
          </a:xfrm>
          <a:prstGeom prst="rect">
            <a:avLst/>
          </a:prstGeom>
        </p:spPr>
        <p:txBody>
          <a:bodyPr vert="horz" lIns="91440" tIns="45720" rIns="91440" bIns="45720" rtlCol="0" anchor="ctr"/>
          <a:lstStyle>
            <a:lvl1pPr algn="l">
              <a:defRPr sz="1500">
                <a:solidFill>
                  <a:schemeClr val="tx1">
                    <a:tint val="75000"/>
                  </a:schemeClr>
                </a:solidFill>
                <a:latin typeface="Arial" panose="020B0604020202020204" pitchFamily="34" charset="0"/>
              </a:defRPr>
            </a:lvl1pPr>
          </a:lstStyle>
          <a:p>
            <a:fld id="{D03EA5D2-F9F7-4CFA-8775-4DBF9060EA8D}" type="datetimeFigureOut">
              <a:rPr lang="sk-SK" smtClean="0"/>
              <a:pPr/>
              <a:t>15. 6. 2026</a:t>
            </a:fld>
            <a:endParaRPr lang="sk-SK"/>
          </a:p>
        </p:txBody>
      </p:sp>
      <p:sp>
        <p:nvSpPr>
          <p:cNvPr id="5" name="Footer Placeholder 4"/>
          <p:cNvSpPr>
            <a:spLocks noGrp="1"/>
          </p:cNvSpPr>
          <p:nvPr>
            <p:ph type="ftr" sz="quarter" idx="3"/>
          </p:nvPr>
        </p:nvSpPr>
        <p:spPr>
          <a:xfrm>
            <a:off x="5048250" y="7945438"/>
            <a:ext cx="5143500" cy="456406"/>
          </a:xfrm>
          <a:prstGeom prst="rect">
            <a:avLst/>
          </a:prstGeom>
        </p:spPr>
        <p:txBody>
          <a:bodyPr vert="horz" lIns="91440" tIns="45720" rIns="91440" bIns="45720" rtlCol="0" anchor="ctr"/>
          <a:lstStyle>
            <a:lvl1pPr algn="ctr">
              <a:defRPr sz="1500">
                <a:solidFill>
                  <a:schemeClr val="tx1">
                    <a:tint val="75000"/>
                  </a:schemeClr>
                </a:solidFill>
                <a:latin typeface="Arial" panose="020B0604020202020204" pitchFamily="34" charset="0"/>
              </a:defRPr>
            </a:lvl1pPr>
          </a:lstStyle>
          <a:p>
            <a:endParaRPr lang="sk-SK"/>
          </a:p>
        </p:txBody>
      </p:sp>
      <p:sp>
        <p:nvSpPr>
          <p:cNvPr id="6" name="Slide Number Placeholder 5"/>
          <p:cNvSpPr>
            <a:spLocks noGrp="1"/>
          </p:cNvSpPr>
          <p:nvPr>
            <p:ph type="sldNum" sz="quarter" idx="4"/>
          </p:nvPr>
        </p:nvSpPr>
        <p:spPr>
          <a:xfrm>
            <a:off x="10763250" y="7945438"/>
            <a:ext cx="3429000" cy="456406"/>
          </a:xfrm>
          <a:prstGeom prst="rect">
            <a:avLst/>
          </a:prstGeom>
        </p:spPr>
        <p:txBody>
          <a:bodyPr vert="horz" lIns="91440" tIns="45720" rIns="91440" bIns="45720" rtlCol="0" anchor="ctr"/>
          <a:lstStyle>
            <a:lvl1pPr algn="r">
              <a:defRPr sz="1500">
                <a:solidFill>
                  <a:schemeClr val="tx1">
                    <a:tint val="75000"/>
                  </a:schemeClr>
                </a:solidFill>
                <a:latin typeface="Arial" panose="020B0604020202020204" pitchFamily="34" charset="0"/>
              </a:defRPr>
            </a:lvl1pPr>
          </a:lstStyle>
          <a:p>
            <a:fld id="{CE159FBE-AD20-4640-A5E5-60705661FB22}" type="slidenum">
              <a:rPr lang="sk-SK" smtClean="0"/>
              <a:pPr/>
              <a:t>‹#›</a:t>
            </a:fld>
            <a:endParaRPr lang="sk-SK"/>
          </a:p>
        </p:txBody>
      </p:sp>
    </p:spTree>
    <p:extLst>
      <p:ext uri="{BB962C8B-B14F-4D97-AF65-F5344CB8AC3E}">
        <p14:creationId xmlns:p14="http://schemas.microsoft.com/office/powerpoint/2010/main" val="4063707466"/>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defTabSz="1143000" rtl="0" eaLnBrk="1" latinLnBrk="0" hangingPunct="1">
        <a:lnSpc>
          <a:spcPct val="90000"/>
        </a:lnSpc>
        <a:spcBef>
          <a:spcPct val="0"/>
        </a:spcBef>
        <a:buNone/>
        <a:defRPr sz="5500" kern="1200">
          <a:solidFill>
            <a:schemeClr val="tx1"/>
          </a:solidFill>
          <a:latin typeface="Arial" panose="020B0604020202020204" pitchFamily="34" charset="0"/>
          <a:ea typeface="+mj-ea"/>
          <a:cs typeface="+mj-cs"/>
        </a:defRPr>
      </a:lvl1pPr>
    </p:titleStyle>
    <p:bodyStyle>
      <a:lvl1pPr marL="285750" indent="-285750" algn="l" defTabSz="1143000" rtl="0" eaLnBrk="1" latinLnBrk="0" hangingPunct="1">
        <a:lnSpc>
          <a:spcPct val="90000"/>
        </a:lnSpc>
        <a:spcBef>
          <a:spcPts val="1250"/>
        </a:spcBef>
        <a:buFont typeface="Arial" panose="020B0604020202020204" pitchFamily="34" charset="0"/>
        <a:buChar char="•"/>
        <a:defRPr sz="3500" kern="1200">
          <a:solidFill>
            <a:schemeClr val="tx1"/>
          </a:solidFill>
          <a:latin typeface="Arial" panose="020B0604020202020204" pitchFamily="34" charset="0"/>
          <a:ea typeface="+mn-ea"/>
          <a:cs typeface="+mn-cs"/>
        </a:defRPr>
      </a:lvl1pPr>
      <a:lvl2pPr marL="857250" indent="-285750" algn="l" defTabSz="1143000" rtl="0" eaLnBrk="1" latinLnBrk="0" hangingPunct="1">
        <a:lnSpc>
          <a:spcPct val="90000"/>
        </a:lnSpc>
        <a:spcBef>
          <a:spcPts val="625"/>
        </a:spcBef>
        <a:buFont typeface="Arial" panose="020B0604020202020204" pitchFamily="34" charset="0"/>
        <a:buChar char="•"/>
        <a:defRPr sz="3000" kern="1200">
          <a:solidFill>
            <a:schemeClr val="tx1"/>
          </a:solidFill>
          <a:latin typeface="Arial" panose="020B0604020202020204" pitchFamily="34" charset="0"/>
          <a:ea typeface="+mn-ea"/>
          <a:cs typeface="+mn-cs"/>
        </a:defRPr>
      </a:lvl2pPr>
      <a:lvl3pPr marL="1428750" indent="-285750" algn="l" defTabSz="1143000" rtl="0" eaLnBrk="1" latinLnBrk="0" hangingPunct="1">
        <a:lnSpc>
          <a:spcPct val="90000"/>
        </a:lnSpc>
        <a:spcBef>
          <a:spcPts val="625"/>
        </a:spcBef>
        <a:buFont typeface="Arial" panose="020B0604020202020204" pitchFamily="34" charset="0"/>
        <a:buChar char="•"/>
        <a:defRPr sz="2500" kern="1200">
          <a:solidFill>
            <a:schemeClr val="tx1"/>
          </a:solidFill>
          <a:latin typeface="Arial" panose="020B0604020202020204" pitchFamily="34" charset="0"/>
          <a:ea typeface="+mn-ea"/>
          <a:cs typeface="+mn-cs"/>
        </a:defRPr>
      </a:lvl3pPr>
      <a:lvl4pPr marL="2000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4pPr>
      <a:lvl5pPr marL="2571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Arial" panose="020B0604020202020204" pitchFamily="34" charset="0"/>
          <a:ea typeface="+mn-ea"/>
          <a:cs typeface="+mn-cs"/>
        </a:defRPr>
      </a:lvl5pPr>
      <a:lvl6pPr marL="3143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6pPr>
      <a:lvl7pPr marL="3714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7pPr>
      <a:lvl8pPr marL="42862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8pPr>
      <a:lvl9pPr marL="4857750" indent="-285750" algn="l" defTabSz="1143000" rtl="0" eaLnBrk="1" latinLnBrk="0" hangingPunct="1">
        <a:lnSpc>
          <a:spcPct val="90000"/>
        </a:lnSpc>
        <a:spcBef>
          <a:spcPts val="625"/>
        </a:spcBef>
        <a:buFont typeface="Arial" panose="020B0604020202020204" pitchFamily="34" charset="0"/>
        <a:buChar char="•"/>
        <a:defRPr sz="2250" kern="1200">
          <a:solidFill>
            <a:schemeClr val="tx1"/>
          </a:solidFill>
          <a:latin typeface="+mn-lt"/>
          <a:ea typeface="+mn-ea"/>
          <a:cs typeface="+mn-cs"/>
        </a:defRPr>
      </a:lvl9pPr>
    </p:bodyStyle>
    <p:otherStyle>
      <a:defPPr>
        <a:defRPr lang="en-US"/>
      </a:defPPr>
      <a:lvl1pPr marL="0" algn="l" defTabSz="1143000" rtl="0" eaLnBrk="1" latinLnBrk="0" hangingPunct="1">
        <a:defRPr sz="2250" kern="1200">
          <a:solidFill>
            <a:schemeClr val="tx1"/>
          </a:solidFill>
          <a:latin typeface="+mn-lt"/>
          <a:ea typeface="+mn-ea"/>
          <a:cs typeface="+mn-cs"/>
        </a:defRPr>
      </a:lvl1pPr>
      <a:lvl2pPr marL="571500" algn="l" defTabSz="1143000" rtl="0" eaLnBrk="1" latinLnBrk="0" hangingPunct="1">
        <a:defRPr sz="2250" kern="1200">
          <a:solidFill>
            <a:schemeClr val="tx1"/>
          </a:solidFill>
          <a:latin typeface="+mn-lt"/>
          <a:ea typeface="+mn-ea"/>
          <a:cs typeface="+mn-cs"/>
        </a:defRPr>
      </a:lvl2pPr>
      <a:lvl3pPr marL="1143000" algn="l" defTabSz="1143000" rtl="0" eaLnBrk="1" latinLnBrk="0" hangingPunct="1">
        <a:defRPr sz="2250" kern="1200">
          <a:solidFill>
            <a:schemeClr val="tx1"/>
          </a:solidFill>
          <a:latin typeface="+mn-lt"/>
          <a:ea typeface="+mn-ea"/>
          <a:cs typeface="+mn-cs"/>
        </a:defRPr>
      </a:lvl3pPr>
      <a:lvl4pPr marL="1714500" algn="l" defTabSz="1143000" rtl="0" eaLnBrk="1" latinLnBrk="0" hangingPunct="1">
        <a:defRPr sz="2250" kern="1200">
          <a:solidFill>
            <a:schemeClr val="tx1"/>
          </a:solidFill>
          <a:latin typeface="+mn-lt"/>
          <a:ea typeface="+mn-ea"/>
          <a:cs typeface="+mn-cs"/>
        </a:defRPr>
      </a:lvl4pPr>
      <a:lvl5pPr marL="2286000" algn="l" defTabSz="1143000" rtl="0" eaLnBrk="1" latinLnBrk="0" hangingPunct="1">
        <a:defRPr sz="2250" kern="1200">
          <a:solidFill>
            <a:schemeClr val="tx1"/>
          </a:solidFill>
          <a:latin typeface="+mn-lt"/>
          <a:ea typeface="+mn-ea"/>
          <a:cs typeface="+mn-cs"/>
        </a:defRPr>
      </a:lvl5pPr>
      <a:lvl6pPr marL="2857500" algn="l" defTabSz="1143000" rtl="0" eaLnBrk="1" latinLnBrk="0" hangingPunct="1">
        <a:defRPr sz="2250" kern="1200">
          <a:solidFill>
            <a:schemeClr val="tx1"/>
          </a:solidFill>
          <a:latin typeface="+mn-lt"/>
          <a:ea typeface="+mn-ea"/>
          <a:cs typeface="+mn-cs"/>
        </a:defRPr>
      </a:lvl6pPr>
      <a:lvl7pPr marL="3429000" algn="l" defTabSz="1143000" rtl="0" eaLnBrk="1" latinLnBrk="0" hangingPunct="1">
        <a:defRPr sz="2250" kern="1200">
          <a:solidFill>
            <a:schemeClr val="tx1"/>
          </a:solidFill>
          <a:latin typeface="+mn-lt"/>
          <a:ea typeface="+mn-ea"/>
          <a:cs typeface="+mn-cs"/>
        </a:defRPr>
      </a:lvl7pPr>
      <a:lvl8pPr marL="4000500" algn="l" defTabSz="1143000" rtl="0" eaLnBrk="1" latinLnBrk="0" hangingPunct="1">
        <a:defRPr sz="2250" kern="1200">
          <a:solidFill>
            <a:schemeClr val="tx1"/>
          </a:solidFill>
          <a:latin typeface="+mn-lt"/>
          <a:ea typeface="+mn-ea"/>
          <a:cs typeface="+mn-cs"/>
        </a:defRPr>
      </a:lvl8pPr>
      <a:lvl9pPr marL="4572000" algn="l" defTabSz="1143000" rtl="0" eaLnBrk="1" latinLnBrk="0" hangingPunct="1">
        <a:defRPr sz="22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B9A86C7F-A2EA-4283-B97B-22C969DD4EFD}"/>
              </a:ext>
            </a:extLst>
          </p:cNvPr>
          <p:cNvSpPr>
            <a:spLocks noGrp="1" noChangeArrowheads="1"/>
          </p:cNvSpPr>
          <p:nvPr>
            <p:ph type="dt" sz="half" idx="2"/>
          </p:nvPr>
        </p:nvSpPr>
        <p:spPr bwMode="auto">
          <a:xfrm>
            <a:off x="760803" y="7807424"/>
            <a:ext cx="3556800" cy="594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00794" tIns="50397" rIns="100794" bIns="50397" numCol="1" anchor="t" anchorCtr="0" compatLnSpc="1">
            <a:prstTxWarp prst="textNoShape">
              <a:avLst/>
            </a:prstTxWarp>
          </a:bodyPr>
          <a:lstStyle>
            <a:lvl1pPr defTabSz="1036872" eaLnBrk="1" hangingPunct="1">
              <a:lnSpc>
                <a:spcPct val="100000"/>
              </a:lnSpc>
              <a:buClrTx/>
              <a:buSzTx/>
              <a:buFontTx/>
              <a:buNone/>
              <a:defRPr sz="1701" u="none">
                <a:solidFill>
                  <a:srgbClr val="000000"/>
                </a:solidFill>
                <a:latin typeface="Arial" charset="0"/>
                <a:ea typeface="+mn-ea"/>
                <a:cs typeface="Arial" charset="0"/>
              </a:defRPr>
            </a:lvl1pPr>
          </a:lstStyle>
          <a:p>
            <a:pPr>
              <a:defRPr/>
            </a:pPr>
            <a:fld id="{14735D88-9579-4667-A696-FED41C5A8FBE}" type="datetime1">
              <a:rPr lang="sk-SK" altLang="sk-SK"/>
              <a:pPr>
                <a:defRPr/>
              </a:pPr>
              <a:t>15. 6. 2026</a:t>
            </a:fld>
            <a:endParaRPr lang="es-ES" altLang="sk-SK"/>
          </a:p>
        </p:txBody>
      </p:sp>
    </p:spTree>
    <p:extLst>
      <p:ext uri="{BB962C8B-B14F-4D97-AF65-F5344CB8AC3E}">
        <p14:creationId xmlns:p14="http://schemas.microsoft.com/office/powerpoint/2010/main" val="1988266974"/>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hf sldNum="0" hdr="0" ftr="0" dt="0"/>
  <p:txStyles>
    <p:titleStyle>
      <a:lvl1pPr algn="ctr" rtl="0" eaLnBrk="0" fontAlgn="base" hangingPunct="0">
        <a:spcBef>
          <a:spcPct val="0"/>
        </a:spcBef>
        <a:spcAft>
          <a:spcPct val="0"/>
        </a:spcAft>
        <a:defRPr sz="5556">
          <a:solidFill>
            <a:schemeClr val="tx2"/>
          </a:solidFill>
          <a:latin typeface="+mj-lt"/>
          <a:ea typeface="+mj-ea"/>
          <a:cs typeface="+mj-cs"/>
        </a:defRPr>
      </a:lvl1pPr>
      <a:lvl2pPr algn="ctr" rtl="0" eaLnBrk="0" fontAlgn="base" hangingPunct="0">
        <a:spcBef>
          <a:spcPct val="0"/>
        </a:spcBef>
        <a:spcAft>
          <a:spcPct val="0"/>
        </a:spcAft>
        <a:defRPr sz="5556">
          <a:solidFill>
            <a:schemeClr val="tx2"/>
          </a:solidFill>
          <a:latin typeface="Arial" charset="0"/>
          <a:cs typeface="Arial" charset="0"/>
        </a:defRPr>
      </a:lvl2pPr>
      <a:lvl3pPr algn="ctr" rtl="0" eaLnBrk="0" fontAlgn="base" hangingPunct="0">
        <a:spcBef>
          <a:spcPct val="0"/>
        </a:spcBef>
        <a:spcAft>
          <a:spcPct val="0"/>
        </a:spcAft>
        <a:defRPr sz="5556">
          <a:solidFill>
            <a:schemeClr val="tx2"/>
          </a:solidFill>
          <a:latin typeface="Arial" charset="0"/>
          <a:cs typeface="Arial" charset="0"/>
        </a:defRPr>
      </a:lvl3pPr>
      <a:lvl4pPr algn="ctr" rtl="0" eaLnBrk="0" fontAlgn="base" hangingPunct="0">
        <a:spcBef>
          <a:spcPct val="0"/>
        </a:spcBef>
        <a:spcAft>
          <a:spcPct val="0"/>
        </a:spcAft>
        <a:defRPr sz="5556">
          <a:solidFill>
            <a:schemeClr val="tx2"/>
          </a:solidFill>
          <a:latin typeface="Arial" charset="0"/>
          <a:cs typeface="Arial" charset="0"/>
        </a:defRPr>
      </a:lvl4pPr>
      <a:lvl5pPr algn="ctr" rtl="0" eaLnBrk="0" fontAlgn="base" hangingPunct="0">
        <a:spcBef>
          <a:spcPct val="0"/>
        </a:spcBef>
        <a:spcAft>
          <a:spcPct val="0"/>
        </a:spcAft>
        <a:defRPr sz="5556">
          <a:solidFill>
            <a:schemeClr val="tx2"/>
          </a:solidFill>
          <a:latin typeface="Arial" charset="0"/>
          <a:cs typeface="Arial" charset="0"/>
        </a:defRPr>
      </a:lvl5pPr>
      <a:lvl6pPr marL="571472" algn="ctr" rtl="0" fontAlgn="base">
        <a:spcBef>
          <a:spcPct val="0"/>
        </a:spcBef>
        <a:spcAft>
          <a:spcPct val="0"/>
        </a:spcAft>
        <a:defRPr sz="5556">
          <a:solidFill>
            <a:schemeClr val="tx2"/>
          </a:solidFill>
          <a:latin typeface="Arial" charset="0"/>
          <a:cs typeface="Arial" charset="0"/>
        </a:defRPr>
      </a:lvl6pPr>
      <a:lvl7pPr marL="1142945" algn="ctr" rtl="0" fontAlgn="base">
        <a:spcBef>
          <a:spcPct val="0"/>
        </a:spcBef>
        <a:spcAft>
          <a:spcPct val="0"/>
        </a:spcAft>
        <a:defRPr sz="5556">
          <a:solidFill>
            <a:schemeClr val="tx2"/>
          </a:solidFill>
          <a:latin typeface="Arial" charset="0"/>
          <a:cs typeface="Arial" charset="0"/>
        </a:defRPr>
      </a:lvl7pPr>
      <a:lvl8pPr marL="1714417" algn="ctr" rtl="0" fontAlgn="base">
        <a:spcBef>
          <a:spcPct val="0"/>
        </a:spcBef>
        <a:spcAft>
          <a:spcPct val="0"/>
        </a:spcAft>
        <a:defRPr sz="5556">
          <a:solidFill>
            <a:schemeClr val="tx2"/>
          </a:solidFill>
          <a:latin typeface="Arial" charset="0"/>
          <a:cs typeface="Arial" charset="0"/>
        </a:defRPr>
      </a:lvl8pPr>
      <a:lvl9pPr marL="2285889" algn="ctr" rtl="0" fontAlgn="base">
        <a:spcBef>
          <a:spcPct val="0"/>
        </a:spcBef>
        <a:spcAft>
          <a:spcPct val="0"/>
        </a:spcAft>
        <a:defRPr sz="5556">
          <a:solidFill>
            <a:schemeClr val="tx2"/>
          </a:solidFill>
          <a:latin typeface="Arial" charset="0"/>
          <a:cs typeface="Arial" charset="0"/>
        </a:defRPr>
      </a:lvl9pPr>
    </p:titleStyle>
    <p:bodyStyle>
      <a:lvl1pPr marL="428429" indent="-428429" algn="l" rtl="0" eaLnBrk="0" fontAlgn="base" hangingPunct="0">
        <a:spcBef>
          <a:spcPct val="20000"/>
        </a:spcBef>
        <a:spcAft>
          <a:spcPct val="0"/>
        </a:spcAft>
        <a:buChar char="•"/>
        <a:defRPr sz="3969">
          <a:solidFill>
            <a:schemeClr val="tx1"/>
          </a:solidFill>
          <a:latin typeface="+mn-lt"/>
          <a:ea typeface="+mn-ea"/>
          <a:cs typeface="+mn-cs"/>
        </a:defRPr>
      </a:lvl1pPr>
      <a:lvl2pPr marL="927065" indent="-356424" algn="l" rtl="0" eaLnBrk="0" fontAlgn="base" hangingPunct="0">
        <a:spcBef>
          <a:spcPct val="20000"/>
        </a:spcBef>
        <a:spcAft>
          <a:spcPct val="0"/>
        </a:spcAft>
        <a:buChar char="–"/>
        <a:defRPr sz="3515">
          <a:solidFill>
            <a:schemeClr val="tx1"/>
          </a:solidFill>
          <a:latin typeface="+mn-lt"/>
          <a:cs typeface="+mn-cs"/>
        </a:defRPr>
      </a:lvl2pPr>
      <a:lvl3pPr marL="1427501" indent="-284420" algn="l" rtl="0" eaLnBrk="0" fontAlgn="base" hangingPunct="0">
        <a:spcBef>
          <a:spcPct val="20000"/>
        </a:spcBef>
        <a:spcAft>
          <a:spcPct val="0"/>
        </a:spcAft>
        <a:buChar char="•"/>
        <a:defRPr sz="2948">
          <a:solidFill>
            <a:schemeClr val="tx1"/>
          </a:solidFill>
          <a:latin typeface="+mn-lt"/>
          <a:cs typeface="+mn-cs"/>
        </a:defRPr>
      </a:lvl3pPr>
      <a:lvl4pPr marL="1999941" indent="-284420" algn="l" rtl="0" eaLnBrk="0" fontAlgn="base" hangingPunct="0">
        <a:spcBef>
          <a:spcPct val="20000"/>
        </a:spcBef>
        <a:spcAft>
          <a:spcPct val="0"/>
        </a:spcAft>
        <a:buChar char="–"/>
        <a:defRPr sz="2495">
          <a:solidFill>
            <a:schemeClr val="tx1"/>
          </a:solidFill>
          <a:latin typeface="+mn-lt"/>
          <a:cs typeface="+mn-cs"/>
        </a:defRPr>
      </a:lvl4pPr>
      <a:lvl5pPr marL="2570581" indent="-284420" algn="l" rtl="0" eaLnBrk="0" fontAlgn="base" hangingPunct="0">
        <a:spcBef>
          <a:spcPct val="20000"/>
        </a:spcBef>
        <a:spcAft>
          <a:spcPct val="0"/>
        </a:spcAft>
        <a:buChar char="»"/>
        <a:defRPr sz="2495">
          <a:solidFill>
            <a:schemeClr val="tx1"/>
          </a:solidFill>
          <a:latin typeface="+mn-lt"/>
          <a:cs typeface="+mn-cs"/>
        </a:defRPr>
      </a:lvl5pPr>
      <a:lvl6pPr marL="3143098" indent="-285737" algn="l" rtl="0" fontAlgn="base">
        <a:spcBef>
          <a:spcPct val="20000"/>
        </a:spcBef>
        <a:spcAft>
          <a:spcPct val="0"/>
        </a:spcAft>
        <a:buChar char="»"/>
        <a:defRPr sz="2495">
          <a:solidFill>
            <a:schemeClr val="tx1"/>
          </a:solidFill>
          <a:latin typeface="+mn-lt"/>
          <a:cs typeface="+mn-cs"/>
        </a:defRPr>
      </a:lvl6pPr>
      <a:lvl7pPr marL="3714570" indent="-285737" algn="l" rtl="0" fontAlgn="base">
        <a:spcBef>
          <a:spcPct val="20000"/>
        </a:spcBef>
        <a:spcAft>
          <a:spcPct val="0"/>
        </a:spcAft>
        <a:buChar char="»"/>
        <a:defRPr sz="2495">
          <a:solidFill>
            <a:schemeClr val="tx1"/>
          </a:solidFill>
          <a:latin typeface="+mn-lt"/>
          <a:cs typeface="+mn-cs"/>
        </a:defRPr>
      </a:lvl7pPr>
      <a:lvl8pPr marL="4286043" indent="-285737" algn="l" rtl="0" fontAlgn="base">
        <a:spcBef>
          <a:spcPct val="20000"/>
        </a:spcBef>
        <a:spcAft>
          <a:spcPct val="0"/>
        </a:spcAft>
        <a:buChar char="»"/>
        <a:defRPr sz="2495">
          <a:solidFill>
            <a:schemeClr val="tx1"/>
          </a:solidFill>
          <a:latin typeface="+mn-lt"/>
          <a:cs typeface="+mn-cs"/>
        </a:defRPr>
      </a:lvl8pPr>
      <a:lvl9pPr marL="4857515" indent="-285737" algn="l" rtl="0" fontAlgn="base">
        <a:spcBef>
          <a:spcPct val="20000"/>
        </a:spcBef>
        <a:spcAft>
          <a:spcPct val="0"/>
        </a:spcAft>
        <a:buChar char="»"/>
        <a:defRPr sz="2495">
          <a:solidFill>
            <a:schemeClr val="tx1"/>
          </a:solidFill>
          <a:latin typeface="+mn-lt"/>
          <a:cs typeface="+mn-cs"/>
        </a:defRPr>
      </a:lvl9pPr>
    </p:bodyStyle>
    <p:otherStyle>
      <a:defPPr>
        <a:defRPr lang="sk-SK"/>
      </a:defPPr>
      <a:lvl1pPr marL="0" algn="l" defTabSz="1142945" rtl="0" eaLnBrk="1" latinLnBrk="0" hangingPunct="1">
        <a:defRPr sz="2268" kern="1200">
          <a:solidFill>
            <a:schemeClr val="tx1"/>
          </a:solidFill>
          <a:latin typeface="+mn-lt"/>
          <a:ea typeface="+mn-ea"/>
          <a:cs typeface="+mn-cs"/>
        </a:defRPr>
      </a:lvl1pPr>
      <a:lvl2pPr marL="571472" algn="l" defTabSz="1142945" rtl="0" eaLnBrk="1" latinLnBrk="0" hangingPunct="1">
        <a:defRPr sz="2268" kern="1200">
          <a:solidFill>
            <a:schemeClr val="tx1"/>
          </a:solidFill>
          <a:latin typeface="+mn-lt"/>
          <a:ea typeface="+mn-ea"/>
          <a:cs typeface="+mn-cs"/>
        </a:defRPr>
      </a:lvl2pPr>
      <a:lvl3pPr marL="1142945" algn="l" defTabSz="1142945" rtl="0" eaLnBrk="1" latinLnBrk="0" hangingPunct="1">
        <a:defRPr sz="2268" kern="1200">
          <a:solidFill>
            <a:schemeClr val="tx1"/>
          </a:solidFill>
          <a:latin typeface="+mn-lt"/>
          <a:ea typeface="+mn-ea"/>
          <a:cs typeface="+mn-cs"/>
        </a:defRPr>
      </a:lvl3pPr>
      <a:lvl4pPr marL="1714417" algn="l" defTabSz="1142945" rtl="0" eaLnBrk="1" latinLnBrk="0" hangingPunct="1">
        <a:defRPr sz="2268" kern="1200">
          <a:solidFill>
            <a:schemeClr val="tx1"/>
          </a:solidFill>
          <a:latin typeface="+mn-lt"/>
          <a:ea typeface="+mn-ea"/>
          <a:cs typeface="+mn-cs"/>
        </a:defRPr>
      </a:lvl4pPr>
      <a:lvl5pPr marL="2285889" algn="l" defTabSz="1142945" rtl="0" eaLnBrk="1" latinLnBrk="0" hangingPunct="1">
        <a:defRPr sz="2268" kern="1200">
          <a:solidFill>
            <a:schemeClr val="tx1"/>
          </a:solidFill>
          <a:latin typeface="+mn-lt"/>
          <a:ea typeface="+mn-ea"/>
          <a:cs typeface="+mn-cs"/>
        </a:defRPr>
      </a:lvl5pPr>
      <a:lvl6pPr marL="2857362" algn="l" defTabSz="1142945" rtl="0" eaLnBrk="1" latinLnBrk="0" hangingPunct="1">
        <a:defRPr sz="2268" kern="1200">
          <a:solidFill>
            <a:schemeClr val="tx1"/>
          </a:solidFill>
          <a:latin typeface="+mn-lt"/>
          <a:ea typeface="+mn-ea"/>
          <a:cs typeface="+mn-cs"/>
        </a:defRPr>
      </a:lvl6pPr>
      <a:lvl7pPr marL="3428834" algn="l" defTabSz="1142945" rtl="0" eaLnBrk="1" latinLnBrk="0" hangingPunct="1">
        <a:defRPr sz="2268" kern="1200">
          <a:solidFill>
            <a:schemeClr val="tx1"/>
          </a:solidFill>
          <a:latin typeface="+mn-lt"/>
          <a:ea typeface="+mn-ea"/>
          <a:cs typeface="+mn-cs"/>
        </a:defRPr>
      </a:lvl7pPr>
      <a:lvl8pPr marL="4000306" algn="l" defTabSz="1142945" rtl="0" eaLnBrk="1" latinLnBrk="0" hangingPunct="1">
        <a:defRPr sz="2268" kern="1200">
          <a:solidFill>
            <a:schemeClr val="tx1"/>
          </a:solidFill>
          <a:latin typeface="+mn-lt"/>
          <a:ea typeface="+mn-ea"/>
          <a:cs typeface="+mn-cs"/>
        </a:defRPr>
      </a:lvl8pPr>
      <a:lvl9pPr marL="4571778" algn="l" defTabSz="1142945" rtl="0" eaLnBrk="1" latinLnBrk="0" hangingPunct="1">
        <a:defRPr sz="226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audio" Target="../media/audio1.wav"/><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34.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34.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34.xml"/><Relationship Id="rId6" Type="http://schemas.openxmlformats.org/officeDocument/2006/relationships/image" Target="../media/image5.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56.xml"/><Relationship Id="rId6" Type="http://schemas.openxmlformats.org/officeDocument/2006/relationships/image" Target="../media/image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5.jpg"/><Relationship Id="rId1" Type="http://schemas.openxmlformats.org/officeDocument/2006/relationships/slideLayout" Target="../slideLayouts/slideLayout45.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4.jpg"/><Relationship Id="rId1" Type="http://schemas.openxmlformats.org/officeDocument/2006/relationships/slideLayout" Target="../slideLayouts/slideLayout45.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45.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45.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45.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45.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45.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45.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6.jpg"/><Relationship Id="rId2" Type="http://schemas.openxmlformats.org/officeDocument/2006/relationships/image" Target="../media/image23.jpg"/><Relationship Id="rId1" Type="http://schemas.openxmlformats.org/officeDocument/2006/relationships/slideLayout" Target="../slideLayouts/slideLayout45.xml"/><Relationship Id="rId6" Type="http://schemas.openxmlformats.org/officeDocument/2006/relationships/image" Target="../media/image5.png"/><Relationship Id="rId5" Type="http://schemas.openxmlformats.org/officeDocument/2006/relationships/image" Target="../media/image22.jpg"/><Relationship Id="rId4" Type="http://schemas.openxmlformats.org/officeDocument/2006/relationships/image" Target="../media/image25.jpg"/></Relationships>
</file>

<file path=ppt/slides/_rels/slide15.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45.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45.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45.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45.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45.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45.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45.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45.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45.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45.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45.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45.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41.jpg"/><Relationship Id="rId2" Type="http://schemas.openxmlformats.org/officeDocument/2006/relationships/image" Target="../media/image39.jpg"/><Relationship Id="rId1" Type="http://schemas.openxmlformats.org/officeDocument/2006/relationships/slideLayout" Target="../slideLayouts/slideLayout45.xml"/><Relationship Id="rId6" Type="http://schemas.openxmlformats.org/officeDocument/2006/relationships/image" Target="../media/image5.png"/><Relationship Id="rId5" Type="http://schemas.openxmlformats.org/officeDocument/2006/relationships/image" Target="../media/image38.jpg"/><Relationship Id="rId4" Type="http://schemas.openxmlformats.org/officeDocument/2006/relationships/image" Target="../media/image40.jpg"/></Relationships>
</file>

<file path=ppt/slides/_rels/slide28.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45.xm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45.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45.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45.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45.xml"/><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45.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47.jpg"/><Relationship Id="rId1" Type="http://schemas.openxmlformats.org/officeDocument/2006/relationships/slideLayout" Target="../slideLayouts/slideLayout45.xml"/><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4.png"/><Relationship Id="rId7" Type="http://schemas.openxmlformats.org/officeDocument/2006/relationships/image" Target="../media/image2.jpg"/><Relationship Id="rId2" Type="http://schemas.openxmlformats.org/officeDocument/2006/relationships/image" Target="../media/image48.jpg"/><Relationship Id="rId1" Type="http://schemas.openxmlformats.org/officeDocument/2006/relationships/slideLayout" Target="../slideLayouts/slideLayout45.xml"/><Relationship Id="rId6" Type="http://schemas.openxmlformats.org/officeDocument/2006/relationships/image" Target="../media/image51.jpg"/><Relationship Id="rId5" Type="http://schemas.openxmlformats.org/officeDocument/2006/relationships/image" Target="../media/image50.jpg"/><Relationship Id="rId4" Type="http://schemas.openxmlformats.org/officeDocument/2006/relationships/image" Target="../media/image49.jpg"/><Relationship Id="rId9" Type="http://schemas.openxmlformats.org/officeDocument/2006/relationships/image" Target="../media/image3.jpg"/></Relationships>
</file>

<file path=ppt/slides/_rels/slide36.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54.jpg"/><Relationship Id="rId2" Type="http://schemas.openxmlformats.org/officeDocument/2006/relationships/image" Target="../media/image52.jpg"/><Relationship Id="rId1" Type="http://schemas.openxmlformats.org/officeDocument/2006/relationships/slideLayout" Target="../slideLayouts/slideLayout45.xml"/><Relationship Id="rId6" Type="http://schemas.openxmlformats.org/officeDocument/2006/relationships/image" Target="../media/image5.png"/><Relationship Id="rId5" Type="http://schemas.openxmlformats.org/officeDocument/2006/relationships/image" Target="../media/image3.jpg"/><Relationship Id="rId4" Type="http://schemas.openxmlformats.org/officeDocument/2006/relationships/image" Target="../media/image53.jpg"/></Relationships>
</file>

<file path=ppt/slides/_rels/slide3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57.png"/><Relationship Id="rId7" Type="http://schemas.openxmlformats.org/officeDocument/2006/relationships/hyperlink" Target="http://www.ppsmania.fr/author/pista" TargetMode="External"/><Relationship Id="rId2" Type="http://schemas.openxmlformats.org/officeDocument/2006/relationships/image" Target="../media/image56.png"/><Relationship Id="rId1" Type="http://schemas.openxmlformats.org/officeDocument/2006/relationships/slideLayout" Target="../slideLayouts/slideLayout24.xml"/><Relationship Id="rId6" Type="http://schemas.openxmlformats.org/officeDocument/2006/relationships/hyperlink" Target="mailto:pista2011@gmail.com" TargetMode="External"/><Relationship Id="rId5" Type="http://schemas.openxmlformats.org/officeDocument/2006/relationships/image" Target="../media/image58.jpg"/><Relationship Id="rId4" Type="http://schemas.openxmlformats.org/officeDocument/2006/relationships/hyperlink" Target="https://www.youtube.com/channel/UC4x4T-5Itm_FsR07hKJYstA/videos" TargetMode="External"/></Relationships>
</file>

<file path=ppt/slides/_rels/slide39.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hyperlink" Target="https://vk.com/mispps" TargetMode="External"/><Relationship Id="rId3" Type="http://schemas.openxmlformats.org/officeDocument/2006/relationships/image" Target="../media/image59.png"/><Relationship Id="rId7" Type="http://schemas.openxmlformats.org/officeDocument/2006/relationships/hyperlink" Target="https://www.facebook.com/mispps" TargetMode="External"/><Relationship Id="rId12" Type="http://schemas.openxmlformats.org/officeDocument/2006/relationships/image" Target="../media/image64.png"/><Relationship Id="rId2" Type="http://schemas.openxmlformats.org/officeDocument/2006/relationships/hyperlink" Target="http://www.mispps.com/" TargetMode="External"/><Relationship Id="rId1" Type="http://schemas.openxmlformats.org/officeDocument/2006/relationships/slideLayout" Target="../slideLayouts/slideLayout67.xml"/><Relationship Id="rId6" Type="http://schemas.openxmlformats.org/officeDocument/2006/relationships/image" Target="../media/image61.png"/><Relationship Id="rId11" Type="http://schemas.openxmlformats.org/officeDocument/2006/relationships/hyperlink" Target="https://plus.google.com/+Mispps/" TargetMode="External"/><Relationship Id="rId5" Type="http://schemas.openxmlformats.org/officeDocument/2006/relationships/image" Target="../media/image60.png"/><Relationship Id="rId10" Type="http://schemas.openxmlformats.org/officeDocument/2006/relationships/image" Target="../media/image6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O">
            <a:extLst>
              <a:ext uri="{FF2B5EF4-FFF2-40B4-BE49-F238E27FC236}">
                <a16:creationId xmlns:a16="http://schemas.microsoft.com/office/drawing/2014/main" id="{F9D6EDC3-D1E8-4CF1-BF8B-EB0C70C904DC}"/>
              </a:ext>
            </a:extLst>
          </p:cNvPr>
          <p:cNvSpPr txBox="1"/>
          <p:nvPr/>
        </p:nvSpPr>
        <p:spPr>
          <a:xfrm>
            <a:off x="2368547" y="1800000"/>
            <a:ext cx="10807706" cy="1752994"/>
          </a:xfrm>
          <a:prstGeom prst="rect">
            <a:avLst/>
          </a:prstGeom>
          <a:noFill/>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extrusionH="6350"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10500" b="1" i="0" u="none" strike="noStrike" kern="1200" cap="none" spc="0" normalizeH="0" baseline="0" noProof="0">
                <a:ln w="19050">
                  <a:solidFill>
                    <a:prstClr val="black">
                      <a:alpha val="70000"/>
                    </a:prstClr>
                  </a:solidFill>
                </a:ln>
                <a:solidFill>
                  <a:srgbClr val="ECB22F"/>
                </a:solidFill>
                <a:effectLst>
                  <a:outerShdw blurRad="50800" dist="38100" dir="2700000" algn="tl" rotWithShape="0">
                    <a:prstClr val="black"/>
                  </a:outerShdw>
                </a:effectLst>
                <a:uLnTx/>
                <a:uFillTx/>
                <a:latin typeface="Artistik" panose="04040505050F02020602" pitchFamily="82" charset="0"/>
                <a:ea typeface="+mn-ea"/>
                <a:cs typeface="+mn-cs"/>
              </a:rPr>
              <a:t>Svet objektívom</a:t>
            </a:r>
            <a:endParaRPr kumimoji="0" lang="sk-SK" sz="10500" b="1" i="0" u="none" strike="noStrike" kern="1200" cap="none" spc="0" normalizeH="0" baseline="0" noProof="0" dirty="0">
              <a:ln w="19050">
                <a:solidFill>
                  <a:prstClr val="black">
                    <a:alpha val="70000"/>
                  </a:prstClr>
                </a:solidFill>
              </a:ln>
              <a:solidFill>
                <a:srgbClr val="ECB22F"/>
              </a:solidFill>
              <a:effectLst>
                <a:outerShdw blurRad="50800" dist="38100" dir="2700000" algn="tl" rotWithShape="0">
                  <a:prstClr val="black"/>
                </a:outerShdw>
              </a:effectLst>
              <a:uLnTx/>
              <a:uFillTx/>
              <a:latin typeface="Artistik" panose="04040505050F02020602" pitchFamily="82" charset="0"/>
              <a:ea typeface="+mn-ea"/>
              <a:cs typeface="+mn-cs"/>
            </a:endParaRPr>
          </a:p>
        </p:txBody>
      </p:sp>
      <p:sp>
        <p:nvSpPr>
          <p:cNvPr id="17" name="ŠPA">
            <a:extLst>
              <a:ext uri="{FF2B5EF4-FFF2-40B4-BE49-F238E27FC236}">
                <a16:creationId xmlns:a16="http://schemas.microsoft.com/office/drawing/2014/main" id="{C3A32CF2-E8A1-4A33-8FF7-94B696985236}"/>
              </a:ext>
            </a:extLst>
          </p:cNvPr>
          <p:cNvSpPr txBox="1"/>
          <p:nvPr/>
        </p:nvSpPr>
        <p:spPr>
          <a:xfrm>
            <a:off x="2368547" y="1800000"/>
            <a:ext cx="10807706" cy="1752994"/>
          </a:xfrm>
          <a:prstGeom prst="rect">
            <a:avLst/>
          </a:prstGeom>
          <a:noFill/>
          <a:scene3d>
            <a:camera prst="orthographicFront"/>
            <a:lightRig rig="sunset" dir="t"/>
          </a:scene3d>
          <a:sp3d prstMaterial="metal">
            <a:bevelT h="38100" prst="coolSlant"/>
          </a:sp3d>
        </p:spPr>
        <p:txBody>
          <a:bodyPr wrap="square" rtlCol="0">
            <a:prstTxWarp prst="textArchUp">
              <a:avLst/>
            </a:prstTxWarp>
            <a:spAutoFit/>
            <a:scene3d>
              <a:camera prst="orthographicFront"/>
              <a:lightRig rig="threePt" dir="t"/>
            </a:scene3d>
            <a:sp3d extrusionH="6350"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10500" b="1" i="0" u="none" strike="noStrike" kern="1200" cap="none" spc="0" normalizeH="0" baseline="0" noProof="0">
                <a:ln w="19050">
                  <a:solidFill>
                    <a:prstClr val="black">
                      <a:alpha val="70000"/>
                    </a:prstClr>
                  </a:solidFill>
                </a:ln>
                <a:solidFill>
                  <a:srgbClr val="ECB22F"/>
                </a:solidFill>
                <a:effectLst>
                  <a:outerShdw blurRad="50800" dist="38100" dir="2700000" algn="tl" rotWithShape="0">
                    <a:prstClr val="black"/>
                  </a:outerShdw>
                </a:effectLst>
                <a:uLnTx/>
                <a:uFillTx/>
                <a:latin typeface="Artistik" panose="04040505050F02020602" pitchFamily="82" charset="0"/>
                <a:ea typeface="+mn-ea"/>
                <a:cs typeface="+mn-cs"/>
              </a:rPr>
              <a:t>El mundo en la lente</a:t>
            </a:r>
            <a:endParaRPr kumimoji="0" lang="sk-SK" sz="10500" b="1" i="0" u="none" strike="noStrike" kern="1200" cap="none" spc="0" normalizeH="0" baseline="0" noProof="0" dirty="0">
              <a:ln w="19050">
                <a:solidFill>
                  <a:prstClr val="black">
                    <a:alpha val="70000"/>
                  </a:prstClr>
                </a:solidFill>
              </a:ln>
              <a:solidFill>
                <a:srgbClr val="ECB22F"/>
              </a:solidFill>
              <a:effectLst>
                <a:outerShdw blurRad="50800" dist="38100" dir="2700000" algn="tl" rotWithShape="0">
                  <a:prstClr val="black"/>
                </a:outerShdw>
              </a:effectLst>
              <a:uLnTx/>
              <a:uFillTx/>
              <a:latin typeface="Artistik" panose="04040505050F02020602" pitchFamily="82" charset="0"/>
              <a:ea typeface="+mn-ea"/>
              <a:cs typeface="+mn-cs"/>
            </a:endParaRPr>
          </a:p>
        </p:txBody>
      </p:sp>
      <p:sp>
        <p:nvSpPr>
          <p:cNvPr id="7" name="ANG">
            <a:extLst>
              <a:ext uri="{FF2B5EF4-FFF2-40B4-BE49-F238E27FC236}">
                <a16:creationId xmlns:a16="http://schemas.microsoft.com/office/drawing/2014/main" id="{BDCCF544-DCBA-4B49-8D69-A83214FCB9E8}"/>
              </a:ext>
            </a:extLst>
          </p:cNvPr>
          <p:cNvSpPr txBox="1"/>
          <p:nvPr/>
        </p:nvSpPr>
        <p:spPr>
          <a:xfrm>
            <a:off x="2216147" y="1800000"/>
            <a:ext cx="10807706" cy="1752994"/>
          </a:xfrm>
          <a:prstGeom prst="rect">
            <a:avLst/>
          </a:prstGeom>
          <a:noFill/>
          <a:scene3d>
            <a:camera prst="orthographicFront"/>
            <a:lightRig rig="sunset" dir="t"/>
          </a:scene3d>
          <a:sp3d prstMaterial="metal"/>
        </p:spPr>
        <p:txBody>
          <a:bodyPr wrap="square" rtlCol="0">
            <a:prstTxWarp prst="textArchUp">
              <a:avLst/>
            </a:prstTxWarp>
            <a:spAutoFit/>
            <a:scene3d>
              <a:camera prst="orthographicFront"/>
              <a:lightRig rig="threePt" dir="t"/>
            </a:scene3d>
            <a:sp3d extrusionH="6350" prstMaterial="softEdge"/>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en-US" sz="10500" b="1" i="0" u="none" strike="noStrike" kern="1200" cap="none" spc="0" normalizeH="0" baseline="0" noProof="0" dirty="0">
                <a:ln w="19050">
                  <a:solidFill>
                    <a:prstClr val="black">
                      <a:alpha val="70000"/>
                    </a:prstClr>
                  </a:solidFill>
                </a:ln>
                <a:solidFill>
                  <a:srgbClr val="ECB22F"/>
                </a:solidFill>
                <a:effectLst>
                  <a:outerShdw blurRad="50800" dist="38100" dir="2700000" algn="tl" rotWithShape="0">
                    <a:prstClr val="black"/>
                  </a:outerShdw>
                </a:effectLst>
                <a:uLnTx/>
                <a:uFillTx/>
                <a:latin typeface="Artistik" panose="04040505050F02020602" pitchFamily="82" charset="0"/>
                <a:ea typeface="+mn-ea"/>
                <a:cs typeface="+mn-cs"/>
              </a:rPr>
              <a:t>The world in the lens</a:t>
            </a:r>
            <a:endParaRPr kumimoji="0" lang="sk-SK" sz="10500" b="1" i="0" u="none" strike="noStrike" kern="1200" cap="none" spc="0" normalizeH="0" baseline="0" noProof="0" dirty="0">
              <a:ln w="19050">
                <a:solidFill>
                  <a:prstClr val="black">
                    <a:alpha val="70000"/>
                  </a:prstClr>
                </a:solidFill>
              </a:ln>
              <a:solidFill>
                <a:srgbClr val="ECB22F"/>
              </a:solidFill>
              <a:effectLst>
                <a:outerShdw blurRad="50800" dist="38100" dir="2700000" algn="tl" rotWithShape="0">
                  <a:prstClr val="black"/>
                </a:outerShdw>
              </a:effectLst>
              <a:uLnTx/>
              <a:uFillTx/>
              <a:latin typeface="Artistik" panose="04040505050F02020602" pitchFamily="82" charset="0"/>
              <a:ea typeface="+mn-ea"/>
              <a:cs typeface="+mn-cs"/>
            </a:endParaRPr>
          </a:p>
        </p:txBody>
      </p:sp>
      <p:sp>
        <p:nvSpPr>
          <p:cNvPr id="4" name="Číslo">
            <a:extLst>
              <a:ext uri="{FF2B5EF4-FFF2-40B4-BE49-F238E27FC236}">
                <a16:creationId xmlns:a16="http://schemas.microsoft.com/office/drawing/2014/main" id="{4263AEC4-7CE8-4A44-9170-019CC59EDE09}"/>
              </a:ext>
            </a:extLst>
          </p:cNvPr>
          <p:cNvSpPr/>
          <p:nvPr/>
        </p:nvSpPr>
        <p:spPr>
          <a:xfrm>
            <a:off x="13194053" y="730327"/>
            <a:ext cx="1223514" cy="674378"/>
          </a:xfrm>
          <a:prstGeom prst="roundRect">
            <a:avLst/>
          </a:prstGeom>
          <a:solidFill>
            <a:srgbClr val="F1C86B"/>
          </a:solidFill>
          <a:ln w="22225">
            <a:solidFill>
              <a:schemeClr val="tx1"/>
            </a:solidFill>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7200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5400" b="1" i="0" u="none" strike="noStrike" kern="1200" cap="none" spc="0" normalizeH="0" baseline="0" noProof="0">
                <a:ln w="19050">
                  <a:noFill/>
                </a:ln>
                <a:solidFill>
                  <a:srgbClr val="AD4F0F"/>
                </a:solidFill>
                <a:effectLst/>
                <a:uLnTx/>
                <a:uFillTx/>
                <a:latin typeface="Artistik" panose="04040505050F02020602" pitchFamily="82" charset="0"/>
              </a:rPr>
              <a:t>45</a:t>
            </a:r>
            <a:endParaRPr kumimoji="0" lang="sk-SK" sz="5400" b="1" i="0" u="none" strike="noStrike" kern="1200" cap="none" spc="0" normalizeH="0" baseline="0" noProof="0" dirty="0">
              <a:ln w="19050">
                <a:noFill/>
              </a:ln>
              <a:solidFill>
                <a:srgbClr val="AD4F0F"/>
              </a:solidFill>
              <a:effectLst/>
              <a:uLnTx/>
              <a:uFillTx/>
              <a:latin typeface="Artistik" panose="04040505050F02020602" pitchFamily="82" charset="0"/>
            </a:endParaRPr>
          </a:p>
        </p:txBody>
      </p:sp>
      <p:sp>
        <p:nvSpPr>
          <p:cNvPr id="9" name="Rok">
            <a:extLst>
              <a:ext uri="{FF2B5EF4-FFF2-40B4-BE49-F238E27FC236}">
                <a16:creationId xmlns:a16="http://schemas.microsoft.com/office/drawing/2014/main" id="{A4D109FD-3207-4BFB-A488-1189D879FF6E}"/>
              </a:ext>
            </a:extLst>
          </p:cNvPr>
          <p:cNvSpPr/>
          <p:nvPr/>
        </p:nvSpPr>
        <p:spPr>
          <a:xfrm>
            <a:off x="7023600" y="6241223"/>
            <a:ext cx="1188000" cy="504000"/>
          </a:xfrm>
          <a:prstGeom prst="roundRect">
            <a:avLst>
              <a:gd name="adj" fmla="val 50000"/>
            </a:avLst>
          </a:prstGeom>
          <a:solidFill>
            <a:srgbClr val="F1C86B"/>
          </a:solidFill>
          <a:ln w="19050">
            <a:solidFill>
              <a:schemeClr val="tx1"/>
            </a:solidFill>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0" tIns="0" rIns="0" bIns="3600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3600" b="1" i="0" u="none" strike="noStrike" kern="1200" cap="none" spc="0" normalizeH="0" baseline="0" noProof="0">
                <a:ln w="19050">
                  <a:noFill/>
                </a:ln>
                <a:solidFill>
                  <a:srgbClr val="843C0C"/>
                </a:solidFill>
                <a:effectLst/>
                <a:uLnTx/>
                <a:uFillTx/>
                <a:latin typeface="Artistik" panose="04040505050F02020602" pitchFamily="82" charset="0"/>
                <a:ea typeface="+mn-ea"/>
                <a:cs typeface="+mn-cs"/>
              </a:rPr>
              <a:t>2021</a:t>
            </a:r>
          </a:p>
        </p:txBody>
      </p:sp>
      <p:sp>
        <p:nvSpPr>
          <p:cNvPr id="3" name="Autor">
            <a:extLst>
              <a:ext uri="{FF2B5EF4-FFF2-40B4-BE49-F238E27FC236}">
                <a16:creationId xmlns:a16="http://schemas.microsoft.com/office/drawing/2014/main" id="{D943E57F-4DDD-4E6E-A634-B715986742BF}"/>
              </a:ext>
            </a:extLst>
          </p:cNvPr>
          <p:cNvSpPr/>
          <p:nvPr/>
        </p:nvSpPr>
        <p:spPr>
          <a:xfrm>
            <a:off x="5524053" y="7270576"/>
            <a:ext cx="4187093" cy="576000"/>
          </a:xfrm>
          <a:prstGeom prst="roundRect">
            <a:avLst/>
          </a:prstGeom>
          <a:solidFill>
            <a:srgbClr val="F1C86B"/>
          </a:solidFill>
          <a:ln w="19050" cmpd="sng">
            <a:solidFill>
              <a:schemeClr val="tx1"/>
            </a:solidFill>
            <a:prstDash val="solid"/>
          </a:ln>
          <a:effectLst>
            <a:outerShdw blurRad="50800" dist="38100" dir="2700000" algn="tl" rotWithShape="0">
              <a:prstClr val="black">
                <a:alpha val="40000"/>
              </a:prstClr>
            </a:outerShdw>
          </a:effectLst>
          <a:scene3d>
            <a:camera prst="orthographicFront"/>
            <a:lightRig rig="threePt" dir="t"/>
          </a:scene3d>
          <a:sp3d prstMaterial="softEdge"/>
        </p:spPr>
        <p:style>
          <a:lnRef idx="2">
            <a:schemeClr val="accent1">
              <a:shade val="50000"/>
            </a:schemeClr>
          </a:lnRef>
          <a:fillRef idx="1">
            <a:schemeClr val="accent1"/>
          </a:fillRef>
          <a:effectRef idx="0">
            <a:schemeClr val="accent1"/>
          </a:effectRef>
          <a:fontRef idx="minor">
            <a:schemeClr val="lt1"/>
          </a:fontRef>
        </p:style>
        <p:txBody>
          <a:bodyPr wrap="none" lIns="216000" tIns="0" rIns="216000" bIns="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4000" b="1" i="0" u="none" strike="noStrike" kern="1200" cap="none" spc="0" normalizeH="0" baseline="0" noProof="0">
                <a:ln w="19050">
                  <a:noFill/>
                </a:ln>
                <a:solidFill>
                  <a:srgbClr val="843C0C"/>
                </a:solidFill>
                <a:effectLst/>
                <a:uLnTx/>
                <a:uFillTx/>
                <a:latin typeface="Artistik" panose="04040505050F02020602" pitchFamily="82" charset="0"/>
                <a:ea typeface="+mn-ea"/>
                <a:cs typeface="+mn-cs"/>
              </a:rPr>
              <a:t>Dušan, Dennis, Steve</a:t>
            </a:r>
            <a:endParaRPr kumimoji="0" lang="sk-SK" sz="4000" b="1" i="0" u="none" strike="noStrike" kern="1200" cap="none" spc="0" normalizeH="0" baseline="0" noProof="0" dirty="0">
              <a:ln w="19050">
                <a:noFill/>
              </a:ln>
              <a:solidFill>
                <a:srgbClr val="843C0C"/>
              </a:solidFill>
              <a:effectLst/>
              <a:uLnTx/>
              <a:uFillTx/>
              <a:latin typeface="Artistik" panose="04040505050F02020602" pitchFamily="82" charset="0"/>
              <a:ea typeface="+mn-ea"/>
              <a:cs typeface="+mn-cs"/>
            </a:endParaRPr>
          </a:p>
        </p:txBody>
      </p:sp>
      <p:pic>
        <p:nvPicPr>
          <p:cNvPr id="14" name="Foto 4b">
            <a:extLst>
              <a:ext uri="{FF2B5EF4-FFF2-40B4-BE49-F238E27FC236}">
                <a16:creationId xmlns:a16="http://schemas.microsoft.com/office/drawing/2014/main" id="{158CF122-6207-4C82-A24A-F180AC518AD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9111600" y="3960000"/>
            <a:ext cx="3929600" cy="2210400"/>
          </a:xfrm>
          <a:prstGeom prst="rect">
            <a:avLst/>
          </a:prstGeom>
          <a:solidFill>
            <a:srgbClr val="FFFFFF">
              <a:shade val="85000"/>
            </a:srgbClr>
          </a:solidFill>
          <a:ln w="38100" cap="sq">
            <a:solidFill>
              <a:srgbClr val="F1C86B"/>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5" name="Foto 4a">
            <a:extLst>
              <a:ext uri="{FF2B5EF4-FFF2-40B4-BE49-F238E27FC236}">
                <a16:creationId xmlns:a16="http://schemas.microsoft.com/office/drawing/2014/main" id="{DD72BF23-F0C2-43D6-9D86-868BF0488A4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2232000" y="3960000"/>
            <a:ext cx="3929600" cy="2210400"/>
          </a:xfrm>
          <a:prstGeom prst="rect">
            <a:avLst/>
          </a:prstGeom>
          <a:solidFill>
            <a:srgbClr val="FFFFFF">
              <a:shade val="85000"/>
            </a:srgbClr>
          </a:solidFill>
          <a:ln w="38100" cap="sq">
            <a:solidFill>
              <a:srgbClr val="F1C86B"/>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3" name="Foto 3">
            <a:extLst>
              <a:ext uri="{FF2B5EF4-FFF2-40B4-BE49-F238E27FC236}">
                <a16:creationId xmlns:a16="http://schemas.microsoft.com/office/drawing/2014/main" id="{8C8C3867-A5A8-48E3-B428-0A608CB035E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5600" y="2952000"/>
            <a:ext cx="3929600" cy="2210400"/>
          </a:xfrm>
          <a:prstGeom prst="rect">
            <a:avLst/>
          </a:prstGeom>
          <a:solidFill>
            <a:srgbClr val="FFFFFF">
              <a:shade val="85000"/>
            </a:srgbClr>
          </a:solidFill>
          <a:ln w="38100" cap="sq">
            <a:solidFill>
              <a:srgbClr val="F1C86B"/>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Rám">
            <a:extLst>
              <a:ext uri="{FF2B5EF4-FFF2-40B4-BE49-F238E27FC236}">
                <a16:creationId xmlns:a16="http://schemas.microsoft.com/office/drawing/2014/main" id="{42927DDD-3ED1-4A08-832F-FDB598E89B4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0"/>
            <a:ext cx="15240000" cy="8572500"/>
          </a:xfrm>
          <a:prstGeom prst="rect">
            <a:avLst/>
          </a:prstGeom>
          <a:ln cmpd="thickThin">
            <a:solidFill>
              <a:schemeClr val="accent1"/>
            </a:solidFill>
          </a:ln>
        </p:spPr>
      </p:pic>
    </p:spTree>
    <p:extLst>
      <p:ext uri="{BB962C8B-B14F-4D97-AF65-F5344CB8AC3E}">
        <p14:creationId xmlns:p14="http://schemas.microsoft.com/office/powerpoint/2010/main" val="579851256"/>
      </p:ext>
    </p:extLst>
  </p:cSld>
  <p:clrMapOvr>
    <a:masterClrMapping/>
  </p:clrMapOvr>
  <mc:AlternateContent xmlns:mc="http://schemas.openxmlformats.org/markup-compatibility/2006" xmlns:p14="http://schemas.microsoft.com/office/powerpoint/2010/main">
    <mc:Choice Requires="p14">
      <p:transition spd="slow" p14:dur="2000" advClick="0" advTm="22000">
        <p:fade/>
        <p:sndAc>
          <p:stSnd loop="1">
            <p:snd r:embed="rId3" name="Música prehispánica.wav"/>
          </p:stSnd>
        </p:sndAc>
      </p:transition>
    </mc:Choice>
    <mc:Fallback xmlns="">
      <p:transition spd="slow" advClick="0" advTm="22000">
        <p:fade/>
        <p:sndAc>
          <p:stSnd loop="1">
            <p:snd r:embed="rId8" name="Música prehispánic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1500"/>
                                        <p:tgtEl>
                                          <p:spTgt spid="4"/>
                                        </p:tgtEl>
                                      </p:cBhvr>
                                    </p:animEffect>
                                  </p:childTnLst>
                                </p:cTn>
                              </p:par>
                            </p:childTnLst>
                          </p:cTn>
                        </p:par>
                        <p:par>
                          <p:cTn id="8" fill="hold">
                            <p:stCondLst>
                              <p:cond delay="1500"/>
                            </p:stCondLst>
                            <p:childTnLst>
                              <p:par>
                                <p:cTn id="9" presetID="42"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2000"/>
                                        <p:tgtEl>
                                          <p:spTgt spid="13"/>
                                        </p:tgtEl>
                                      </p:cBhvr>
                                    </p:animEffect>
                                    <p:anim calcmode="lin" valueType="num">
                                      <p:cBhvr>
                                        <p:cTn id="12" dur="2000" fill="hold"/>
                                        <p:tgtEl>
                                          <p:spTgt spid="13"/>
                                        </p:tgtEl>
                                        <p:attrNameLst>
                                          <p:attrName>ppt_x</p:attrName>
                                        </p:attrNameLst>
                                      </p:cBhvr>
                                      <p:tavLst>
                                        <p:tav tm="0">
                                          <p:val>
                                            <p:strVal val="#ppt_x"/>
                                          </p:val>
                                        </p:tav>
                                        <p:tav tm="100000">
                                          <p:val>
                                            <p:strVal val="#ppt_x"/>
                                          </p:val>
                                        </p:tav>
                                      </p:tavLst>
                                    </p:anim>
                                    <p:anim calcmode="lin" valueType="num">
                                      <p:cBhvr>
                                        <p:cTn id="13" dur="2000" fill="hold"/>
                                        <p:tgtEl>
                                          <p:spTgt spid="13"/>
                                        </p:tgtEl>
                                        <p:attrNameLst>
                                          <p:attrName>ppt_y</p:attrName>
                                        </p:attrNameLst>
                                      </p:cBhvr>
                                      <p:tavLst>
                                        <p:tav tm="0">
                                          <p:val>
                                            <p:strVal val="#ppt_y+.1"/>
                                          </p:val>
                                        </p:tav>
                                        <p:tav tm="100000">
                                          <p:val>
                                            <p:strVal val="#ppt_y"/>
                                          </p:val>
                                        </p:tav>
                                      </p:tavLst>
                                    </p:anim>
                                  </p:childTnLst>
                                </p:cTn>
                              </p:par>
                              <p:par>
                                <p:cTn id="14" presetID="53" presetClass="entr" presetSubtype="528" fill="hold" nodeType="withEffect">
                                  <p:stCondLst>
                                    <p:cond delay="1000"/>
                                  </p:stCondLst>
                                  <p:childTnLst>
                                    <p:set>
                                      <p:cBhvr>
                                        <p:cTn id="15" dur="1" fill="hold">
                                          <p:stCondLst>
                                            <p:cond delay="0"/>
                                          </p:stCondLst>
                                        </p:cTn>
                                        <p:tgtEl>
                                          <p:spTgt spid="15"/>
                                        </p:tgtEl>
                                        <p:attrNameLst>
                                          <p:attrName>style.visibility</p:attrName>
                                        </p:attrNameLst>
                                      </p:cBhvr>
                                      <p:to>
                                        <p:strVal val="visible"/>
                                      </p:to>
                                    </p:set>
                                    <p:anim calcmode="lin" valueType="num">
                                      <p:cBhvr>
                                        <p:cTn id="16" dur="2500" fill="hold"/>
                                        <p:tgtEl>
                                          <p:spTgt spid="15"/>
                                        </p:tgtEl>
                                        <p:attrNameLst>
                                          <p:attrName>ppt_w</p:attrName>
                                        </p:attrNameLst>
                                      </p:cBhvr>
                                      <p:tavLst>
                                        <p:tav tm="0">
                                          <p:val>
                                            <p:fltVal val="0"/>
                                          </p:val>
                                        </p:tav>
                                        <p:tav tm="100000">
                                          <p:val>
                                            <p:strVal val="#ppt_w"/>
                                          </p:val>
                                        </p:tav>
                                      </p:tavLst>
                                    </p:anim>
                                    <p:anim calcmode="lin" valueType="num">
                                      <p:cBhvr>
                                        <p:cTn id="17" dur="2500" fill="hold"/>
                                        <p:tgtEl>
                                          <p:spTgt spid="15"/>
                                        </p:tgtEl>
                                        <p:attrNameLst>
                                          <p:attrName>ppt_h</p:attrName>
                                        </p:attrNameLst>
                                      </p:cBhvr>
                                      <p:tavLst>
                                        <p:tav tm="0">
                                          <p:val>
                                            <p:fltVal val="0"/>
                                          </p:val>
                                        </p:tav>
                                        <p:tav tm="100000">
                                          <p:val>
                                            <p:strVal val="#ppt_h"/>
                                          </p:val>
                                        </p:tav>
                                      </p:tavLst>
                                    </p:anim>
                                    <p:animEffect transition="in" filter="fade">
                                      <p:cBhvr>
                                        <p:cTn id="18" dur="2500"/>
                                        <p:tgtEl>
                                          <p:spTgt spid="15"/>
                                        </p:tgtEl>
                                      </p:cBhvr>
                                    </p:animEffect>
                                    <p:anim calcmode="lin" valueType="num">
                                      <p:cBhvr>
                                        <p:cTn id="19" dur="2500" fill="hold"/>
                                        <p:tgtEl>
                                          <p:spTgt spid="15"/>
                                        </p:tgtEl>
                                        <p:attrNameLst>
                                          <p:attrName>ppt_x</p:attrName>
                                        </p:attrNameLst>
                                      </p:cBhvr>
                                      <p:tavLst>
                                        <p:tav tm="0">
                                          <p:val>
                                            <p:fltVal val="0.5"/>
                                          </p:val>
                                        </p:tav>
                                        <p:tav tm="100000">
                                          <p:val>
                                            <p:strVal val="#ppt_x"/>
                                          </p:val>
                                        </p:tav>
                                      </p:tavLst>
                                    </p:anim>
                                    <p:anim calcmode="lin" valueType="num">
                                      <p:cBhvr>
                                        <p:cTn id="20" dur="2500" fill="hold"/>
                                        <p:tgtEl>
                                          <p:spTgt spid="15"/>
                                        </p:tgtEl>
                                        <p:attrNameLst>
                                          <p:attrName>ppt_y</p:attrName>
                                        </p:attrNameLst>
                                      </p:cBhvr>
                                      <p:tavLst>
                                        <p:tav tm="0">
                                          <p:val>
                                            <p:fltVal val="0.5"/>
                                          </p:val>
                                        </p:tav>
                                        <p:tav tm="100000">
                                          <p:val>
                                            <p:strVal val="#ppt_y"/>
                                          </p:val>
                                        </p:tav>
                                      </p:tavLst>
                                    </p:anim>
                                  </p:childTnLst>
                                </p:cTn>
                              </p:par>
                              <p:par>
                                <p:cTn id="21" presetID="53" presetClass="entr" presetSubtype="528" fill="hold" nodeType="withEffect">
                                  <p:stCondLst>
                                    <p:cond delay="1000"/>
                                  </p:stCondLst>
                                  <p:childTnLst>
                                    <p:set>
                                      <p:cBhvr>
                                        <p:cTn id="22" dur="1" fill="hold">
                                          <p:stCondLst>
                                            <p:cond delay="0"/>
                                          </p:stCondLst>
                                        </p:cTn>
                                        <p:tgtEl>
                                          <p:spTgt spid="14"/>
                                        </p:tgtEl>
                                        <p:attrNameLst>
                                          <p:attrName>style.visibility</p:attrName>
                                        </p:attrNameLst>
                                      </p:cBhvr>
                                      <p:to>
                                        <p:strVal val="visible"/>
                                      </p:to>
                                    </p:set>
                                    <p:anim calcmode="lin" valueType="num">
                                      <p:cBhvr>
                                        <p:cTn id="23" dur="2500" fill="hold"/>
                                        <p:tgtEl>
                                          <p:spTgt spid="14"/>
                                        </p:tgtEl>
                                        <p:attrNameLst>
                                          <p:attrName>ppt_w</p:attrName>
                                        </p:attrNameLst>
                                      </p:cBhvr>
                                      <p:tavLst>
                                        <p:tav tm="0">
                                          <p:val>
                                            <p:fltVal val="0"/>
                                          </p:val>
                                        </p:tav>
                                        <p:tav tm="100000">
                                          <p:val>
                                            <p:strVal val="#ppt_w"/>
                                          </p:val>
                                        </p:tav>
                                      </p:tavLst>
                                    </p:anim>
                                    <p:anim calcmode="lin" valueType="num">
                                      <p:cBhvr>
                                        <p:cTn id="24" dur="2500" fill="hold"/>
                                        <p:tgtEl>
                                          <p:spTgt spid="14"/>
                                        </p:tgtEl>
                                        <p:attrNameLst>
                                          <p:attrName>ppt_h</p:attrName>
                                        </p:attrNameLst>
                                      </p:cBhvr>
                                      <p:tavLst>
                                        <p:tav tm="0">
                                          <p:val>
                                            <p:fltVal val="0"/>
                                          </p:val>
                                        </p:tav>
                                        <p:tav tm="100000">
                                          <p:val>
                                            <p:strVal val="#ppt_h"/>
                                          </p:val>
                                        </p:tav>
                                      </p:tavLst>
                                    </p:anim>
                                    <p:animEffect transition="in" filter="fade">
                                      <p:cBhvr>
                                        <p:cTn id="25" dur="2500"/>
                                        <p:tgtEl>
                                          <p:spTgt spid="14"/>
                                        </p:tgtEl>
                                      </p:cBhvr>
                                    </p:animEffect>
                                    <p:anim calcmode="lin" valueType="num">
                                      <p:cBhvr>
                                        <p:cTn id="26" dur="2500" fill="hold"/>
                                        <p:tgtEl>
                                          <p:spTgt spid="14"/>
                                        </p:tgtEl>
                                        <p:attrNameLst>
                                          <p:attrName>ppt_x</p:attrName>
                                        </p:attrNameLst>
                                      </p:cBhvr>
                                      <p:tavLst>
                                        <p:tav tm="0">
                                          <p:val>
                                            <p:fltVal val="0.5"/>
                                          </p:val>
                                        </p:tav>
                                        <p:tav tm="100000">
                                          <p:val>
                                            <p:strVal val="#ppt_x"/>
                                          </p:val>
                                        </p:tav>
                                      </p:tavLst>
                                    </p:anim>
                                    <p:anim calcmode="lin" valueType="num">
                                      <p:cBhvr>
                                        <p:cTn id="27" dur="2500" fill="hold"/>
                                        <p:tgtEl>
                                          <p:spTgt spid="14"/>
                                        </p:tgtEl>
                                        <p:attrNameLst>
                                          <p:attrName>ppt_y</p:attrName>
                                        </p:attrNameLst>
                                      </p:cBhvr>
                                      <p:tavLst>
                                        <p:tav tm="0">
                                          <p:val>
                                            <p:fltVal val="0.5"/>
                                          </p:val>
                                        </p:tav>
                                        <p:tav tm="100000">
                                          <p:val>
                                            <p:strVal val="#ppt_y"/>
                                          </p:val>
                                        </p:tav>
                                      </p:tavLst>
                                    </p:anim>
                                  </p:childTnLst>
                                </p:cTn>
                              </p:par>
                            </p:childTnLst>
                          </p:cTn>
                        </p:par>
                        <p:par>
                          <p:cTn id="28" fill="hold">
                            <p:stCondLst>
                              <p:cond delay="5000"/>
                            </p:stCondLst>
                            <p:childTnLst>
                              <p:par>
                                <p:cTn id="29" presetID="16" presetClass="entr" presetSubtype="21" fill="hold" grpId="0" nodeType="afterEffect">
                                  <p:stCondLst>
                                    <p:cond delay="500"/>
                                  </p:stCondLst>
                                  <p:childTnLst>
                                    <p:set>
                                      <p:cBhvr>
                                        <p:cTn id="30" dur="1" fill="hold">
                                          <p:stCondLst>
                                            <p:cond delay="0"/>
                                          </p:stCondLst>
                                        </p:cTn>
                                        <p:tgtEl>
                                          <p:spTgt spid="3"/>
                                        </p:tgtEl>
                                        <p:attrNameLst>
                                          <p:attrName>style.visibility</p:attrName>
                                        </p:attrNameLst>
                                      </p:cBhvr>
                                      <p:to>
                                        <p:strVal val="visible"/>
                                      </p:to>
                                    </p:set>
                                    <p:animEffect transition="in" filter="barn(inVertical)">
                                      <p:cBhvr>
                                        <p:cTn id="31" dur="1500"/>
                                        <p:tgtEl>
                                          <p:spTgt spid="3"/>
                                        </p:tgtEl>
                                      </p:cBhvr>
                                    </p:animEffect>
                                  </p:childTnLst>
                                </p:cTn>
                              </p:par>
                            </p:childTnLst>
                          </p:cTn>
                        </p:par>
                        <p:par>
                          <p:cTn id="32" fill="hold">
                            <p:stCondLst>
                              <p:cond delay="7000"/>
                            </p:stCondLst>
                            <p:childTnLst>
                              <p:par>
                                <p:cTn id="33" presetID="53" presetClass="entr" presetSubtype="16" fill="hold" grpId="0" nodeType="afterEffect">
                                  <p:stCondLst>
                                    <p:cond delay="500"/>
                                  </p:stCondLst>
                                  <p:childTnLst>
                                    <p:set>
                                      <p:cBhvr>
                                        <p:cTn id="34" dur="1" fill="hold">
                                          <p:stCondLst>
                                            <p:cond delay="0"/>
                                          </p:stCondLst>
                                        </p:cTn>
                                        <p:tgtEl>
                                          <p:spTgt spid="9"/>
                                        </p:tgtEl>
                                        <p:attrNameLst>
                                          <p:attrName>style.visibility</p:attrName>
                                        </p:attrNameLst>
                                      </p:cBhvr>
                                      <p:to>
                                        <p:strVal val="visible"/>
                                      </p:to>
                                    </p:set>
                                    <p:anim calcmode="lin" valueType="num">
                                      <p:cBhvr>
                                        <p:cTn id="35" dur="1500" fill="hold"/>
                                        <p:tgtEl>
                                          <p:spTgt spid="9"/>
                                        </p:tgtEl>
                                        <p:attrNameLst>
                                          <p:attrName>ppt_w</p:attrName>
                                        </p:attrNameLst>
                                      </p:cBhvr>
                                      <p:tavLst>
                                        <p:tav tm="0">
                                          <p:val>
                                            <p:fltVal val="0"/>
                                          </p:val>
                                        </p:tav>
                                        <p:tav tm="100000">
                                          <p:val>
                                            <p:strVal val="#ppt_w"/>
                                          </p:val>
                                        </p:tav>
                                      </p:tavLst>
                                    </p:anim>
                                    <p:anim calcmode="lin" valueType="num">
                                      <p:cBhvr>
                                        <p:cTn id="36" dur="1500" fill="hold"/>
                                        <p:tgtEl>
                                          <p:spTgt spid="9"/>
                                        </p:tgtEl>
                                        <p:attrNameLst>
                                          <p:attrName>ppt_h</p:attrName>
                                        </p:attrNameLst>
                                      </p:cBhvr>
                                      <p:tavLst>
                                        <p:tav tm="0">
                                          <p:val>
                                            <p:fltVal val="0"/>
                                          </p:val>
                                        </p:tav>
                                        <p:tav tm="100000">
                                          <p:val>
                                            <p:strVal val="#ppt_h"/>
                                          </p:val>
                                        </p:tav>
                                      </p:tavLst>
                                    </p:anim>
                                    <p:animEffect transition="in" filter="fade">
                                      <p:cBhvr>
                                        <p:cTn id="37" dur="1500"/>
                                        <p:tgtEl>
                                          <p:spTgt spid="9"/>
                                        </p:tgtEl>
                                      </p:cBhvr>
                                    </p:animEffect>
                                  </p:childTnLst>
                                </p:cTn>
                              </p:par>
                            </p:childTnLst>
                          </p:cTn>
                        </p:par>
                        <p:par>
                          <p:cTn id="38" fill="hold">
                            <p:stCondLst>
                              <p:cond delay="9000"/>
                            </p:stCondLst>
                            <p:childTnLst>
                              <p:par>
                                <p:cTn id="39" presetID="10" presetClass="exit" presetSubtype="0" fill="hold" grpId="0" nodeType="afterEffect">
                                  <p:stCondLst>
                                    <p:cond delay="1000"/>
                                  </p:stCondLst>
                                  <p:iterate type="lt">
                                    <p:tmPct val="0"/>
                                  </p:iterate>
                                  <p:childTnLst>
                                    <p:animEffect transition="out" filter="fade">
                                      <p:cBhvr>
                                        <p:cTn id="40" dur="1000"/>
                                        <p:tgtEl>
                                          <p:spTgt spid="7">
                                            <p:txEl>
                                              <p:pRg st="0" end="0"/>
                                            </p:txEl>
                                          </p:spTgt>
                                        </p:tgtEl>
                                      </p:cBhvr>
                                    </p:animEffect>
                                    <p:set>
                                      <p:cBhvr>
                                        <p:cTn id="41" dur="1" fill="hold">
                                          <p:stCondLst>
                                            <p:cond delay="999"/>
                                          </p:stCondLst>
                                        </p:cTn>
                                        <p:tgtEl>
                                          <p:spTgt spid="7">
                                            <p:txEl>
                                              <p:pRg st="0" end="0"/>
                                            </p:txEl>
                                          </p:spTgt>
                                        </p:tgtEl>
                                        <p:attrNameLst>
                                          <p:attrName>style.visibility</p:attrName>
                                        </p:attrNameLst>
                                      </p:cBhvr>
                                      <p:to>
                                        <p:strVal val="hidden"/>
                                      </p:to>
                                    </p:set>
                                  </p:childTnLst>
                                </p:cTn>
                              </p:par>
                            </p:childTnLst>
                          </p:cTn>
                        </p:par>
                        <p:par>
                          <p:cTn id="42" fill="hold">
                            <p:stCondLst>
                              <p:cond delay="11000"/>
                            </p:stCondLst>
                            <p:childTnLst>
                              <p:par>
                                <p:cTn id="43" presetID="1" presetClass="entr" presetSubtype="0" fill="hold" grpId="0" nodeType="afterEffect">
                                  <p:stCondLst>
                                    <p:cond delay="0"/>
                                  </p:stCondLst>
                                  <p:iterate type="lt">
                                    <p:tmAbs val="300"/>
                                  </p:iterate>
                                  <p:childTnLst>
                                    <p:set>
                                      <p:cBhvr>
                                        <p:cTn id="44" dur="1" fill="hold">
                                          <p:stCondLst>
                                            <p:cond delay="0"/>
                                          </p:stCondLst>
                                        </p:cTn>
                                        <p:tgtEl>
                                          <p:spTgt spid="17"/>
                                        </p:tgtEl>
                                        <p:attrNameLst>
                                          <p:attrName>style.visibility</p:attrName>
                                        </p:attrNameLst>
                                      </p:cBhvr>
                                      <p:to>
                                        <p:strVal val="visible"/>
                                      </p:to>
                                    </p:set>
                                  </p:childTnLst>
                                </p:cTn>
                              </p:par>
                            </p:childTnLst>
                          </p:cTn>
                        </p:par>
                        <p:par>
                          <p:cTn id="45" fill="hold">
                            <p:stCondLst>
                              <p:cond delay="15501"/>
                            </p:stCondLst>
                            <p:childTnLst>
                              <p:par>
                                <p:cTn id="46" presetID="10" presetClass="exit" presetSubtype="0" fill="hold" grpId="1" nodeType="afterEffect">
                                  <p:stCondLst>
                                    <p:cond delay="1000"/>
                                  </p:stCondLst>
                                  <p:iterate type="lt">
                                    <p:tmPct val="0"/>
                                  </p:iterate>
                                  <p:childTnLst>
                                    <p:animEffect transition="out" filter="fade">
                                      <p:cBhvr>
                                        <p:cTn id="47" dur="1000"/>
                                        <p:tgtEl>
                                          <p:spTgt spid="17"/>
                                        </p:tgtEl>
                                      </p:cBhvr>
                                    </p:animEffect>
                                    <p:set>
                                      <p:cBhvr>
                                        <p:cTn id="48" dur="1" fill="hold">
                                          <p:stCondLst>
                                            <p:cond delay="999"/>
                                          </p:stCondLst>
                                        </p:cTn>
                                        <p:tgtEl>
                                          <p:spTgt spid="17"/>
                                        </p:tgtEl>
                                        <p:attrNameLst>
                                          <p:attrName>style.visibility</p:attrName>
                                        </p:attrNameLst>
                                      </p:cBhvr>
                                      <p:to>
                                        <p:strVal val="hidden"/>
                                      </p:to>
                                    </p:set>
                                  </p:childTnLst>
                                </p:cTn>
                              </p:par>
                            </p:childTnLst>
                          </p:cTn>
                        </p:par>
                        <p:par>
                          <p:cTn id="49" fill="hold">
                            <p:stCondLst>
                              <p:cond delay="17501"/>
                            </p:stCondLst>
                            <p:childTnLst>
                              <p:par>
                                <p:cTn id="50" presetID="1" presetClass="entr" presetSubtype="0" fill="hold" grpId="0" nodeType="afterEffect">
                                  <p:stCondLst>
                                    <p:cond delay="0"/>
                                  </p:stCondLst>
                                  <p:iterate type="lt">
                                    <p:tmAbs val="300"/>
                                  </p:iterate>
                                  <p:childTnLst>
                                    <p:set>
                                      <p:cBhvr>
                                        <p:cTn id="51"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7" grpId="0"/>
      <p:bldP spid="17" grpId="1"/>
      <p:bldP spid="7" grpId="0" build="allAtOnce"/>
      <p:bldP spid="4" grpId="0" animBg="1"/>
      <p:bldP spid="9" grpId="0" animBg="1"/>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Krajina">
            <a:extLst>
              <a:ext uri="{FF2B5EF4-FFF2-40B4-BE49-F238E27FC236}">
                <a16:creationId xmlns:a16="http://schemas.microsoft.com/office/drawing/2014/main" id="{B3007008-254A-4C29-9D1C-66A9E5E6B6A1}"/>
              </a:ext>
            </a:extLst>
          </p:cNvPr>
          <p:cNvSpPr txBox="1"/>
          <p:nvPr/>
        </p:nvSpPr>
        <p:spPr>
          <a:xfrm>
            <a:off x="4612860" y="6349590"/>
            <a:ext cx="5993822" cy="1107996"/>
          </a:xfrm>
          <a:prstGeom prst="rect">
            <a:avLst/>
          </a:prstGeom>
          <a:noFill/>
          <a:scene3d>
            <a:camera prst="orthographicFront"/>
            <a:lightRig rig="sunset" dir="t"/>
          </a:scene3d>
          <a:sp3d prstMaterial="matte"/>
        </p:spPr>
        <p:txBody>
          <a:bodyPr wrap="square" rtlCol="0">
            <a:prstTxWarp prst="textArchDown">
              <a:avLst/>
            </a:prstTxWarp>
            <a:spAutoFit/>
            <a:sp3d extrusionH="6350"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6600" b="1" i="0" strike="noStrike" kern="1200" cap="none" spc="0" normalizeH="0" baseline="0" noProof="0">
                <a:ln w="19050">
                  <a:solidFill>
                    <a:prstClr val="black">
                      <a:alpha val="70000"/>
                    </a:prstClr>
                  </a:solidFill>
                </a:ln>
                <a:solidFill>
                  <a:srgbClr val="ECB22F"/>
                </a:solidFill>
                <a:effectLst>
                  <a:outerShdw blurRad="50800" dist="38100" dir="2700000" algn="tl" rotWithShape="0">
                    <a:prstClr val="black"/>
                  </a:outerShdw>
                </a:effectLst>
                <a:uLnTx/>
                <a:uFillTx/>
                <a:latin typeface="Artistik" panose="04040505050F02020602" pitchFamily="82" charset="0"/>
                <a:ea typeface="+mn-ea"/>
                <a:cs typeface="+mn-cs"/>
              </a:rPr>
              <a:t>HONDURAS</a:t>
            </a:r>
            <a:endParaRPr kumimoji="0" lang="sk-SK" sz="6600" b="1" i="0" strike="noStrike" kern="1200" cap="none" spc="0" normalizeH="0" baseline="0" noProof="0" dirty="0">
              <a:ln w="19050">
                <a:solidFill>
                  <a:prstClr val="black">
                    <a:alpha val="70000"/>
                  </a:prstClr>
                </a:solidFill>
              </a:ln>
              <a:solidFill>
                <a:srgbClr val="ECB22F"/>
              </a:solidFill>
              <a:effectLst>
                <a:outerShdw blurRad="50800" dist="38100" dir="2700000" algn="tl" rotWithShape="0">
                  <a:prstClr val="black"/>
                </a:outerShdw>
              </a:effectLst>
              <a:uLnTx/>
              <a:uFillTx/>
              <a:latin typeface="Artistik" panose="04040505050F02020602" pitchFamily="82" charset="0"/>
              <a:ea typeface="+mn-ea"/>
              <a:cs typeface="+mn-cs"/>
            </a:endParaRPr>
          </a:p>
        </p:txBody>
      </p:sp>
      <p:sp>
        <p:nvSpPr>
          <p:cNvPr id="13" name="Miesto">
            <a:extLst>
              <a:ext uri="{FF2B5EF4-FFF2-40B4-BE49-F238E27FC236}">
                <a16:creationId xmlns:a16="http://schemas.microsoft.com/office/drawing/2014/main" id="{D4312095-C7C5-43FB-BB74-12511973591D}"/>
              </a:ext>
            </a:extLst>
          </p:cNvPr>
          <p:cNvSpPr txBox="1"/>
          <p:nvPr/>
        </p:nvSpPr>
        <p:spPr>
          <a:xfrm>
            <a:off x="4892598" y="729020"/>
            <a:ext cx="5442015" cy="1569660"/>
          </a:xfrm>
          <a:prstGeom prst="rect">
            <a:avLst/>
          </a:prstGeom>
          <a:noFill/>
          <a:scene3d>
            <a:camera prst="orthographicFront"/>
            <a:lightRig rig="sunset" dir="t"/>
          </a:scene3d>
          <a:sp3d prstMaterial="matte"/>
        </p:spPr>
        <p:txBody>
          <a:bodyPr wrap="square" rtlCol="0">
            <a:spAutoFit/>
            <a:sp3d extrusionH="6350"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9600" b="1" u="sng" strike="noStrike" kern="1200" cap="none" spc="600" normalizeH="0" baseline="0" noProof="0">
                <a:ln w="19050">
                  <a:solidFill>
                    <a:prstClr val="black">
                      <a:alpha val="70000"/>
                    </a:prstClr>
                  </a:solidFill>
                </a:ln>
                <a:solidFill>
                  <a:srgbClr val="ECB22F"/>
                </a:solidFill>
                <a:effectLst>
                  <a:outerShdw blurRad="50800" dist="38100" dir="2700000" algn="tl" rotWithShape="0">
                    <a:prstClr val="black"/>
                  </a:outerShdw>
                </a:effectLst>
                <a:uLnTx/>
                <a:uFillTx/>
                <a:latin typeface="Artistik" panose="04040505050F02020602" pitchFamily="82" charset="0"/>
                <a:ea typeface="+mn-ea"/>
                <a:cs typeface="+mn-cs"/>
              </a:rPr>
              <a:t>COPÁN</a:t>
            </a:r>
            <a:endParaRPr kumimoji="0" lang="sk-SK" sz="9600" b="1" u="sng" strike="noStrike" kern="1200" cap="none" spc="600" normalizeH="0" baseline="0" noProof="0" dirty="0">
              <a:ln w="19050">
                <a:solidFill>
                  <a:prstClr val="black">
                    <a:alpha val="70000"/>
                  </a:prstClr>
                </a:solidFill>
              </a:ln>
              <a:solidFill>
                <a:srgbClr val="ECB22F"/>
              </a:solidFill>
              <a:effectLst>
                <a:outerShdw blurRad="50800" dist="38100" dir="2700000" algn="tl" rotWithShape="0">
                  <a:prstClr val="black"/>
                </a:outerShdw>
              </a:effectLst>
              <a:uLnTx/>
              <a:uFillTx/>
              <a:latin typeface="Artistik" panose="04040505050F02020602" pitchFamily="82" charset="0"/>
              <a:ea typeface="+mn-ea"/>
              <a:cs typeface="+mn-cs"/>
            </a:endParaRPr>
          </a:p>
        </p:txBody>
      </p:sp>
      <p:pic>
        <p:nvPicPr>
          <p:cNvPr id="9" name="Vlajka">
            <a:extLst>
              <a:ext uri="{FF2B5EF4-FFF2-40B4-BE49-F238E27FC236}">
                <a16:creationId xmlns:a16="http://schemas.microsoft.com/office/drawing/2014/main" id="{F1370779-77B7-49D6-AF48-993B42FBD3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482825">
            <a:off x="12513513" y="940340"/>
            <a:ext cx="1617558" cy="1304483"/>
          </a:xfrm>
          <a:prstGeom prst="rect">
            <a:avLst/>
          </a:prstGeom>
          <a:ln>
            <a:noFill/>
          </a:ln>
        </p:spPr>
      </p:pic>
      <p:sp>
        <p:nvSpPr>
          <p:cNvPr id="10" name="Podklad 2">
            <a:extLst>
              <a:ext uri="{FF2B5EF4-FFF2-40B4-BE49-F238E27FC236}">
                <a16:creationId xmlns:a16="http://schemas.microsoft.com/office/drawing/2014/main" id="{2937DB90-1CD2-4F39-8547-88BB4DA71AD3}"/>
              </a:ext>
            </a:extLst>
          </p:cNvPr>
          <p:cNvSpPr/>
          <p:nvPr/>
        </p:nvSpPr>
        <p:spPr>
          <a:xfrm>
            <a:off x="12408345" y="572641"/>
            <a:ext cx="1731728" cy="2039882"/>
          </a:xfrm>
          <a:prstGeom prst="rect">
            <a:avLst/>
          </a:prstGeom>
          <a:no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7" name="Znak">
            <a:extLst>
              <a:ext uri="{FF2B5EF4-FFF2-40B4-BE49-F238E27FC236}">
                <a16:creationId xmlns:a16="http://schemas.microsoft.com/office/drawing/2014/main" id="{C99580D4-8E47-49DF-B55B-15ECA0B7379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0214" y="600485"/>
            <a:ext cx="1709086" cy="2022586"/>
          </a:xfrm>
          <a:prstGeom prst="rect">
            <a:avLst/>
          </a:prstGeom>
          <a:ln>
            <a:noFill/>
          </a:ln>
        </p:spPr>
      </p:pic>
      <p:sp>
        <p:nvSpPr>
          <p:cNvPr id="27" name="Podklad 1">
            <a:extLst>
              <a:ext uri="{FF2B5EF4-FFF2-40B4-BE49-F238E27FC236}">
                <a16:creationId xmlns:a16="http://schemas.microsoft.com/office/drawing/2014/main" id="{BC7AFF07-67FE-4847-990E-57925311E59C}"/>
              </a:ext>
            </a:extLst>
          </p:cNvPr>
          <p:cNvSpPr/>
          <p:nvPr/>
        </p:nvSpPr>
        <p:spPr>
          <a:xfrm>
            <a:off x="1025587" y="562090"/>
            <a:ext cx="1731728" cy="2039882"/>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pic>
        <p:nvPicPr>
          <p:cNvPr id="15" name="Foto 4b">
            <a:extLst>
              <a:ext uri="{FF2B5EF4-FFF2-40B4-BE49-F238E27FC236}">
                <a16:creationId xmlns:a16="http://schemas.microsoft.com/office/drawing/2014/main" id="{8E6B5C60-D7BA-4FED-8F19-40DEAB41762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rot="900000">
            <a:off x="9111600" y="3960000"/>
            <a:ext cx="3929600" cy="2210400"/>
          </a:xfrm>
          <a:prstGeom prst="rect">
            <a:avLst/>
          </a:prstGeom>
          <a:solidFill>
            <a:srgbClr val="FFFFFF">
              <a:shade val="85000"/>
            </a:srgbClr>
          </a:solidFill>
          <a:ln w="38100" cap="sq">
            <a:solidFill>
              <a:srgbClr val="F1C86B"/>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7" name="Foto 4a">
            <a:extLst>
              <a:ext uri="{FF2B5EF4-FFF2-40B4-BE49-F238E27FC236}">
                <a16:creationId xmlns:a16="http://schemas.microsoft.com/office/drawing/2014/main" id="{3F72388B-FEFA-49D8-B7C3-8624E6DE857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rot="-900000">
            <a:off x="2232000" y="3960000"/>
            <a:ext cx="3929600" cy="2210400"/>
          </a:xfrm>
          <a:prstGeom prst="rect">
            <a:avLst/>
          </a:prstGeom>
          <a:solidFill>
            <a:srgbClr val="FFFFFF">
              <a:shade val="85000"/>
            </a:srgbClr>
          </a:solidFill>
          <a:ln w="38100" cap="sq">
            <a:solidFill>
              <a:srgbClr val="F1C86B"/>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Foto 3">
            <a:extLst>
              <a:ext uri="{FF2B5EF4-FFF2-40B4-BE49-F238E27FC236}">
                <a16:creationId xmlns:a16="http://schemas.microsoft.com/office/drawing/2014/main" id="{070EF9F7-4039-40E9-A342-C326B641103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5655600" y="2952000"/>
            <a:ext cx="3929600" cy="2210400"/>
          </a:xfrm>
          <a:prstGeom prst="rect">
            <a:avLst/>
          </a:prstGeom>
          <a:solidFill>
            <a:srgbClr val="FFFFFF">
              <a:shade val="85000"/>
            </a:srgbClr>
          </a:solidFill>
          <a:ln w="38100" cap="sq">
            <a:solidFill>
              <a:srgbClr val="F1C86B"/>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2" name="Rám">
            <a:extLst>
              <a:ext uri="{FF2B5EF4-FFF2-40B4-BE49-F238E27FC236}">
                <a16:creationId xmlns:a16="http://schemas.microsoft.com/office/drawing/2014/main" id="{CBE064AA-4E59-4488-BC08-033CD8B6800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6693" y="5184"/>
            <a:ext cx="15240000" cy="8572500"/>
          </a:xfrm>
          <a:prstGeom prst="rect">
            <a:avLst/>
          </a:prstGeom>
        </p:spPr>
      </p:pic>
    </p:spTree>
    <p:extLst>
      <p:ext uri="{BB962C8B-B14F-4D97-AF65-F5344CB8AC3E}">
        <p14:creationId xmlns:p14="http://schemas.microsoft.com/office/powerpoint/2010/main" val="1116291566"/>
      </p:ext>
    </p:extLst>
  </p:cSld>
  <p:clrMapOvr>
    <a:masterClrMapping/>
  </p:clrMapOvr>
  <mc:AlternateContent xmlns:mc="http://schemas.openxmlformats.org/markup-compatibility/2006" xmlns:p14="http://schemas.microsoft.com/office/powerpoint/2010/main">
    <mc:Choice Requires="p14">
      <p:transition spd="slow" p14:dur="2000" advClick="0" advTm="9000">
        <p:fade/>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iterate type="lt">
                                    <p:tmAbs val="500"/>
                                  </p:iterate>
                                  <p:childTnLst>
                                    <p:set>
                                      <p:cBhvr>
                                        <p:cTn id="6" dur="1" fill="hold">
                                          <p:stCondLst>
                                            <p:cond delay="0"/>
                                          </p:stCondLst>
                                        </p:cTn>
                                        <p:tgtEl>
                                          <p:spTgt spid="13"/>
                                        </p:tgtEl>
                                        <p:attrNameLst>
                                          <p:attrName>style.visibility</p:attrName>
                                        </p:attrNameLst>
                                      </p:cBhvr>
                                      <p:to>
                                        <p:strVal val="visible"/>
                                      </p:to>
                                    </p:set>
                                  </p:childTnLst>
                                </p:cTn>
                              </p:par>
                            </p:childTnLst>
                          </p:cTn>
                        </p:par>
                        <p:par>
                          <p:cTn id="7" fill="hold">
                            <p:stCondLst>
                              <p:cond delay="2001"/>
                            </p:stCondLst>
                            <p:childTnLst>
                              <p:par>
                                <p:cTn id="8" presetID="53" presetClass="entr" presetSubtype="528" fill="hold" nodeType="afterEffect">
                                  <p:stCondLst>
                                    <p:cond delay="500"/>
                                  </p:stCondLst>
                                  <p:childTnLst>
                                    <p:set>
                                      <p:cBhvr>
                                        <p:cTn id="9" dur="1" fill="hold">
                                          <p:stCondLst>
                                            <p:cond delay="0"/>
                                          </p:stCondLst>
                                        </p:cTn>
                                        <p:tgtEl>
                                          <p:spTgt spid="7"/>
                                        </p:tgtEl>
                                        <p:attrNameLst>
                                          <p:attrName>style.visibility</p:attrName>
                                        </p:attrNameLst>
                                      </p:cBhvr>
                                      <p:to>
                                        <p:strVal val="visible"/>
                                      </p:to>
                                    </p:set>
                                    <p:anim calcmode="lin" valueType="num">
                                      <p:cBhvr>
                                        <p:cTn id="10" dur="2000" fill="hold"/>
                                        <p:tgtEl>
                                          <p:spTgt spid="7"/>
                                        </p:tgtEl>
                                        <p:attrNameLst>
                                          <p:attrName>ppt_w</p:attrName>
                                        </p:attrNameLst>
                                      </p:cBhvr>
                                      <p:tavLst>
                                        <p:tav tm="0">
                                          <p:val>
                                            <p:fltVal val="0"/>
                                          </p:val>
                                        </p:tav>
                                        <p:tav tm="100000">
                                          <p:val>
                                            <p:strVal val="#ppt_w"/>
                                          </p:val>
                                        </p:tav>
                                      </p:tavLst>
                                    </p:anim>
                                    <p:anim calcmode="lin" valueType="num">
                                      <p:cBhvr>
                                        <p:cTn id="11" dur="2000" fill="hold"/>
                                        <p:tgtEl>
                                          <p:spTgt spid="7"/>
                                        </p:tgtEl>
                                        <p:attrNameLst>
                                          <p:attrName>ppt_h</p:attrName>
                                        </p:attrNameLst>
                                      </p:cBhvr>
                                      <p:tavLst>
                                        <p:tav tm="0">
                                          <p:val>
                                            <p:fltVal val="0"/>
                                          </p:val>
                                        </p:tav>
                                        <p:tav tm="100000">
                                          <p:val>
                                            <p:strVal val="#ppt_h"/>
                                          </p:val>
                                        </p:tav>
                                      </p:tavLst>
                                    </p:anim>
                                    <p:animEffect transition="in" filter="fade">
                                      <p:cBhvr>
                                        <p:cTn id="12" dur="2000"/>
                                        <p:tgtEl>
                                          <p:spTgt spid="7"/>
                                        </p:tgtEl>
                                      </p:cBhvr>
                                    </p:animEffect>
                                    <p:anim calcmode="lin" valueType="num">
                                      <p:cBhvr>
                                        <p:cTn id="13" dur="2000" fill="hold"/>
                                        <p:tgtEl>
                                          <p:spTgt spid="7"/>
                                        </p:tgtEl>
                                        <p:attrNameLst>
                                          <p:attrName>ppt_x</p:attrName>
                                        </p:attrNameLst>
                                      </p:cBhvr>
                                      <p:tavLst>
                                        <p:tav tm="0">
                                          <p:val>
                                            <p:fltVal val="0.5"/>
                                          </p:val>
                                        </p:tav>
                                        <p:tav tm="100000">
                                          <p:val>
                                            <p:strVal val="#ppt_x"/>
                                          </p:val>
                                        </p:tav>
                                      </p:tavLst>
                                    </p:anim>
                                    <p:anim calcmode="lin" valueType="num">
                                      <p:cBhvr>
                                        <p:cTn id="14" dur="2000" fill="hold"/>
                                        <p:tgtEl>
                                          <p:spTgt spid="7"/>
                                        </p:tgtEl>
                                        <p:attrNameLst>
                                          <p:attrName>ppt_y</p:attrName>
                                        </p:attrNameLst>
                                      </p:cBhvr>
                                      <p:tavLst>
                                        <p:tav tm="0">
                                          <p:val>
                                            <p:fltVal val="0.5"/>
                                          </p:val>
                                        </p:tav>
                                        <p:tav tm="100000">
                                          <p:val>
                                            <p:strVal val="#ppt_y"/>
                                          </p:val>
                                        </p:tav>
                                      </p:tavLst>
                                    </p:anim>
                                  </p:childTnLst>
                                </p:cTn>
                              </p:par>
                              <p:par>
                                <p:cTn id="15" presetID="53" presetClass="entr" presetSubtype="528" fill="hold" nodeType="withEffect">
                                  <p:stCondLst>
                                    <p:cond delay="500"/>
                                  </p:stCondLst>
                                  <p:childTnLst>
                                    <p:set>
                                      <p:cBhvr>
                                        <p:cTn id="16" dur="1" fill="hold">
                                          <p:stCondLst>
                                            <p:cond delay="0"/>
                                          </p:stCondLst>
                                        </p:cTn>
                                        <p:tgtEl>
                                          <p:spTgt spid="9"/>
                                        </p:tgtEl>
                                        <p:attrNameLst>
                                          <p:attrName>style.visibility</p:attrName>
                                        </p:attrNameLst>
                                      </p:cBhvr>
                                      <p:to>
                                        <p:strVal val="visible"/>
                                      </p:to>
                                    </p:set>
                                    <p:anim calcmode="lin" valueType="num">
                                      <p:cBhvr>
                                        <p:cTn id="17" dur="2000" fill="hold"/>
                                        <p:tgtEl>
                                          <p:spTgt spid="9"/>
                                        </p:tgtEl>
                                        <p:attrNameLst>
                                          <p:attrName>ppt_w</p:attrName>
                                        </p:attrNameLst>
                                      </p:cBhvr>
                                      <p:tavLst>
                                        <p:tav tm="0">
                                          <p:val>
                                            <p:fltVal val="0"/>
                                          </p:val>
                                        </p:tav>
                                        <p:tav tm="100000">
                                          <p:val>
                                            <p:strVal val="#ppt_w"/>
                                          </p:val>
                                        </p:tav>
                                      </p:tavLst>
                                    </p:anim>
                                    <p:anim calcmode="lin" valueType="num">
                                      <p:cBhvr>
                                        <p:cTn id="18" dur="2000" fill="hold"/>
                                        <p:tgtEl>
                                          <p:spTgt spid="9"/>
                                        </p:tgtEl>
                                        <p:attrNameLst>
                                          <p:attrName>ppt_h</p:attrName>
                                        </p:attrNameLst>
                                      </p:cBhvr>
                                      <p:tavLst>
                                        <p:tav tm="0">
                                          <p:val>
                                            <p:fltVal val="0"/>
                                          </p:val>
                                        </p:tav>
                                        <p:tav tm="100000">
                                          <p:val>
                                            <p:strVal val="#ppt_h"/>
                                          </p:val>
                                        </p:tav>
                                      </p:tavLst>
                                    </p:anim>
                                    <p:animEffect transition="in" filter="fade">
                                      <p:cBhvr>
                                        <p:cTn id="19" dur="2000"/>
                                        <p:tgtEl>
                                          <p:spTgt spid="9"/>
                                        </p:tgtEl>
                                      </p:cBhvr>
                                    </p:animEffect>
                                    <p:anim calcmode="lin" valueType="num">
                                      <p:cBhvr>
                                        <p:cTn id="20" dur="2000" fill="hold"/>
                                        <p:tgtEl>
                                          <p:spTgt spid="9"/>
                                        </p:tgtEl>
                                        <p:attrNameLst>
                                          <p:attrName>ppt_x</p:attrName>
                                        </p:attrNameLst>
                                      </p:cBhvr>
                                      <p:tavLst>
                                        <p:tav tm="0">
                                          <p:val>
                                            <p:fltVal val="0.5"/>
                                          </p:val>
                                        </p:tav>
                                        <p:tav tm="100000">
                                          <p:val>
                                            <p:strVal val="#ppt_x"/>
                                          </p:val>
                                        </p:tav>
                                      </p:tavLst>
                                    </p:anim>
                                    <p:anim calcmode="lin" valueType="num">
                                      <p:cBhvr>
                                        <p:cTn id="21" dur="2000" fill="hold"/>
                                        <p:tgtEl>
                                          <p:spTgt spid="9"/>
                                        </p:tgtEl>
                                        <p:attrNameLst>
                                          <p:attrName>ppt_y</p:attrName>
                                        </p:attrNameLst>
                                      </p:cBhvr>
                                      <p:tavLst>
                                        <p:tav tm="0">
                                          <p:val>
                                            <p:fltVal val="0.5"/>
                                          </p:val>
                                        </p:tav>
                                        <p:tav tm="100000">
                                          <p:val>
                                            <p:strVal val="#ppt_y"/>
                                          </p:val>
                                        </p:tav>
                                      </p:tavLst>
                                    </p:anim>
                                  </p:childTnLst>
                                </p:cTn>
                              </p:par>
                            </p:childTnLst>
                          </p:cTn>
                        </p:par>
                        <p:par>
                          <p:cTn id="22" fill="hold">
                            <p:stCondLst>
                              <p:cond delay="4501"/>
                            </p:stCondLst>
                            <p:childTnLst>
                              <p:par>
                                <p:cTn id="23" presetID="10" presetClass="entr" presetSubtype="0" fill="hold" grpId="0" nodeType="after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500"/>
                                        <p:tgtEl>
                                          <p:spTgt spid="2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childTnLst>
                          </p:cTn>
                        </p:par>
                        <p:par>
                          <p:cTn id="29" fill="hold">
                            <p:stCondLst>
                              <p:cond delay="5001"/>
                            </p:stCondLst>
                            <p:childTnLst>
                              <p:par>
                                <p:cTn id="30" presetID="16" presetClass="entr" presetSubtype="37" fill="hold" nodeType="afterEffect">
                                  <p:stCondLst>
                                    <p:cond delay="1000"/>
                                  </p:stCondLst>
                                  <p:childTnLst>
                                    <p:set>
                                      <p:cBhvr>
                                        <p:cTn id="31" dur="1" fill="hold">
                                          <p:stCondLst>
                                            <p:cond delay="0"/>
                                          </p:stCondLst>
                                        </p:cTn>
                                        <p:tgtEl>
                                          <p:spTgt spid="16">
                                            <p:txEl>
                                              <p:pRg st="0" end="0"/>
                                            </p:txEl>
                                          </p:spTgt>
                                        </p:tgtEl>
                                        <p:attrNameLst>
                                          <p:attrName>style.visibility</p:attrName>
                                        </p:attrNameLst>
                                      </p:cBhvr>
                                      <p:to>
                                        <p:strVal val="visible"/>
                                      </p:to>
                                    </p:set>
                                    <p:animEffect transition="in" filter="barn(outVertical)">
                                      <p:cBhvr>
                                        <p:cTn id="32" dur="1500"/>
                                        <p:tgtEl>
                                          <p:spTgt spid="1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0" grpId="0" animBg="1"/>
      <p:bldP spid="2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Mapa">
            <a:extLst>
              <a:ext uri="{FF2B5EF4-FFF2-40B4-BE49-F238E27FC236}">
                <a16:creationId xmlns:a16="http://schemas.microsoft.com/office/drawing/2014/main" id="{065B49D9-A756-4E9D-BEC2-AAAF7B0E9D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 y="-8377"/>
            <a:ext cx="15240000" cy="8572500"/>
          </a:xfrm>
          <a:prstGeom prst="rect">
            <a:avLst/>
          </a:prstGeom>
        </p:spPr>
      </p:pic>
      <p:pic>
        <p:nvPicPr>
          <p:cNvPr id="11" name="Globus">
            <a:extLst>
              <a:ext uri="{FF2B5EF4-FFF2-40B4-BE49-F238E27FC236}">
                <a16:creationId xmlns:a16="http://schemas.microsoft.com/office/drawing/2014/main" id="{91657BE5-C823-4A25-A3D2-916A9F36D7B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87335" y="453851"/>
            <a:ext cx="2483709" cy="2905940"/>
          </a:xfrm>
          <a:prstGeom prst="rect">
            <a:avLst/>
          </a:prstGeom>
          <a:effectLst>
            <a:outerShdw blurRad="76200" dist="63500" dir="2700000" algn="tl" rotWithShape="0">
              <a:prstClr val="black">
                <a:alpha val="70000"/>
              </a:prstClr>
            </a:outerShdw>
          </a:effectLst>
        </p:spPr>
      </p:pic>
      <p:sp>
        <p:nvSpPr>
          <p:cNvPr id="13" name="Nápis GLOB">
            <a:extLst>
              <a:ext uri="{FF2B5EF4-FFF2-40B4-BE49-F238E27FC236}">
                <a16:creationId xmlns:a16="http://schemas.microsoft.com/office/drawing/2014/main" id="{F7815127-F644-4162-A91C-976EB9A44586}"/>
              </a:ext>
            </a:extLst>
          </p:cNvPr>
          <p:cNvSpPr/>
          <p:nvPr/>
        </p:nvSpPr>
        <p:spPr>
          <a:xfrm>
            <a:off x="1859360" y="1477938"/>
            <a:ext cx="791967" cy="226591"/>
          </a:xfrm>
          <a:prstGeom prst="rect">
            <a:avLst/>
          </a:prstGeom>
          <a:solidFill>
            <a:schemeClr val="bg1">
              <a:lumMod val="95000"/>
            </a:schemeClr>
          </a:solidFill>
          <a:ln w="6350" cap="flat" cmpd="sng" algn="ctr">
            <a:solidFill>
              <a:sysClr val="windowText" lastClr="000000"/>
            </a:solidFill>
            <a:prstDash val="solid"/>
            <a:miter lim="800000"/>
          </a:ln>
          <a:effectLst/>
        </p:spPr>
        <p:txBody>
          <a:bodyPr wrap="square" tIns="36000" bIns="36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kumimoji="0" lang="sk-SK" sz="1000" b="1" i="1" u="none" strike="noStrike" kern="0" cap="none" spc="0" normalizeH="0" baseline="0" noProof="0">
                <a:ln>
                  <a:noFill/>
                </a:ln>
                <a:solidFill>
                  <a:srgbClr val="70AD47">
                    <a:lumMod val="50000"/>
                  </a:srgbClr>
                </a:solidFill>
                <a:effectLst/>
                <a:uLnTx/>
                <a:uFillTx/>
                <a:latin typeface="Arial" panose="020B0604020202020204" pitchFamily="34" charset="0"/>
                <a:ea typeface="Tahoma" panose="020B0604030504040204" pitchFamily="34" charset="0"/>
                <a:cs typeface="Arial" panose="020B0604020202020204" pitchFamily="34" charset="0"/>
              </a:rPr>
              <a:t>Honduras</a:t>
            </a:r>
          </a:p>
        </p:txBody>
      </p:sp>
      <p:pic>
        <p:nvPicPr>
          <p:cNvPr id="4" name="Šípka">
            <a:extLst>
              <a:ext uri="{FF2B5EF4-FFF2-40B4-BE49-F238E27FC236}">
                <a16:creationId xmlns:a16="http://schemas.microsoft.com/office/drawing/2014/main" id="{2F966D19-3987-48C9-B152-71E5E1BCBB2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9182104">
            <a:off x="993843" y="2085023"/>
            <a:ext cx="634921" cy="228571"/>
          </a:xfrm>
          <a:prstGeom prst="rect">
            <a:avLst/>
          </a:prstGeom>
        </p:spPr>
      </p:pic>
      <p:sp>
        <p:nvSpPr>
          <p:cNvPr id="15" name="Miesto">
            <a:extLst>
              <a:ext uri="{FF2B5EF4-FFF2-40B4-BE49-F238E27FC236}">
                <a16:creationId xmlns:a16="http://schemas.microsoft.com/office/drawing/2014/main" id="{848B2786-6D0F-4E27-946C-115FC64B9153}"/>
              </a:ext>
            </a:extLst>
          </p:cNvPr>
          <p:cNvSpPr/>
          <p:nvPr/>
        </p:nvSpPr>
        <p:spPr>
          <a:xfrm>
            <a:off x="2507432" y="3808458"/>
            <a:ext cx="833883" cy="233619"/>
          </a:xfrm>
          <a:prstGeom prst="rect">
            <a:avLst/>
          </a:prstGeom>
          <a:solidFill>
            <a:srgbClr val="F5D793"/>
          </a:solidFill>
          <a:ln w="6350" cap="flat" cmpd="sng" algn="ctr">
            <a:solidFill>
              <a:sysClr val="windowText" lastClr="000000"/>
            </a:solidFill>
            <a:prstDash val="solid"/>
            <a:miter lim="800000"/>
          </a:ln>
          <a:effectLst/>
        </p:spPr>
        <p:txBody>
          <a:bodyPr wrap="none" tIns="0" bIns="18000" rtlCol="0" anchor="ctr">
            <a:spAutoFit/>
          </a:bodyPr>
          <a:lstStyle/>
          <a:p>
            <a:pPr marL="0" marR="0" lvl="0" indent="0" algn="ctr" defTabSz="1143000" rtl="0" eaLnBrk="1" fontAlgn="auto" latinLnBrk="0" hangingPunct="1">
              <a:lnSpc>
                <a:spcPct val="100000"/>
              </a:lnSpc>
              <a:spcBef>
                <a:spcPts val="0"/>
              </a:spcBef>
              <a:spcAft>
                <a:spcPts val="0"/>
              </a:spcAft>
              <a:buClrTx/>
              <a:buSzTx/>
              <a:buFontTx/>
              <a:buNone/>
              <a:tabLst/>
              <a:defRPr/>
            </a:pPr>
            <a:r>
              <a:rPr lang="sk-SK" sz="1400" b="1" i="1" kern="0" noProof="0">
                <a:solidFill>
                  <a:prstClr val="black"/>
                </a:solidFill>
                <a:latin typeface="Arial" panose="020B0604020202020204" pitchFamily="34" charset="0"/>
                <a:ea typeface="Tahoma" panose="020B0604030504040204" pitchFamily="34" charset="0"/>
                <a:cs typeface="Arial" panose="020B0604020202020204" pitchFamily="34" charset="0"/>
              </a:rPr>
              <a:t>COPÁN</a:t>
            </a:r>
            <a:endParaRPr kumimoji="0" lang="sk-SK" sz="1400" b="1" i="1" u="none" strike="noStrike" kern="0" cap="none" spc="0" normalizeH="0" baseline="0" noProof="0">
              <a:ln>
                <a:noFill/>
              </a:ln>
              <a:solidFill>
                <a:prstClr val="black"/>
              </a:solidFill>
              <a:effectLst/>
              <a:uLnTx/>
              <a:uFillTx/>
              <a:latin typeface="Arial" panose="020B0604020202020204" pitchFamily="34" charset="0"/>
              <a:ea typeface="Tahoma" panose="020B0604030504040204" pitchFamily="34" charset="0"/>
              <a:cs typeface="Arial" panose="020B0604020202020204" pitchFamily="34" charset="0"/>
            </a:endParaRPr>
          </a:p>
        </p:txBody>
      </p:sp>
      <p:sp>
        <p:nvSpPr>
          <p:cNvPr id="16" name="Hviezda">
            <a:extLst>
              <a:ext uri="{FF2B5EF4-FFF2-40B4-BE49-F238E27FC236}">
                <a16:creationId xmlns:a16="http://schemas.microsoft.com/office/drawing/2014/main" id="{DF1065B3-21A1-4C8D-A646-751AADF42544}"/>
              </a:ext>
            </a:extLst>
          </p:cNvPr>
          <p:cNvSpPr/>
          <p:nvPr/>
        </p:nvSpPr>
        <p:spPr>
          <a:xfrm>
            <a:off x="2186119" y="4015755"/>
            <a:ext cx="381185" cy="361287"/>
          </a:xfrm>
          <a:prstGeom prst="star4">
            <a:avLst>
              <a:gd name="adj" fmla="val 14116"/>
            </a:avLst>
          </a:prstGeom>
          <a:solidFill>
            <a:srgbClr val="FF0000"/>
          </a:solidFill>
          <a:ln w="15875" cap="flat" cmpd="sng" algn="ctr">
            <a:solidFill>
              <a:schemeClr val="bg1"/>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sk-SK" sz="180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sp>
        <p:nvSpPr>
          <p:cNvPr id="2" name="GPS">
            <a:extLst>
              <a:ext uri="{FF2B5EF4-FFF2-40B4-BE49-F238E27FC236}">
                <a16:creationId xmlns:a16="http://schemas.microsoft.com/office/drawing/2014/main" id="{2660E44D-51F8-4262-AF9D-8B8CAA567E53}"/>
              </a:ext>
            </a:extLst>
          </p:cNvPr>
          <p:cNvSpPr/>
          <p:nvPr/>
        </p:nvSpPr>
        <p:spPr>
          <a:xfrm>
            <a:off x="10569154" y="7692674"/>
            <a:ext cx="3314484" cy="311839"/>
          </a:xfrm>
          <a:prstGeom prst="roundRect">
            <a:avLst>
              <a:gd name="adj" fmla="val 50000"/>
            </a:avLst>
          </a:prstGeom>
          <a:solidFill>
            <a:srgbClr val="F0C462"/>
          </a:solidFill>
          <a:ln>
            <a:solidFill>
              <a:schemeClr val="tx1"/>
            </a:solidFill>
          </a:ln>
          <a:effectLst>
            <a:outerShdw blurRad="76200" dist="76200" dir="2700000" algn="tl" rotWithShape="0">
              <a:prstClr val="black">
                <a:alpha val="75000"/>
              </a:prstClr>
            </a:outerShdw>
          </a:effectLst>
        </p:spPr>
        <p:style>
          <a:lnRef idx="2">
            <a:schemeClr val="accent1">
              <a:shade val="50000"/>
            </a:schemeClr>
          </a:lnRef>
          <a:fillRef idx="1">
            <a:schemeClr val="accent1"/>
          </a:fillRef>
          <a:effectRef idx="0">
            <a:schemeClr val="accent1"/>
          </a:effectRef>
          <a:fontRef idx="minor">
            <a:schemeClr val="lt1"/>
          </a:fontRef>
        </p:style>
        <p:txBody>
          <a:bodyPr tIns="7200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GPS   </a:t>
            </a:r>
            <a:r>
              <a:rPr lang="sk-SK" sz="1600" b="1" i="1" noProof="0">
                <a:solidFill>
                  <a:prstClr val="black"/>
                </a:solidFill>
                <a:latin typeface="Arial" panose="020B0604020202020204" pitchFamily="34" charset="0"/>
                <a:cs typeface="Arial" panose="020B0604020202020204" pitchFamily="34" charset="0"/>
              </a:rPr>
              <a:t>N</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lang="sk-SK" sz="1600" b="1" i="1" noProof="0">
                <a:solidFill>
                  <a:prstClr val="black"/>
                </a:solidFill>
                <a:latin typeface="Arial" panose="020B0604020202020204" pitchFamily="34" charset="0"/>
                <a:cs typeface="Arial" panose="020B0604020202020204" pitchFamily="34" charset="0"/>
              </a:rPr>
              <a:t>1</a:t>
            </a:r>
            <a:r>
              <a:rPr kumimoji="0" lang="sk-SK"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4</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lang="sk-SK" sz="1600" b="1" i="1">
                <a:solidFill>
                  <a:prstClr val="black"/>
                </a:solidFill>
                <a:latin typeface="Arial" panose="020B0604020202020204" pitchFamily="34" charset="0"/>
                <a:cs typeface="Arial" panose="020B0604020202020204" pitchFamily="34" charset="0"/>
              </a:rPr>
              <a:t>50</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15‘‘</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kumimoji="0" lang="sk-SK"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W</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r>
              <a:rPr lang="sk-SK" sz="1600" b="1" i="1">
                <a:solidFill>
                  <a:prstClr val="black"/>
                </a:solidFill>
                <a:latin typeface="Arial" panose="020B0604020202020204" pitchFamily="34" charset="0"/>
                <a:cs typeface="Arial" panose="020B0604020202020204" pitchFamily="34" charset="0"/>
              </a:rPr>
              <a:t>89</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08</a:t>
            </a:r>
            <a:r>
              <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r>
              <a:rPr kumimoji="0" lang="sk-SK"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33‘‘</a:t>
            </a:r>
            <a:endParaRPr kumimoji="0" lang="pt-BR" sz="1600" b="1" i="1"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4" name="Krajina">
            <a:extLst>
              <a:ext uri="{FF2B5EF4-FFF2-40B4-BE49-F238E27FC236}">
                <a16:creationId xmlns:a16="http://schemas.microsoft.com/office/drawing/2014/main" id="{694313CB-281A-4905-9FA1-C03CB5E08E64}"/>
              </a:ext>
            </a:extLst>
          </p:cNvPr>
          <p:cNvSpPr txBox="1"/>
          <p:nvPr/>
        </p:nvSpPr>
        <p:spPr>
          <a:xfrm>
            <a:off x="9229485" y="6349300"/>
            <a:ext cx="5993822" cy="1107996"/>
          </a:xfrm>
          <a:prstGeom prst="rect">
            <a:avLst/>
          </a:prstGeom>
          <a:noFill/>
          <a:scene3d>
            <a:camera prst="orthographicFront"/>
            <a:lightRig rig="sunset" dir="t"/>
          </a:scene3d>
          <a:sp3d prstMaterial="matte"/>
        </p:spPr>
        <p:txBody>
          <a:bodyPr wrap="square" rtlCol="0">
            <a:spAutoFit/>
            <a:sp3d extrusionH="6350" prstMaterial="metal"/>
          </a:bodyPr>
          <a:lstStyle/>
          <a:p>
            <a:pPr marL="0" marR="0" lvl="0" indent="0" algn="ctr" defTabSz="510578" rtl="0" eaLnBrk="1" fontAlgn="auto" latinLnBrk="0" hangingPunct="1">
              <a:lnSpc>
                <a:spcPct val="100000"/>
              </a:lnSpc>
              <a:spcBef>
                <a:spcPts val="0"/>
              </a:spcBef>
              <a:spcAft>
                <a:spcPts val="0"/>
              </a:spcAft>
              <a:buClrTx/>
              <a:buSzTx/>
              <a:buFontTx/>
              <a:buNone/>
              <a:tabLst/>
              <a:defRPr/>
            </a:pPr>
            <a:r>
              <a:rPr kumimoji="0" lang="sk-SK" sz="6600" b="1" i="0" strike="noStrike" kern="1200" cap="none" spc="0" normalizeH="0" baseline="0" noProof="0">
                <a:ln w="19050">
                  <a:solidFill>
                    <a:prstClr val="black">
                      <a:alpha val="70000"/>
                    </a:prstClr>
                  </a:solidFill>
                </a:ln>
                <a:solidFill>
                  <a:srgbClr val="ECB22F"/>
                </a:solidFill>
                <a:effectLst>
                  <a:outerShdw blurRad="50800" dist="38100" dir="2700000" algn="tl" rotWithShape="0">
                    <a:prstClr val="black"/>
                  </a:outerShdw>
                </a:effectLst>
                <a:uLnTx/>
                <a:uFillTx/>
                <a:latin typeface="Artistik" panose="04040505050F02020602" pitchFamily="82" charset="0"/>
                <a:ea typeface="+mn-ea"/>
                <a:cs typeface="+mn-cs"/>
              </a:rPr>
              <a:t>HONDURAS</a:t>
            </a:r>
            <a:endParaRPr kumimoji="0" lang="sk-SK" sz="6600" b="1" i="0" strike="noStrike" kern="1200" cap="none" spc="0" normalizeH="0" baseline="0" noProof="0" dirty="0">
              <a:ln w="19050">
                <a:solidFill>
                  <a:prstClr val="black">
                    <a:alpha val="70000"/>
                  </a:prstClr>
                </a:solidFill>
              </a:ln>
              <a:solidFill>
                <a:srgbClr val="ECB22F"/>
              </a:solidFill>
              <a:effectLst>
                <a:outerShdw blurRad="50800" dist="38100" dir="2700000" algn="tl" rotWithShape="0">
                  <a:prstClr val="black"/>
                </a:outerShdw>
              </a:effectLst>
              <a:uLnTx/>
              <a:uFillTx/>
              <a:latin typeface="Artistik" panose="04040505050F02020602" pitchFamily="82" charset="0"/>
              <a:ea typeface="+mn-ea"/>
              <a:cs typeface="+mn-cs"/>
            </a:endParaRPr>
          </a:p>
        </p:txBody>
      </p:sp>
      <p:pic>
        <p:nvPicPr>
          <p:cNvPr id="10" name="Rám">
            <a:extLst>
              <a:ext uri="{FF2B5EF4-FFF2-40B4-BE49-F238E27FC236}">
                <a16:creationId xmlns:a16="http://schemas.microsoft.com/office/drawing/2014/main" id="{59D05E15-EB10-45A6-B6AD-A70F53FEF30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693" y="5184"/>
            <a:ext cx="15240000" cy="8572500"/>
          </a:xfrm>
          <a:prstGeom prst="rect">
            <a:avLst/>
          </a:prstGeom>
        </p:spPr>
      </p:pic>
    </p:spTree>
    <p:extLst>
      <p:ext uri="{BB962C8B-B14F-4D97-AF65-F5344CB8AC3E}">
        <p14:creationId xmlns:p14="http://schemas.microsoft.com/office/powerpoint/2010/main" val="4092138214"/>
      </p:ext>
    </p:extLst>
  </p:cSld>
  <p:clrMapOvr>
    <a:masterClrMapping/>
  </p:clrMapOvr>
  <mc:AlternateContent xmlns:mc="http://schemas.openxmlformats.org/markup-compatibility/2006" xmlns:p14="http://schemas.microsoft.com/office/powerpoint/2010/main">
    <mc:Choice Requires="p14">
      <p:transition spd="slow" p14:dur="2000" advClick="0" advTm="18000">
        <p:fade/>
      </p:transition>
    </mc:Choice>
    <mc:Fallback xmlns="">
      <p:transition spd="slow" advClick="0"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500"/>
                                        <p:tgtEl>
                                          <p:spTgt spid="11"/>
                                        </p:tgtEl>
                                      </p:cBhvr>
                                    </p:animEffect>
                                  </p:childTnLst>
                                </p:cTn>
                              </p:par>
                            </p:childTnLst>
                          </p:cTn>
                        </p:par>
                        <p:par>
                          <p:cTn id="8" fill="hold">
                            <p:stCondLst>
                              <p:cond delay="3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par>
                          <p:cTn id="12" fill="hold">
                            <p:stCondLst>
                              <p:cond delay="4000"/>
                            </p:stCondLst>
                            <p:childTnLst>
                              <p:par>
                                <p:cTn id="13" presetID="53" presetClass="entr" presetSubtype="16"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1500" fill="hold"/>
                                        <p:tgtEl>
                                          <p:spTgt spid="13"/>
                                        </p:tgtEl>
                                        <p:attrNameLst>
                                          <p:attrName>ppt_w</p:attrName>
                                        </p:attrNameLst>
                                      </p:cBhvr>
                                      <p:tavLst>
                                        <p:tav tm="0">
                                          <p:val>
                                            <p:fltVal val="0"/>
                                          </p:val>
                                        </p:tav>
                                        <p:tav tm="100000">
                                          <p:val>
                                            <p:strVal val="#ppt_w"/>
                                          </p:val>
                                        </p:tav>
                                      </p:tavLst>
                                    </p:anim>
                                    <p:anim calcmode="lin" valueType="num">
                                      <p:cBhvr>
                                        <p:cTn id="16" dur="1500" fill="hold"/>
                                        <p:tgtEl>
                                          <p:spTgt spid="13"/>
                                        </p:tgtEl>
                                        <p:attrNameLst>
                                          <p:attrName>ppt_h</p:attrName>
                                        </p:attrNameLst>
                                      </p:cBhvr>
                                      <p:tavLst>
                                        <p:tav tm="0">
                                          <p:val>
                                            <p:fltVal val="0"/>
                                          </p:val>
                                        </p:tav>
                                        <p:tav tm="100000">
                                          <p:val>
                                            <p:strVal val="#ppt_h"/>
                                          </p:val>
                                        </p:tav>
                                      </p:tavLst>
                                    </p:anim>
                                    <p:animEffect transition="in" filter="fade">
                                      <p:cBhvr>
                                        <p:cTn id="17" dur="1500"/>
                                        <p:tgtEl>
                                          <p:spTgt spid="13"/>
                                        </p:tgtEl>
                                      </p:cBhvr>
                                    </p:animEffect>
                                  </p:childTnLst>
                                </p:cTn>
                              </p:par>
                            </p:childTnLst>
                          </p:cTn>
                        </p:par>
                        <p:par>
                          <p:cTn id="18" fill="hold">
                            <p:stCondLst>
                              <p:cond delay="5500"/>
                            </p:stCondLst>
                            <p:childTnLst>
                              <p:par>
                                <p:cTn id="19" presetID="22" presetClass="entr" presetSubtype="8" fill="hold" nodeType="afterEffect">
                                  <p:stCondLst>
                                    <p:cond delay="1000"/>
                                  </p:stCondLst>
                                  <p:childTnLst>
                                    <p:set>
                                      <p:cBhvr>
                                        <p:cTn id="20" dur="1" fill="hold">
                                          <p:stCondLst>
                                            <p:cond delay="0"/>
                                          </p:stCondLst>
                                        </p:cTn>
                                        <p:tgtEl>
                                          <p:spTgt spid="6"/>
                                        </p:tgtEl>
                                        <p:attrNameLst>
                                          <p:attrName>style.visibility</p:attrName>
                                        </p:attrNameLst>
                                      </p:cBhvr>
                                      <p:to>
                                        <p:strVal val="visible"/>
                                      </p:to>
                                    </p:set>
                                    <p:animEffect transition="in" filter="wipe(left)">
                                      <p:cBhvr>
                                        <p:cTn id="21" dur="2500"/>
                                        <p:tgtEl>
                                          <p:spTgt spid="6"/>
                                        </p:tgtEl>
                                      </p:cBhvr>
                                    </p:animEffect>
                                  </p:childTnLst>
                                </p:cTn>
                              </p:par>
                            </p:childTnLst>
                          </p:cTn>
                        </p:par>
                        <p:par>
                          <p:cTn id="22" fill="hold">
                            <p:stCondLst>
                              <p:cond delay="9000"/>
                            </p:stCondLst>
                            <p:childTnLst>
                              <p:par>
                                <p:cTn id="23" presetID="10" presetClass="entr" presetSubtype="0"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1500"/>
                                        <p:tgtEl>
                                          <p:spTgt spid="14"/>
                                        </p:tgtEl>
                                      </p:cBhvr>
                                    </p:animEffect>
                                  </p:childTnLst>
                                </p:cTn>
                              </p:par>
                            </p:childTnLst>
                          </p:cTn>
                        </p:par>
                        <p:par>
                          <p:cTn id="26" fill="hold">
                            <p:stCondLst>
                              <p:cond delay="10500"/>
                            </p:stCondLst>
                            <p:childTnLst>
                              <p:par>
                                <p:cTn id="27" presetID="42" presetClass="entr" presetSubtype="0" fill="hold" grpId="0" nodeType="after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500"/>
                                        <p:tgtEl>
                                          <p:spTgt spid="2"/>
                                        </p:tgtEl>
                                      </p:cBhvr>
                                    </p:animEffect>
                                    <p:anim calcmode="lin" valueType="num">
                                      <p:cBhvr>
                                        <p:cTn id="30" dur="1500" fill="hold"/>
                                        <p:tgtEl>
                                          <p:spTgt spid="2"/>
                                        </p:tgtEl>
                                        <p:attrNameLst>
                                          <p:attrName>ppt_x</p:attrName>
                                        </p:attrNameLst>
                                      </p:cBhvr>
                                      <p:tavLst>
                                        <p:tav tm="0">
                                          <p:val>
                                            <p:strVal val="#ppt_x"/>
                                          </p:val>
                                        </p:tav>
                                        <p:tav tm="100000">
                                          <p:val>
                                            <p:strVal val="#ppt_x"/>
                                          </p:val>
                                        </p:tav>
                                      </p:tavLst>
                                    </p:anim>
                                    <p:anim calcmode="lin" valueType="num">
                                      <p:cBhvr>
                                        <p:cTn id="31" dur="1500" fill="hold"/>
                                        <p:tgtEl>
                                          <p:spTgt spid="2"/>
                                        </p:tgtEl>
                                        <p:attrNameLst>
                                          <p:attrName>ppt_y</p:attrName>
                                        </p:attrNameLst>
                                      </p:cBhvr>
                                      <p:tavLst>
                                        <p:tav tm="0">
                                          <p:val>
                                            <p:strVal val="#ppt_y+.1"/>
                                          </p:val>
                                        </p:tav>
                                        <p:tav tm="100000">
                                          <p:val>
                                            <p:strVal val="#ppt_y"/>
                                          </p:val>
                                        </p:tav>
                                      </p:tavLst>
                                    </p:anim>
                                  </p:childTnLst>
                                </p:cTn>
                              </p:par>
                            </p:childTnLst>
                          </p:cTn>
                        </p:par>
                        <p:par>
                          <p:cTn id="32" fill="hold">
                            <p:stCondLst>
                              <p:cond delay="12000"/>
                            </p:stCondLst>
                            <p:childTnLst>
                              <p:par>
                                <p:cTn id="33" presetID="15"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2500" fill="hold"/>
                                        <p:tgtEl>
                                          <p:spTgt spid="16"/>
                                        </p:tgtEl>
                                        <p:attrNameLst>
                                          <p:attrName>ppt_w</p:attrName>
                                        </p:attrNameLst>
                                      </p:cBhvr>
                                      <p:tavLst>
                                        <p:tav tm="0">
                                          <p:val>
                                            <p:fltVal val="0"/>
                                          </p:val>
                                        </p:tav>
                                        <p:tav tm="100000">
                                          <p:val>
                                            <p:strVal val="#ppt_w"/>
                                          </p:val>
                                        </p:tav>
                                      </p:tavLst>
                                    </p:anim>
                                    <p:anim calcmode="lin" valueType="num">
                                      <p:cBhvr>
                                        <p:cTn id="36" dur="2500" fill="hold"/>
                                        <p:tgtEl>
                                          <p:spTgt spid="16"/>
                                        </p:tgtEl>
                                        <p:attrNameLst>
                                          <p:attrName>ppt_h</p:attrName>
                                        </p:attrNameLst>
                                      </p:cBhvr>
                                      <p:tavLst>
                                        <p:tav tm="0">
                                          <p:val>
                                            <p:fltVal val="0"/>
                                          </p:val>
                                        </p:tav>
                                        <p:tav tm="100000">
                                          <p:val>
                                            <p:strVal val="#ppt_h"/>
                                          </p:val>
                                        </p:tav>
                                      </p:tavLst>
                                    </p:anim>
                                    <p:anim calcmode="lin" valueType="num">
                                      <p:cBhvr>
                                        <p:cTn id="37" dur="2500" fill="hold"/>
                                        <p:tgtEl>
                                          <p:spTgt spid="16"/>
                                        </p:tgtEl>
                                        <p:attrNameLst>
                                          <p:attrName>ppt_x</p:attrName>
                                        </p:attrNameLst>
                                      </p:cBhvr>
                                      <p:tavLst>
                                        <p:tav tm="0" fmla="#ppt_x+(cos(-2*pi*(1-$))*-#ppt_x-sin(-2*pi*(1-$))*(1-#ppt_y))*(1-$)">
                                          <p:val>
                                            <p:fltVal val="0"/>
                                          </p:val>
                                        </p:tav>
                                        <p:tav tm="100000">
                                          <p:val>
                                            <p:fltVal val="1"/>
                                          </p:val>
                                        </p:tav>
                                      </p:tavLst>
                                    </p:anim>
                                    <p:anim calcmode="lin" valueType="num">
                                      <p:cBhvr>
                                        <p:cTn id="38" dur="2500" fill="hold"/>
                                        <p:tgtEl>
                                          <p:spTgt spid="16"/>
                                        </p:tgtEl>
                                        <p:attrNameLst>
                                          <p:attrName>ppt_y</p:attrName>
                                        </p:attrNameLst>
                                      </p:cBhvr>
                                      <p:tavLst>
                                        <p:tav tm="0" fmla="#ppt_y+(sin(-2*pi*(1-$))*-#ppt_x+cos(-2*pi*(1-$))*(1-#ppt_y))*(1-$)">
                                          <p:val>
                                            <p:fltVal val="0"/>
                                          </p:val>
                                        </p:tav>
                                        <p:tav tm="100000">
                                          <p:val>
                                            <p:fltVal val="1"/>
                                          </p:val>
                                        </p:tav>
                                      </p:tavLst>
                                    </p:anim>
                                  </p:childTnLst>
                                </p:cTn>
                              </p:par>
                              <p:par>
                                <p:cTn id="39" presetID="10" presetClass="entr" presetSubtype="0" fill="hold" grpId="0" nodeType="withEffect">
                                  <p:stCondLst>
                                    <p:cond delay="250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1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6" grpId="0" animBg="1"/>
      <p:bldP spid="2" grpId="0" animBg="1"/>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S">
            <a:extLst>
              <a:ext uri="{FF2B5EF4-FFF2-40B4-BE49-F238E27FC236}">
                <a16:creationId xmlns:a16="http://schemas.microsoft.com/office/drawing/2014/main" id="{68E55C17-7DA7-4C8B-B233-2071B8554978}"/>
              </a:ext>
            </a:extLst>
          </p:cNvPr>
          <p:cNvSpPr txBox="1"/>
          <p:nvPr/>
        </p:nvSpPr>
        <p:spPr>
          <a:xfrm>
            <a:off x="828000" y="5616000"/>
            <a:ext cx="12780000" cy="2355824"/>
          </a:xfrm>
          <a:prstGeom prst="rect">
            <a:avLst/>
          </a:prstGeom>
          <a:solidFill>
            <a:srgbClr val="F1C86B"/>
          </a:solidFill>
          <a:ln w="190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i="1" u="none" strike="noStrike" kern="0" cap="none" spc="0" normalizeH="0" baseline="0" noProof="0">
                <a:ln>
                  <a:solidFill>
                    <a:prstClr val="black">
                      <a:alpha val="70000"/>
                    </a:prstClr>
                  </a:solidFill>
                </a:ln>
                <a:solidFill>
                  <a:srgbClr val="AD4F0F"/>
                </a:solidFill>
                <a:effectLst/>
                <a:uLnTx/>
                <a:uFillTx/>
                <a:latin typeface="Merlin" pitchFamily="2" charset="0"/>
                <a:cs typeface="Arial" panose="020B0604020202020204" pitchFamily="34" charset="0"/>
              </a:rPr>
              <a:t>C</a:t>
            </a:r>
            <a:r>
              <a:rPr lang="sk-SK" sz="1900" b="1" i="1">
                <a:solidFill>
                  <a:schemeClr val="tx1"/>
                </a:solidFill>
                <a:latin typeface="Tekton Pro" panose="020F0603020208020904" pitchFamily="34" charset="-18"/>
              </a:rPr>
              <a:t>opán je archeologické nálezisko starovekej mayskej civilizácie nachádzajúce sa v západnom Hondurase, neďaleko hraníc s Guatemalou. Bol jedným z najmocnejších mayských mestských štátov a regionálnou mocnosťou v južnom mayskom regióne. Rozkvet tohoto významného kráľovstva klasického obdobia siahal od 5. do 9. storočia nášho letopočtu. Na vrchole svojej moci malo najmenej 20 000 obyvateľov a rozprestieralo sa na ploche viac ako 250 km</a:t>
            </a:r>
            <a:r>
              <a:rPr lang="sk-SK" sz="1900" b="1" i="1" baseline="30000">
                <a:solidFill>
                  <a:schemeClr val="tx1"/>
                </a:solidFill>
                <a:latin typeface="Tekton Pro" panose="020F0603020208020904" pitchFamily="34" charset="-18"/>
              </a:rPr>
              <a:t>2</a:t>
            </a:r>
            <a:r>
              <a:rPr lang="sk-SK" sz="1900" b="1" i="1">
                <a:solidFill>
                  <a:schemeClr val="tx1"/>
                </a:solidFill>
                <a:latin typeface="Tekton Pro" panose="020F0603020208020904" pitchFamily="34" charset="-18"/>
              </a:rPr>
              <a:t>. V meste sa vyvinul osobitý sochársky štýl. Lokalita je známa sériou portrétnych stél, z ktorých väčšina bola umiestnená pozdĺž procesných ciest na centrálnom námestí mesta a na priľahlej Akropole. V lokalite sa nachádza aj veľké ihrisko na hranie mezoamerickej loptovej hry. V roku 1980 bol Copán vyhlásený za svetové dedičstvo podľa UNESCO.</a:t>
            </a:r>
          </a:p>
        </p:txBody>
      </p:sp>
      <p:pic>
        <p:nvPicPr>
          <p:cNvPr id="6" name="Vlajka S">
            <a:extLst>
              <a:ext uri="{FF2B5EF4-FFF2-40B4-BE49-F238E27FC236}">
                <a16:creationId xmlns:a16="http://schemas.microsoft.com/office/drawing/2014/main" id="{3564BBEF-6244-4ABC-AAA0-2212F14477A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0000" y="5472000"/>
            <a:ext cx="637796" cy="425198"/>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5" name="Text Š">
            <a:extLst>
              <a:ext uri="{FF2B5EF4-FFF2-40B4-BE49-F238E27FC236}">
                <a16:creationId xmlns:a16="http://schemas.microsoft.com/office/drawing/2014/main" id="{69BD74CA-C6B9-4D3F-BF0B-D954F675ED6B}"/>
              </a:ext>
            </a:extLst>
          </p:cNvPr>
          <p:cNvSpPr txBox="1"/>
          <p:nvPr/>
        </p:nvSpPr>
        <p:spPr>
          <a:xfrm>
            <a:off x="1260000" y="3024000"/>
            <a:ext cx="12780000" cy="2355824"/>
          </a:xfrm>
          <a:prstGeom prst="rect">
            <a:avLst/>
          </a:prstGeom>
          <a:solidFill>
            <a:srgbClr val="F1C86B"/>
          </a:solidFill>
          <a:ln w="190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i="1" u="none" strike="noStrike" kern="0" cap="none" spc="0" normalizeH="0" baseline="0" noProof="0">
                <a:ln>
                  <a:solidFill>
                    <a:prstClr val="black">
                      <a:alpha val="70000"/>
                    </a:prstClr>
                  </a:solidFill>
                </a:ln>
                <a:solidFill>
                  <a:srgbClr val="AD4F0F"/>
                </a:solidFill>
                <a:effectLst/>
                <a:uLnTx/>
                <a:uFillTx/>
                <a:latin typeface="Merlin" pitchFamily="2" charset="0"/>
                <a:cs typeface="Arial" panose="020B0604020202020204" pitchFamily="34" charset="0"/>
              </a:rPr>
              <a:t>C</a:t>
            </a:r>
            <a:r>
              <a:rPr lang="es-ES" sz="1900" b="1" i="1">
                <a:solidFill>
                  <a:schemeClr val="tx1"/>
                </a:solidFill>
                <a:latin typeface="Tekton Pro" panose="020F0603020208020904" pitchFamily="34" charset="-18"/>
              </a:rPr>
              <a:t>opán es un sitio arqueológico de la antigua civilización maya ubicado en el occidente de Honduras, cerca de la frontera con Guatemala. Fue una de las ciudades-estado mayas más poderosas y una potencia regional en la región maya del sur. El apogeo de este importante reino del período clásico se extendió desde el siglo V al IX d.C. En el apogeo de su poder, tenía al menos 20.000 habitantes y cubría un área de más de 250 km</a:t>
            </a:r>
            <a:r>
              <a:rPr lang="es-ES" sz="1900" b="1" i="1" baseline="30000">
                <a:solidFill>
                  <a:schemeClr val="tx1"/>
                </a:solidFill>
                <a:latin typeface="Tekton Pro" panose="020F0603020208020904" pitchFamily="34" charset="-18"/>
              </a:rPr>
              <a:t>2</a:t>
            </a:r>
            <a:r>
              <a:rPr lang="es-ES" sz="1900" b="1" i="1">
                <a:solidFill>
                  <a:schemeClr val="tx1"/>
                </a:solidFill>
                <a:latin typeface="Tekton Pro" panose="020F0603020208020904" pitchFamily="34" charset="-18"/>
              </a:rPr>
              <a:t>. En la ciudad se ha desarrollado un estilo escultórico distintivo. El sitio es conocido por una serie de estelas de retratos, la mayoría de las cuales estaban ubicadas a lo largo de los caminos procesales en la plaza central de la ciudad y en la Acrópolis adyacente. También hay una gran cancha para el juego de pelota mesoamericano en el lugar. En 1980 Copán fue declarado Patrimonio de la Humanidad por la UNESC</a:t>
            </a:r>
            <a:r>
              <a:rPr lang="sk-SK" sz="1900" b="1" i="1">
                <a:solidFill>
                  <a:schemeClr val="tx1"/>
                </a:solidFill>
                <a:latin typeface="Tekton Pro" panose="020F0603020208020904" pitchFamily="34" charset="-18"/>
              </a:rPr>
              <a:t>O</a:t>
            </a:r>
          </a:p>
        </p:txBody>
      </p:sp>
      <p:pic>
        <p:nvPicPr>
          <p:cNvPr id="8" name="Vlajka Š">
            <a:hlinkClick r:id="" action="ppaction://noaction"/>
            <a:extLst>
              <a:ext uri="{FF2B5EF4-FFF2-40B4-BE49-F238E27FC236}">
                <a16:creationId xmlns:a16="http://schemas.microsoft.com/office/drawing/2014/main" id="{BA8DAB79-D11A-4D28-8A77-A6958434566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2000" y="2880000"/>
            <a:ext cx="637796" cy="425195"/>
          </a:xfrm>
          <a:prstGeom prst="ellipse">
            <a:avLst/>
          </a:prstGeom>
          <a:ln w="25400" cap="rnd">
            <a:solidFill>
              <a:schemeClr val="bg1"/>
            </a:solidFill>
          </a:ln>
          <a:effectLst>
            <a:outerShdw blurRad="114300" dist="127000" dir="2700000" algn="tl" rotWithShape="0">
              <a:prstClr val="black">
                <a:alpha val="60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4" name="Text A">
            <a:extLst>
              <a:ext uri="{FF2B5EF4-FFF2-40B4-BE49-F238E27FC236}">
                <a16:creationId xmlns:a16="http://schemas.microsoft.com/office/drawing/2014/main" id="{5D95823E-A869-48C3-B065-E285FE33A232}"/>
              </a:ext>
            </a:extLst>
          </p:cNvPr>
          <p:cNvSpPr txBox="1"/>
          <p:nvPr/>
        </p:nvSpPr>
        <p:spPr>
          <a:xfrm>
            <a:off x="1692000" y="720000"/>
            <a:ext cx="12780000" cy="2063436"/>
          </a:xfrm>
          <a:prstGeom prst="rect">
            <a:avLst/>
          </a:prstGeom>
          <a:solidFill>
            <a:srgbClr val="F1C86B"/>
          </a:solidFill>
          <a:ln w="19050">
            <a:solidFill>
              <a:schemeClr val="tx1"/>
            </a:solidFill>
          </a:ln>
          <a:effectLst>
            <a:outerShdw blurRad="76200" dist="76200" dir="2700000" algn="tl" rotWithShape="0">
              <a:sysClr val="windowText" lastClr="000000">
                <a:alpha val="75000"/>
              </a:sysClr>
            </a:outerShdw>
          </a:effectLst>
        </p:spPr>
        <p:txBody>
          <a:bodyPr wrap="square" lIns="180000" tIns="0" rIns="180000" bIns="108000" rtlCol="0">
            <a:spAutoFit/>
          </a:bodyPr>
          <a:lstStyle>
            <a:defPPr>
              <a:defRPr lang="en-US"/>
            </a:defPPr>
            <a:lvl1pPr marR="0" lvl="0" indent="0" algn="just" defTabSz="857234" fontAlgn="auto">
              <a:lnSpc>
                <a:spcPct val="100000"/>
              </a:lnSpc>
              <a:spcBef>
                <a:spcPts val="0"/>
              </a:spcBef>
              <a:spcAft>
                <a:spcPts val="0"/>
              </a:spcAft>
              <a:buClrTx/>
              <a:buSzTx/>
              <a:buFontTx/>
              <a:buNone/>
              <a:tabLst/>
              <a:defRPr kumimoji="0" sz="2000" b="0" i="0" u="none" strike="noStrike" kern="0" cap="none" spc="0" normalizeH="0" baseline="0">
                <a:ln>
                  <a:noFill/>
                </a:ln>
                <a:solidFill>
                  <a:prstClr val="black"/>
                </a:solidFill>
                <a:effectLst/>
                <a:uLnTx/>
                <a:uFillTx/>
                <a:latin typeface="Courgette" panose="02000603070400060004" pitchFamily="2" charset="-18"/>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lvl="0">
              <a:defRPr/>
            </a:pPr>
            <a:r>
              <a:rPr kumimoji="0" lang="sk-SK" sz="3200" b="0" i="1" u="none" strike="noStrike" kern="0" cap="none" spc="0" normalizeH="0" baseline="0" noProof="0">
                <a:ln>
                  <a:solidFill>
                    <a:prstClr val="black">
                      <a:alpha val="50000"/>
                    </a:prstClr>
                  </a:solidFill>
                </a:ln>
                <a:solidFill>
                  <a:srgbClr val="FF0000"/>
                </a:solidFill>
                <a:effectLst/>
                <a:uLnTx/>
                <a:uFillTx/>
                <a:latin typeface="Arial" panose="020B0604020202020204" pitchFamily="34" charset="0"/>
                <a:ea typeface="+mn-ea"/>
                <a:cs typeface="+mn-cs"/>
              </a:rPr>
              <a:t>   </a:t>
            </a:r>
            <a:r>
              <a:rPr kumimoji="0" lang="sk-SK" sz="3200" b="1" i="1" u="none" strike="noStrike" kern="0" cap="none" spc="0" normalizeH="0" baseline="0" noProof="0">
                <a:ln>
                  <a:solidFill>
                    <a:prstClr val="black">
                      <a:alpha val="70000"/>
                    </a:prstClr>
                  </a:solidFill>
                </a:ln>
                <a:solidFill>
                  <a:srgbClr val="AD4F0F"/>
                </a:solidFill>
                <a:effectLst/>
                <a:uLnTx/>
                <a:uFillTx/>
                <a:latin typeface="Merlin CE" pitchFamily="2" charset="0"/>
                <a:cs typeface="Arial" panose="020B0604020202020204" pitchFamily="34" charset="0"/>
              </a:rPr>
              <a:t>C</a:t>
            </a:r>
            <a:r>
              <a:rPr lang="en-US" sz="1900" b="1" i="1">
                <a:solidFill>
                  <a:schemeClr val="tx1"/>
                </a:solidFill>
                <a:latin typeface="Tekton Pro" panose="020F0603020208020904" pitchFamily="34" charset="-18"/>
              </a:rPr>
              <a:t>opán is an archeological site of ancient Mayan civilization located in western Honduras, near the border with Guatemala. It was one of the most powerful Mayan city-states and a regional power in the southern Mayan region. The heyday of this important kingdom of the classical period ranged from the 5th to the 9th century AD. At the height of its power, it had at least 20,000 inhabitants and covered an area of more than 250 km</a:t>
            </a:r>
            <a:r>
              <a:rPr lang="en-US" sz="1900" b="1" i="1" baseline="30000">
                <a:solidFill>
                  <a:schemeClr val="tx1"/>
                </a:solidFill>
                <a:latin typeface="Tekton Pro" panose="020F0603020208020904" pitchFamily="34" charset="-18"/>
              </a:rPr>
              <a:t>2</a:t>
            </a:r>
            <a:r>
              <a:rPr lang="en-US" sz="1900" b="1" i="1">
                <a:solidFill>
                  <a:schemeClr val="tx1"/>
                </a:solidFill>
                <a:latin typeface="Tekton Pro" panose="020F0603020208020904" pitchFamily="34" charset="-18"/>
              </a:rPr>
              <a:t>. A distinctive sculptural style has developed in the city. The site is known for a series of portrait stelae, most of which were located along the procedural paths in the city's central square and on the adjacent Acropolis. There is also a large court for Mesoamerican ball game on site. In 1980 Copán was declared a World Heritage Site by UNESCO.</a:t>
            </a:r>
            <a:endParaRPr kumimoji="0" lang="en-US" sz="1900" b="1" i="1" u="none" strike="noStrike" kern="0" cap="none" spc="0" normalizeH="0" baseline="0" noProof="0">
              <a:ln>
                <a:noFill/>
              </a:ln>
              <a:solidFill>
                <a:schemeClr val="tx1"/>
              </a:solidFill>
              <a:effectLst/>
              <a:uLnTx/>
              <a:uFillTx/>
              <a:latin typeface="Tekton Pro" panose="020F0603020208020904" pitchFamily="34" charset="-18"/>
            </a:endParaRPr>
          </a:p>
        </p:txBody>
      </p:sp>
      <p:pic>
        <p:nvPicPr>
          <p:cNvPr id="7" name="Vlajka A">
            <a:hlinkClick r:id="" action="ppaction://noaction"/>
            <a:extLst>
              <a:ext uri="{FF2B5EF4-FFF2-40B4-BE49-F238E27FC236}">
                <a16:creationId xmlns:a16="http://schemas.microsoft.com/office/drawing/2014/main" id="{6AF5A7E7-367D-4424-BB1F-275A0A0751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02352" y="576000"/>
            <a:ext cx="637796" cy="425198"/>
          </a:xfrm>
          <a:prstGeom prst="ellipse">
            <a:avLst/>
          </a:prstGeom>
          <a:ln w="25400" cap="rnd">
            <a:solidFill>
              <a:schemeClr val="bg1"/>
            </a:solidFill>
          </a:ln>
          <a:effectLst>
            <a:outerShdw blurRad="88900" dist="127000" dir="2700000" algn="tl" rotWithShape="0">
              <a:prstClr val="black">
                <a:alpha val="59000"/>
              </a:prstClr>
            </a:outerShdw>
          </a:effectLst>
          <a:scene3d>
            <a:camera prst="orthographicFront"/>
            <a:lightRig rig="contrasting" dir="t">
              <a:rot lat="0" lon="0" rev="3000000"/>
            </a:lightRig>
          </a:scene3d>
          <a:sp3d contourW="7620">
            <a:bevelT w="95250" h="31750" prst="coolSlant"/>
            <a:contourClr>
              <a:srgbClr val="333333"/>
            </a:contourClr>
          </a:sp3d>
        </p:spPr>
      </p:pic>
      <p:sp>
        <p:nvSpPr>
          <p:cNvPr id="11" name="Kruh">
            <a:extLst>
              <a:ext uri="{FF2B5EF4-FFF2-40B4-BE49-F238E27FC236}">
                <a16:creationId xmlns:a16="http://schemas.microsoft.com/office/drawing/2014/main" id="{68B79B20-5684-4836-9195-20CB2D32C405}"/>
              </a:ext>
            </a:extLst>
          </p:cNvPr>
          <p:cNvSpPr/>
          <p:nvPr/>
        </p:nvSpPr>
        <p:spPr>
          <a:xfrm>
            <a:off x="14142347" y="7646624"/>
            <a:ext cx="659305" cy="620733"/>
          </a:xfrm>
          <a:prstGeom prst="ellipse">
            <a:avLst/>
          </a:prstGeom>
          <a:solidFill>
            <a:srgbClr val="F1C86B"/>
          </a:solidFill>
          <a:ln w="19050" cap="flat" cmpd="sng" algn="ctr">
            <a:solidFill>
              <a:schemeClr val="tx1"/>
            </a:solidFill>
            <a:prstDash val="solid"/>
          </a:ln>
          <a:effectLst>
            <a:outerShdw blurRad="50800" dist="38100" dir="2700000" algn="tl" rotWithShape="0">
              <a:prstClr val="black">
                <a:alpha val="70000"/>
              </a:prstClr>
            </a:outerShdw>
          </a:effectLst>
        </p:spPr>
        <p:txBody>
          <a:bodyPr rtlCol="0" anchor="ctr"/>
          <a:lstStyle/>
          <a:p>
            <a:pPr marL="0" marR="0" lvl="0" indent="0" algn="ctr" defTabSz="1143000" rtl="0" eaLnBrk="1" fontAlgn="auto" latinLnBrk="0" hangingPunct="1">
              <a:lnSpc>
                <a:spcPct val="100000"/>
              </a:lnSpc>
              <a:spcBef>
                <a:spcPts val="0"/>
              </a:spcBef>
              <a:spcAft>
                <a:spcPts val="0"/>
              </a:spcAft>
              <a:buClrTx/>
              <a:buSzTx/>
              <a:buFontTx/>
              <a:buNone/>
              <a:tabLst/>
              <a:defRPr/>
            </a:pPr>
            <a:endParaRPr kumimoji="0" lang="sk-SK" sz="2250" b="0" i="0" u="none" strike="noStrike" kern="0" cap="none" spc="0" normalizeH="0" baseline="0" noProof="0">
              <a:ln>
                <a:noFill/>
              </a:ln>
              <a:solidFill>
                <a:prstClr val="white"/>
              </a:solidFill>
              <a:effectLst/>
              <a:uLnTx/>
              <a:uFillTx/>
              <a:latin typeface="Arial" panose="020B0604020202020204" pitchFamily="34" charset="0"/>
              <a:ea typeface="+mn-ea"/>
              <a:cs typeface="+mn-cs"/>
            </a:endParaRPr>
          </a:p>
        </p:txBody>
      </p:sp>
      <p:pic>
        <p:nvPicPr>
          <p:cNvPr id="12" name="Myš">
            <a:extLst>
              <a:ext uri="{FF2B5EF4-FFF2-40B4-BE49-F238E27FC236}">
                <a16:creationId xmlns:a16="http://schemas.microsoft.com/office/drawing/2014/main" id="{62D4D669-6788-4630-B97A-FD8380021932}"/>
              </a:ext>
            </a:extLst>
          </p:cNvPr>
          <p:cNvPicPr>
            <a:picLocks/>
          </p:cNvPicPr>
          <p:nvPr/>
        </p:nvPicPr>
        <p:blipFill>
          <a:blip r:embed="rId5">
            <a:extLst>
              <a:ext uri="{28A0092B-C50C-407E-A947-70E740481C1C}">
                <a14:useLocalDpi xmlns:a14="http://schemas.microsoft.com/office/drawing/2010/main" val="0"/>
              </a:ext>
            </a:extLst>
          </a:blip>
          <a:srcRect/>
          <a:stretch/>
        </p:blipFill>
        <p:spPr>
          <a:xfrm rot="20708439">
            <a:off x="14260747" y="7773240"/>
            <a:ext cx="422503" cy="422503"/>
          </a:xfrm>
          <a:prstGeom prst="rect">
            <a:avLst/>
          </a:prstGeom>
          <a:noFill/>
          <a:ln>
            <a:noFill/>
          </a:ln>
          <a:effectLst>
            <a:outerShdw blurRad="25400" sx="105000" sy="105000" algn="ctr" rotWithShape="0">
              <a:prstClr val="black">
                <a:alpha val="75000"/>
              </a:prstClr>
            </a:outerShdw>
          </a:effectLst>
        </p:spPr>
      </p:pic>
      <p:pic>
        <p:nvPicPr>
          <p:cNvPr id="10" name="Rám">
            <a:extLst>
              <a:ext uri="{FF2B5EF4-FFF2-40B4-BE49-F238E27FC236}">
                <a16:creationId xmlns:a16="http://schemas.microsoft.com/office/drawing/2014/main" id="{E29FFAA7-D6C9-4CDD-917B-1A3490777A3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Tree>
    <p:extLst>
      <p:ext uri="{BB962C8B-B14F-4D97-AF65-F5344CB8AC3E}">
        <p14:creationId xmlns:p14="http://schemas.microsoft.com/office/powerpoint/2010/main" val="658037928"/>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500"/>
                                        <p:tgtEl>
                                          <p:spTgt spid="4"/>
                                        </p:tgtEl>
                                      </p:cBhvr>
                                    </p:animEffect>
                                  </p:childTnLst>
                                </p:cTn>
                              </p:par>
                            </p:childTnLst>
                          </p:cTn>
                        </p:par>
                        <p:par>
                          <p:cTn id="14" fill="hold">
                            <p:stCondLst>
                              <p:cond delay="2000"/>
                            </p:stCondLst>
                            <p:childTnLst>
                              <p:par>
                                <p:cTn id="15" presetID="53" presetClass="entr" presetSubtype="16" fill="hold" nodeType="afterEffect">
                                  <p:stCondLst>
                                    <p:cond delay="50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childTnLst>
                          </p:cTn>
                        </p:par>
                        <p:par>
                          <p:cTn id="20" fill="hold">
                            <p:stCondLst>
                              <p:cond delay="3000"/>
                            </p:stCondLst>
                            <p:childTnLst>
                              <p:par>
                                <p:cTn id="21" presetID="22" presetClass="entr" presetSubtype="1"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1500"/>
                                        <p:tgtEl>
                                          <p:spTgt spid="5"/>
                                        </p:tgtEl>
                                      </p:cBhvr>
                                    </p:animEffect>
                                  </p:childTnLst>
                                </p:cTn>
                              </p:par>
                            </p:childTnLst>
                          </p:cTn>
                        </p:par>
                        <p:par>
                          <p:cTn id="24" fill="hold">
                            <p:stCondLst>
                              <p:cond delay="4500"/>
                            </p:stCondLst>
                            <p:childTnLst>
                              <p:par>
                                <p:cTn id="25" presetID="53" presetClass="entr" presetSubtype="16" fill="hold" nodeType="afterEffect">
                                  <p:stCondLst>
                                    <p:cond delay="50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par>
                          <p:cTn id="30" fill="hold">
                            <p:stCondLst>
                              <p:cond delay="5500"/>
                            </p:stCondLst>
                            <p:childTnLst>
                              <p:par>
                                <p:cTn id="31" presetID="2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ipe(up)">
                                      <p:cBhvr>
                                        <p:cTn id="33" dur="1500"/>
                                        <p:tgtEl>
                                          <p:spTgt spid="3"/>
                                        </p:tgtEl>
                                      </p:cBhvr>
                                    </p:animEffect>
                                  </p:childTnLst>
                                </p:cTn>
                              </p:par>
                            </p:childTnLst>
                          </p:cTn>
                        </p:par>
                        <p:par>
                          <p:cTn id="34" fill="hold">
                            <p:stCondLst>
                              <p:cond delay="7000"/>
                            </p:stCondLst>
                            <p:childTnLst>
                              <p:par>
                                <p:cTn id="35" presetID="10" presetClass="entr" presetSubtype="0" fill="hold" grpId="0" nodeType="afterEffect">
                                  <p:stCondLst>
                                    <p:cond delay="50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par>
                                <p:cTn id="38" presetID="10" presetClass="entr" presetSubtype="0" fill="hold" nodeType="withEffect">
                                  <p:stCondLst>
                                    <p:cond delay="100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1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4"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Foto 1">
            <a:extLst>
              <a:ext uri="{FF2B5EF4-FFF2-40B4-BE49-F238E27FC236}">
                <a16:creationId xmlns:a16="http://schemas.microsoft.com/office/drawing/2014/main" id="{B099F8E1-F9CD-46DF-82ED-DD9B86754C2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6" name="Foto 2">
            <a:extLst>
              <a:ext uri="{FF2B5EF4-FFF2-40B4-BE49-F238E27FC236}">
                <a16:creationId xmlns:a16="http://schemas.microsoft.com/office/drawing/2014/main" id="{F4C25818-1ABF-49B7-BAEE-DA79CAB84BF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3" name="Rám">
            <a:extLst>
              <a:ext uri="{FF2B5EF4-FFF2-40B4-BE49-F238E27FC236}">
                <a16:creationId xmlns:a16="http://schemas.microsoft.com/office/drawing/2014/main" id="{CEF3E25C-CA09-4B37-8719-C9963D01DD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C2C550B3-0088-45D8-8F47-E1D51EA4E7DC}"/>
              </a:ext>
            </a:extLst>
          </p:cNvPr>
          <p:cNvSpPr/>
          <p:nvPr/>
        </p:nvSpPr>
        <p:spPr>
          <a:xfrm>
            <a:off x="12444536" y="7848000"/>
            <a:ext cx="2006175"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Honduras Travel</a:t>
            </a:r>
          </a:p>
        </p:txBody>
      </p:sp>
    </p:spTree>
    <p:extLst>
      <p:ext uri="{BB962C8B-B14F-4D97-AF65-F5344CB8AC3E}">
        <p14:creationId xmlns:p14="http://schemas.microsoft.com/office/powerpoint/2010/main" val="4292920820"/>
      </p:ext>
    </p:extLst>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16" presetClass="entr" presetSubtype="21" fill="hold" nodeType="withEffect">
                                  <p:stCondLst>
                                    <p:cond delay="25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3000"/>
                                        <p:tgtEl>
                                          <p:spTgt spid="6"/>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6" name="Foto 1">
            <a:extLst>
              <a:ext uri="{FF2B5EF4-FFF2-40B4-BE49-F238E27FC236}">
                <a16:creationId xmlns:a16="http://schemas.microsoft.com/office/drawing/2014/main" id="{77C0A929-3FE0-41E3-858E-63CA533C505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7" name="Foto 2">
            <a:extLst>
              <a:ext uri="{FF2B5EF4-FFF2-40B4-BE49-F238E27FC236}">
                <a16:creationId xmlns:a16="http://schemas.microsoft.com/office/drawing/2014/main" id="{E871334D-5249-4696-B89A-26BAA5A4F48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4" name="Rám">
            <a:extLst>
              <a:ext uri="{FF2B5EF4-FFF2-40B4-BE49-F238E27FC236}">
                <a16:creationId xmlns:a16="http://schemas.microsoft.com/office/drawing/2014/main" id="{3C897D08-ED53-46F1-898F-3EBB558434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9D33AF37-5EEC-4548-B77F-0AC0E10DC8AA}"/>
              </a:ext>
            </a:extLst>
          </p:cNvPr>
          <p:cNvSpPr/>
          <p:nvPr/>
        </p:nvSpPr>
        <p:spPr>
          <a:xfrm>
            <a:off x="12672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a:t>
            </a:r>
          </a:p>
        </p:txBody>
      </p:sp>
    </p:spTree>
    <p:extLst>
      <p:ext uri="{BB962C8B-B14F-4D97-AF65-F5344CB8AC3E}">
        <p14:creationId xmlns:p14="http://schemas.microsoft.com/office/powerpoint/2010/main" val="2838926909"/>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16" presetClass="entr" presetSubtype="21" fill="hold" nodeType="withEffect">
                                  <p:stCondLst>
                                    <p:cond delay="25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3000"/>
                                        <p:tgtEl>
                                          <p:spTgt spid="7"/>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6" name="Foto 1">
            <a:extLst>
              <a:ext uri="{FF2B5EF4-FFF2-40B4-BE49-F238E27FC236}">
                <a16:creationId xmlns:a16="http://schemas.microsoft.com/office/drawing/2014/main" id="{76609F0C-3187-4043-85DC-EE765C540CE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7" name="Foto 2">
            <a:extLst>
              <a:ext uri="{FF2B5EF4-FFF2-40B4-BE49-F238E27FC236}">
                <a16:creationId xmlns:a16="http://schemas.microsoft.com/office/drawing/2014/main" id="{233F0D3A-4DAC-4BEF-AD96-D85F014AC6F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4" name="Rám">
            <a:extLst>
              <a:ext uri="{FF2B5EF4-FFF2-40B4-BE49-F238E27FC236}">
                <a16:creationId xmlns:a16="http://schemas.microsoft.com/office/drawing/2014/main" id="{3C897D08-ED53-46F1-898F-3EBB558434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9D33AF37-5EEC-4548-B77F-0AC0E10DC8AA}"/>
              </a:ext>
            </a:extLst>
          </p:cNvPr>
          <p:cNvSpPr/>
          <p:nvPr/>
        </p:nvSpPr>
        <p:spPr>
          <a:xfrm>
            <a:off x="12672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a:t>
            </a:r>
          </a:p>
        </p:txBody>
      </p:sp>
    </p:spTree>
    <p:extLst>
      <p:ext uri="{BB962C8B-B14F-4D97-AF65-F5344CB8AC3E}">
        <p14:creationId xmlns:p14="http://schemas.microsoft.com/office/powerpoint/2010/main" val="3892364173"/>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16" presetClass="entr" presetSubtype="21" fill="hold" nodeType="withEffect">
                                  <p:stCondLst>
                                    <p:cond delay="25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3000"/>
                                        <p:tgtEl>
                                          <p:spTgt spid="7"/>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6" name="Foto 1">
            <a:extLst>
              <a:ext uri="{FF2B5EF4-FFF2-40B4-BE49-F238E27FC236}">
                <a16:creationId xmlns:a16="http://schemas.microsoft.com/office/drawing/2014/main" id="{3D71BA2B-1CC2-4130-A93D-CDE70532653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7" name="Foto 2">
            <a:extLst>
              <a:ext uri="{FF2B5EF4-FFF2-40B4-BE49-F238E27FC236}">
                <a16:creationId xmlns:a16="http://schemas.microsoft.com/office/drawing/2014/main" id="{ED443DAD-807F-4211-9D24-4E16C39EF72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4" name="Rám">
            <a:extLst>
              <a:ext uri="{FF2B5EF4-FFF2-40B4-BE49-F238E27FC236}">
                <a16:creationId xmlns:a16="http://schemas.microsoft.com/office/drawing/2014/main" id="{3C897D08-ED53-46F1-898F-3EBB558434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9D33AF37-5EEC-4548-B77F-0AC0E10DC8AA}"/>
              </a:ext>
            </a:extLst>
          </p:cNvPr>
          <p:cNvSpPr/>
          <p:nvPr/>
        </p:nvSpPr>
        <p:spPr>
          <a:xfrm>
            <a:off x="12732568" y="7848000"/>
            <a:ext cx="1718143"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a:t>
            </a:r>
          </a:p>
        </p:txBody>
      </p:sp>
    </p:spTree>
    <p:extLst>
      <p:ext uri="{BB962C8B-B14F-4D97-AF65-F5344CB8AC3E}">
        <p14:creationId xmlns:p14="http://schemas.microsoft.com/office/powerpoint/2010/main" val="4110042900"/>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16" presetClass="entr" presetSubtype="21" fill="hold" nodeType="withEffect">
                                  <p:stCondLst>
                                    <p:cond delay="25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3000"/>
                                        <p:tgtEl>
                                          <p:spTgt spid="7"/>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6" name="Foto 1">
            <a:extLst>
              <a:ext uri="{FF2B5EF4-FFF2-40B4-BE49-F238E27FC236}">
                <a16:creationId xmlns:a16="http://schemas.microsoft.com/office/drawing/2014/main" id="{2F44426E-ACBF-44C9-8A6A-35B6FDCC86D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7" name="Foto 2">
            <a:extLst>
              <a:ext uri="{FF2B5EF4-FFF2-40B4-BE49-F238E27FC236}">
                <a16:creationId xmlns:a16="http://schemas.microsoft.com/office/drawing/2014/main" id="{A10715F4-420F-493F-BE21-DDFC2EDEF3A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4" name="Rám">
            <a:extLst>
              <a:ext uri="{FF2B5EF4-FFF2-40B4-BE49-F238E27FC236}">
                <a16:creationId xmlns:a16="http://schemas.microsoft.com/office/drawing/2014/main" id="{3C897D08-ED53-46F1-898F-3EBB558434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9D33AF37-5EEC-4548-B77F-0AC0E10DC8AA}"/>
              </a:ext>
            </a:extLst>
          </p:cNvPr>
          <p:cNvSpPr/>
          <p:nvPr/>
        </p:nvSpPr>
        <p:spPr>
          <a:xfrm>
            <a:off x="12672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a:t>
            </a:r>
          </a:p>
        </p:txBody>
      </p:sp>
    </p:spTree>
    <p:extLst>
      <p:ext uri="{BB962C8B-B14F-4D97-AF65-F5344CB8AC3E}">
        <p14:creationId xmlns:p14="http://schemas.microsoft.com/office/powerpoint/2010/main" val="3656696524"/>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16" presetClass="entr" presetSubtype="21" fill="hold" nodeType="withEffect">
                                  <p:stCondLst>
                                    <p:cond delay="25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3000"/>
                                        <p:tgtEl>
                                          <p:spTgt spid="7"/>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6" name="Foto 1">
            <a:extLst>
              <a:ext uri="{FF2B5EF4-FFF2-40B4-BE49-F238E27FC236}">
                <a16:creationId xmlns:a16="http://schemas.microsoft.com/office/drawing/2014/main" id="{14E9A668-D2E5-4B1C-8140-B9C641766D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7" name="Foto 2">
            <a:extLst>
              <a:ext uri="{FF2B5EF4-FFF2-40B4-BE49-F238E27FC236}">
                <a16:creationId xmlns:a16="http://schemas.microsoft.com/office/drawing/2014/main" id="{B467EAAD-04A9-4385-BAED-9840A810F10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4" name="Rám">
            <a:extLst>
              <a:ext uri="{FF2B5EF4-FFF2-40B4-BE49-F238E27FC236}">
                <a16:creationId xmlns:a16="http://schemas.microsoft.com/office/drawing/2014/main" id="{3C897D08-ED53-46F1-898F-3EBB558434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9D33AF37-5EEC-4548-B77F-0AC0E10DC8AA}"/>
              </a:ext>
            </a:extLst>
          </p:cNvPr>
          <p:cNvSpPr/>
          <p:nvPr/>
        </p:nvSpPr>
        <p:spPr>
          <a:xfrm>
            <a:off x="12672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a:t>
            </a:r>
          </a:p>
        </p:txBody>
      </p:sp>
    </p:spTree>
    <p:extLst>
      <p:ext uri="{BB962C8B-B14F-4D97-AF65-F5344CB8AC3E}">
        <p14:creationId xmlns:p14="http://schemas.microsoft.com/office/powerpoint/2010/main" val="1884737545"/>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16" presetClass="entr" presetSubtype="21" fill="hold" nodeType="withEffect">
                                  <p:stCondLst>
                                    <p:cond delay="25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3000"/>
                                        <p:tgtEl>
                                          <p:spTgt spid="7"/>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6" name="Foto 1">
            <a:extLst>
              <a:ext uri="{FF2B5EF4-FFF2-40B4-BE49-F238E27FC236}">
                <a16:creationId xmlns:a16="http://schemas.microsoft.com/office/drawing/2014/main" id="{92E7C81D-63B5-4985-AD83-97BC45CCB88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7" name="Foto 2">
            <a:extLst>
              <a:ext uri="{FF2B5EF4-FFF2-40B4-BE49-F238E27FC236}">
                <a16:creationId xmlns:a16="http://schemas.microsoft.com/office/drawing/2014/main" id="{5902F8A6-874B-4DF1-9A4A-A0E56552320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4" name="Rám">
            <a:extLst>
              <a:ext uri="{FF2B5EF4-FFF2-40B4-BE49-F238E27FC236}">
                <a16:creationId xmlns:a16="http://schemas.microsoft.com/office/drawing/2014/main" id="{3C897D08-ED53-46F1-898F-3EBB558434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9D33AF37-5EEC-4548-B77F-0AC0E10DC8AA}"/>
              </a:ext>
            </a:extLst>
          </p:cNvPr>
          <p:cNvSpPr/>
          <p:nvPr/>
        </p:nvSpPr>
        <p:spPr>
          <a:xfrm>
            <a:off x="12672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a:t>
            </a:r>
          </a:p>
        </p:txBody>
      </p:sp>
    </p:spTree>
    <p:extLst>
      <p:ext uri="{BB962C8B-B14F-4D97-AF65-F5344CB8AC3E}">
        <p14:creationId xmlns:p14="http://schemas.microsoft.com/office/powerpoint/2010/main" val="1353309333"/>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16" presetClass="entr" presetSubtype="21" fill="hold" nodeType="withEffect">
                                  <p:stCondLst>
                                    <p:cond delay="25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3000"/>
                                        <p:tgtEl>
                                          <p:spTgt spid="7"/>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6" name="Foto 1">
            <a:extLst>
              <a:ext uri="{FF2B5EF4-FFF2-40B4-BE49-F238E27FC236}">
                <a16:creationId xmlns:a16="http://schemas.microsoft.com/office/drawing/2014/main" id="{EAA6AF85-62CC-4028-BE2B-C26ECCCD8F6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7" name="Foto 2">
            <a:extLst>
              <a:ext uri="{FF2B5EF4-FFF2-40B4-BE49-F238E27FC236}">
                <a16:creationId xmlns:a16="http://schemas.microsoft.com/office/drawing/2014/main" id="{89CEC24C-60B9-48F4-822C-D953FC0BC4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4" name="Rám">
            <a:extLst>
              <a:ext uri="{FF2B5EF4-FFF2-40B4-BE49-F238E27FC236}">
                <a16:creationId xmlns:a16="http://schemas.microsoft.com/office/drawing/2014/main" id="{3C897D08-ED53-46F1-898F-3EBB558434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9D33AF37-5EEC-4548-B77F-0AC0E10DC8AA}"/>
              </a:ext>
            </a:extLst>
          </p:cNvPr>
          <p:cNvSpPr/>
          <p:nvPr/>
        </p:nvSpPr>
        <p:spPr>
          <a:xfrm>
            <a:off x="12672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a:t>
            </a:r>
          </a:p>
        </p:txBody>
      </p:sp>
    </p:spTree>
    <p:extLst>
      <p:ext uri="{BB962C8B-B14F-4D97-AF65-F5344CB8AC3E}">
        <p14:creationId xmlns:p14="http://schemas.microsoft.com/office/powerpoint/2010/main" val="61772543"/>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16" presetClass="entr" presetSubtype="21" fill="hold" nodeType="withEffect">
                                  <p:stCondLst>
                                    <p:cond delay="25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3000"/>
                                        <p:tgtEl>
                                          <p:spTgt spid="7"/>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6" name="Foto 1">
            <a:extLst>
              <a:ext uri="{FF2B5EF4-FFF2-40B4-BE49-F238E27FC236}">
                <a16:creationId xmlns:a16="http://schemas.microsoft.com/office/drawing/2014/main" id="{4966322E-0CAE-4921-A139-F54864E72D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7" name="Foto 2">
            <a:extLst>
              <a:ext uri="{FF2B5EF4-FFF2-40B4-BE49-F238E27FC236}">
                <a16:creationId xmlns:a16="http://schemas.microsoft.com/office/drawing/2014/main" id="{79607E84-B3E5-4CB6-852B-65E65C636EE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4" name="Rám">
            <a:extLst>
              <a:ext uri="{FF2B5EF4-FFF2-40B4-BE49-F238E27FC236}">
                <a16:creationId xmlns:a16="http://schemas.microsoft.com/office/drawing/2014/main" id="{3C897D08-ED53-46F1-898F-3EBB558434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9D33AF37-5EEC-4548-B77F-0AC0E10DC8AA}"/>
              </a:ext>
            </a:extLst>
          </p:cNvPr>
          <p:cNvSpPr/>
          <p:nvPr/>
        </p:nvSpPr>
        <p:spPr>
          <a:xfrm>
            <a:off x="12672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a:t>
            </a:r>
          </a:p>
        </p:txBody>
      </p:sp>
    </p:spTree>
    <p:extLst>
      <p:ext uri="{BB962C8B-B14F-4D97-AF65-F5344CB8AC3E}">
        <p14:creationId xmlns:p14="http://schemas.microsoft.com/office/powerpoint/2010/main" val="93544465"/>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16" presetClass="entr" presetSubtype="21" fill="hold" nodeType="withEffect">
                                  <p:stCondLst>
                                    <p:cond delay="25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3000"/>
                                        <p:tgtEl>
                                          <p:spTgt spid="7"/>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5102" cy="8572498"/>
          </a:xfrm>
          <a:prstGeom prst="rect">
            <a:avLst/>
          </a:prstGeom>
        </p:spPr>
      </p:pic>
      <p:pic>
        <p:nvPicPr>
          <p:cNvPr id="7" name="Rám 1">
            <a:extLst>
              <a:ext uri="{FF2B5EF4-FFF2-40B4-BE49-F238E27FC236}">
                <a16:creationId xmlns:a16="http://schemas.microsoft.com/office/drawing/2014/main" id="{D81443CE-484F-4090-9AF4-1135F572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8" name="Autor 1">
            <a:extLst>
              <a:ext uri="{FF2B5EF4-FFF2-40B4-BE49-F238E27FC236}">
                <a16:creationId xmlns:a16="http://schemas.microsoft.com/office/drawing/2014/main" id="{44F26097-02E8-4352-86A0-D0F2F0DBC252}"/>
              </a:ext>
            </a:extLst>
          </p:cNvPr>
          <p:cNvSpPr/>
          <p:nvPr/>
        </p:nvSpPr>
        <p:spPr>
          <a:xfrm>
            <a:off x="4986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Jarvis D.J.</a:t>
            </a:r>
          </a:p>
        </p:txBody>
      </p:sp>
      <p:pic>
        <p:nvPicPr>
          <p:cNvPr id="6" name="Foto 2">
            <a:extLst>
              <a:ext uri="{FF2B5EF4-FFF2-40B4-BE49-F238E27FC236}">
                <a16:creationId xmlns:a16="http://schemas.microsoft.com/office/drawing/2014/main" id="{A52B1E5A-9C0F-47E1-9938-86AB525F297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40666" y="1"/>
            <a:ext cx="7425102" cy="8572498"/>
          </a:xfrm>
          <a:prstGeom prst="rect">
            <a:avLst/>
          </a:prstGeom>
        </p:spPr>
      </p:pic>
      <p:pic>
        <p:nvPicPr>
          <p:cNvPr id="9" name="Rám 2">
            <a:extLst>
              <a:ext uri="{FF2B5EF4-FFF2-40B4-BE49-F238E27FC236}">
                <a16:creationId xmlns:a16="http://schemas.microsoft.com/office/drawing/2014/main" id="{5D48B124-1962-4698-9347-A799697CBA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38467" y="0"/>
            <a:ext cx="7429500" cy="8572500"/>
          </a:xfrm>
          <a:prstGeom prst="rect">
            <a:avLst/>
          </a:prstGeom>
        </p:spPr>
      </p:pic>
      <p:sp>
        <p:nvSpPr>
          <p:cNvPr id="10" name="Autor 2">
            <a:extLst>
              <a:ext uri="{FF2B5EF4-FFF2-40B4-BE49-F238E27FC236}">
                <a16:creationId xmlns:a16="http://schemas.microsoft.com/office/drawing/2014/main" id="{10CD2662-42DA-4AA8-92A7-42794C014E17}"/>
              </a:ext>
            </a:extLst>
          </p:cNvPr>
          <p:cNvSpPr/>
          <p:nvPr/>
        </p:nvSpPr>
        <p:spPr>
          <a:xfrm>
            <a:off x="128244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Jarvis D.J.</a:t>
            </a:r>
          </a:p>
        </p:txBody>
      </p:sp>
      <p:pic>
        <p:nvPicPr>
          <p:cNvPr id="14" name="Foto 0">
            <a:extLst>
              <a:ext uri="{FF2B5EF4-FFF2-40B4-BE49-F238E27FC236}">
                <a16:creationId xmlns:a16="http://schemas.microsoft.com/office/drawing/2014/main" id="{19681D92-C37D-4D2B-982E-11864014E5F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15" name="Rám 0">
            <a:extLst>
              <a:ext uri="{FF2B5EF4-FFF2-40B4-BE49-F238E27FC236}">
                <a16:creationId xmlns:a16="http://schemas.microsoft.com/office/drawing/2014/main" id="{8B5FED93-93B1-4B26-BCFF-F9569A2F2B7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6" name="Autor 0">
            <a:extLst>
              <a:ext uri="{FF2B5EF4-FFF2-40B4-BE49-F238E27FC236}">
                <a16:creationId xmlns:a16="http://schemas.microsoft.com/office/drawing/2014/main" id="{24545F5D-DAA9-44C8-9774-5A30CAEFC7EC}"/>
              </a:ext>
            </a:extLst>
          </p:cNvPr>
          <p:cNvSpPr/>
          <p:nvPr/>
        </p:nvSpPr>
        <p:spPr>
          <a:xfrm>
            <a:off x="12672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a:t>
            </a:r>
          </a:p>
        </p:txBody>
      </p:sp>
      <p:pic>
        <p:nvPicPr>
          <p:cNvPr id="17" name="Foto X">
            <a:extLst>
              <a:ext uri="{FF2B5EF4-FFF2-40B4-BE49-F238E27FC236}">
                <a16:creationId xmlns:a16="http://schemas.microsoft.com/office/drawing/2014/main" id="{22BF0932-36E7-4423-AA28-EE072967AB0C}"/>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18" name="Rám X">
            <a:extLst>
              <a:ext uri="{FF2B5EF4-FFF2-40B4-BE49-F238E27FC236}">
                <a16:creationId xmlns:a16="http://schemas.microsoft.com/office/drawing/2014/main" id="{A6E9A605-26B8-4CDE-AF32-3FB58E6878B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9" name="Autor X">
            <a:extLst>
              <a:ext uri="{FF2B5EF4-FFF2-40B4-BE49-F238E27FC236}">
                <a16:creationId xmlns:a16="http://schemas.microsoft.com/office/drawing/2014/main" id="{A9192BD9-61FE-4A89-B3F4-97558036EBE9}"/>
              </a:ext>
            </a:extLst>
          </p:cNvPr>
          <p:cNvSpPr/>
          <p:nvPr/>
        </p:nvSpPr>
        <p:spPr>
          <a:xfrm>
            <a:off x="12674199"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Jarvis D.J.</a:t>
            </a:r>
          </a:p>
        </p:txBody>
      </p:sp>
    </p:spTree>
    <p:extLst>
      <p:ext uri="{BB962C8B-B14F-4D97-AF65-F5344CB8AC3E}">
        <p14:creationId xmlns:p14="http://schemas.microsoft.com/office/powerpoint/2010/main" val="1450024795"/>
      </p:ext>
    </p:extLst>
  </p:cSld>
  <p:clrMapOvr>
    <a:masterClrMapping/>
  </p:clrMapOvr>
  <p:transition spd="slow" advClick="0" advTm="1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1" fill="hold" nodeType="withEffect">
                                  <p:stCondLst>
                                    <p:cond delay="500"/>
                                  </p:stCondLst>
                                  <p:childTnLst>
                                    <p:animEffect transition="out" filter="barn(inVertical)">
                                      <p:cBhvr>
                                        <p:cTn id="6" dur="2500"/>
                                        <p:tgtEl>
                                          <p:spTgt spid="14"/>
                                        </p:tgtEl>
                                      </p:cBhvr>
                                    </p:animEffect>
                                    <p:set>
                                      <p:cBhvr>
                                        <p:cTn id="7" dur="1" fill="hold">
                                          <p:stCondLst>
                                            <p:cond delay="2499"/>
                                          </p:stCondLst>
                                        </p:cTn>
                                        <p:tgtEl>
                                          <p:spTgt spid="14"/>
                                        </p:tgtEl>
                                        <p:attrNameLst>
                                          <p:attrName>style.visibility</p:attrName>
                                        </p:attrNameLst>
                                      </p:cBhvr>
                                      <p:to>
                                        <p:strVal val="hidden"/>
                                      </p:to>
                                    </p:set>
                                  </p:childTnLst>
                                </p:cTn>
                              </p:par>
                              <p:par>
                                <p:cTn id="8" presetID="16" presetClass="exit" presetSubtype="21" fill="hold" nodeType="withEffect">
                                  <p:stCondLst>
                                    <p:cond delay="500"/>
                                  </p:stCondLst>
                                  <p:childTnLst>
                                    <p:animEffect transition="out" filter="barn(inVertical)">
                                      <p:cBhvr>
                                        <p:cTn id="9" dur="2500"/>
                                        <p:tgtEl>
                                          <p:spTgt spid="15"/>
                                        </p:tgtEl>
                                      </p:cBhvr>
                                    </p:animEffect>
                                    <p:set>
                                      <p:cBhvr>
                                        <p:cTn id="10" dur="1" fill="hold">
                                          <p:stCondLst>
                                            <p:cond delay="2499"/>
                                          </p:stCondLst>
                                        </p:cTn>
                                        <p:tgtEl>
                                          <p:spTgt spid="15"/>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1000"/>
                                        <p:tgtEl>
                                          <p:spTgt spid="16"/>
                                        </p:tgtEl>
                                      </p:cBhvr>
                                    </p:animEffect>
                                    <p:set>
                                      <p:cBhvr>
                                        <p:cTn id="13" dur="1" fill="hold">
                                          <p:stCondLst>
                                            <p:cond delay="999"/>
                                          </p:stCondLst>
                                        </p:cTn>
                                        <p:tgtEl>
                                          <p:spTgt spid="16"/>
                                        </p:tgtEl>
                                        <p:attrNameLst>
                                          <p:attrName>style.visibility</p:attrName>
                                        </p:attrNameLst>
                                      </p:cBhvr>
                                      <p:to>
                                        <p:strVal val="hidden"/>
                                      </p:to>
                                    </p:set>
                                  </p:childTnLst>
                                </p:cTn>
                              </p:par>
                            </p:childTnLst>
                          </p:cTn>
                        </p:par>
                        <p:par>
                          <p:cTn id="14" fill="hold">
                            <p:stCondLst>
                              <p:cond delay="3000"/>
                            </p:stCondLst>
                            <p:childTnLst>
                              <p:par>
                                <p:cTn id="15" presetID="8" presetClass="emph" presetSubtype="0" accel="33333" fill="hold" nodeType="afterEffect">
                                  <p:stCondLst>
                                    <p:cond delay="7000"/>
                                  </p:stCondLst>
                                  <p:childTnLst>
                                    <p:animRot by="-5400000">
                                      <p:cBhvr>
                                        <p:cTn id="16" dur="4000" fill="hold"/>
                                        <p:tgtEl>
                                          <p:spTgt spid="3"/>
                                        </p:tgtEl>
                                        <p:attrNameLst>
                                          <p:attrName>r</p:attrName>
                                        </p:attrNameLst>
                                      </p:cBhvr>
                                    </p:animRot>
                                  </p:childTnLst>
                                </p:cTn>
                              </p:par>
                              <p:par>
                                <p:cTn id="17" presetID="42" presetClass="path" presetSubtype="0" accel="50000" decel="50000" fill="hold" nodeType="withEffect">
                                  <p:stCondLst>
                                    <p:cond delay="7000"/>
                                  </p:stCondLst>
                                  <p:childTnLst>
                                    <p:animMotion origin="layout" path="M -1.66667E-6 0 L -0.55802 0 " pathEditMode="relative" rAng="0" ptsTypes="AA">
                                      <p:cBhvr>
                                        <p:cTn id="18" dur="3000" fill="hold"/>
                                        <p:tgtEl>
                                          <p:spTgt spid="3"/>
                                        </p:tgtEl>
                                        <p:attrNameLst>
                                          <p:attrName>ppt_x</p:attrName>
                                          <p:attrName>ppt_y</p:attrName>
                                        </p:attrNameLst>
                                      </p:cBhvr>
                                      <p:rCtr x="-27896" y="0"/>
                                    </p:animMotion>
                                  </p:childTnLst>
                                </p:cTn>
                              </p:par>
                              <p:par>
                                <p:cTn id="19" presetID="8" presetClass="emph" presetSubtype="0" accel="33333" fill="hold" nodeType="withEffect">
                                  <p:stCondLst>
                                    <p:cond delay="7000"/>
                                  </p:stCondLst>
                                  <p:childTnLst>
                                    <p:animRot by="-5400000">
                                      <p:cBhvr>
                                        <p:cTn id="20" dur="4000" fill="hold"/>
                                        <p:tgtEl>
                                          <p:spTgt spid="7"/>
                                        </p:tgtEl>
                                        <p:attrNameLst>
                                          <p:attrName>r</p:attrName>
                                        </p:attrNameLst>
                                      </p:cBhvr>
                                    </p:animRot>
                                  </p:childTnLst>
                                </p:cTn>
                              </p:par>
                              <p:par>
                                <p:cTn id="21" presetID="42" presetClass="path" presetSubtype="0" accel="50000" decel="50000" fill="hold" nodeType="withEffect">
                                  <p:stCondLst>
                                    <p:cond delay="7000"/>
                                  </p:stCondLst>
                                  <p:childTnLst>
                                    <p:animMotion origin="layout" path="M 0 0 L -0.55802 0 " pathEditMode="relative" rAng="0" ptsTypes="AA">
                                      <p:cBhvr>
                                        <p:cTn id="22" dur="3000" fill="hold"/>
                                        <p:tgtEl>
                                          <p:spTgt spid="7"/>
                                        </p:tgtEl>
                                        <p:attrNameLst>
                                          <p:attrName>ppt_x</p:attrName>
                                          <p:attrName>ppt_y</p:attrName>
                                        </p:attrNameLst>
                                      </p:cBhvr>
                                      <p:rCtr x="-27896" y="0"/>
                                    </p:animMotion>
                                  </p:childTnLst>
                                </p:cTn>
                              </p:par>
                              <p:par>
                                <p:cTn id="23" presetID="10" presetClass="exit" presetSubtype="0" fill="hold" grpId="0" nodeType="withEffect">
                                  <p:stCondLst>
                                    <p:cond delay="7000"/>
                                  </p:stCondLst>
                                  <p:childTnLst>
                                    <p:animEffect transition="out" filter="fade">
                                      <p:cBhvr>
                                        <p:cTn id="24" dur="1000"/>
                                        <p:tgtEl>
                                          <p:spTgt spid="8"/>
                                        </p:tgtEl>
                                      </p:cBhvr>
                                    </p:animEffect>
                                    <p:set>
                                      <p:cBhvr>
                                        <p:cTn id="25" dur="1" fill="hold">
                                          <p:stCondLst>
                                            <p:cond delay="999"/>
                                          </p:stCondLst>
                                        </p:cTn>
                                        <p:tgtEl>
                                          <p:spTgt spid="8"/>
                                        </p:tgtEl>
                                        <p:attrNameLst>
                                          <p:attrName>style.visibility</p:attrName>
                                        </p:attrNameLst>
                                      </p:cBhvr>
                                      <p:to>
                                        <p:strVal val="hidden"/>
                                      </p:to>
                                    </p:set>
                                  </p:childTnLst>
                                </p:cTn>
                              </p:par>
                              <p:par>
                                <p:cTn id="26" presetID="8" presetClass="emph" presetSubtype="0" accel="33333" fill="hold" nodeType="withEffect">
                                  <p:stCondLst>
                                    <p:cond delay="7000"/>
                                  </p:stCondLst>
                                  <p:childTnLst>
                                    <p:animRot by="5400000">
                                      <p:cBhvr>
                                        <p:cTn id="27" dur="4000" fill="hold"/>
                                        <p:tgtEl>
                                          <p:spTgt spid="6"/>
                                        </p:tgtEl>
                                        <p:attrNameLst>
                                          <p:attrName>r</p:attrName>
                                        </p:attrNameLst>
                                      </p:cBhvr>
                                    </p:animRot>
                                  </p:childTnLst>
                                </p:cTn>
                              </p:par>
                              <p:par>
                                <p:cTn id="28" presetID="42" presetClass="path" presetSubtype="0" accel="50000" decel="50000" fill="hold" nodeType="withEffect">
                                  <p:stCondLst>
                                    <p:cond delay="7000"/>
                                  </p:stCondLst>
                                  <p:childTnLst>
                                    <p:animMotion origin="layout" path="M -2.08333E-7 3.7037E-7 L 0.57448 3.7037E-7 " pathEditMode="relative" rAng="0" ptsTypes="AA">
                                      <p:cBhvr>
                                        <p:cTn id="29" dur="3000" fill="hold"/>
                                        <p:tgtEl>
                                          <p:spTgt spid="6"/>
                                        </p:tgtEl>
                                        <p:attrNameLst>
                                          <p:attrName>ppt_x</p:attrName>
                                          <p:attrName>ppt_y</p:attrName>
                                        </p:attrNameLst>
                                      </p:cBhvr>
                                      <p:rCtr x="28724" y="0"/>
                                    </p:animMotion>
                                  </p:childTnLst>
                                </p:cTn>
                              </p:par>
                              <p:par>
                                <p:cTn id="30" presetID="8" presetClass="emph" presetSubtype="0" accel="33333" fill="hold" nodeType="withEffect">
                                  <p:stCondLst>
                                    <p:cond delay="7000"/>
                                  </p:stCondLst>
                                  <p:childTnLst>
                                    <p:animRot by="5400000">
                                      <p:cBhvr>
                                        <p:cTn id="31" dur="4000" fill="hold"/>
                                        <p:tgtEl>
                                          <p:spTgt spid="9"/>
                                        </p:tgtEl>
                                        <p:attrNameLst>
                                          <p:attrName>r</p:attrName>
                                        </p:attrNameLst>
                                      </p:cBhvr>
                                    </p:animRot>
                                  </p:childTnLst>
                                </p:cTn>
                              </p:par>
                              <p:par>
                                <p:cTn id="32" presetID="42" presetClass="path" presetSubtype="0" accel="50000" decel="50000" fill="hold" nodeType="withEffect">
                                  <p:stCondLst>
                                    <p:cond delay="7000"/>
                                  </p:stCondLst>
                                  <p:childTnLst>
                                    <p:animMotion origin="layout" path="M -2.08333E-7 3.7037E-7 L 0.57448 3.7037E-7 " pathEditMode="relative" rAng="0" ptsTypes="AA">
                                      <p:cBhvr>
                                        <p:cTn id="33" dur="3000" fill="hold"/>
                                        <p:tgtEl>
                                          <p:spTgt spid="9"/>
                                        </p:tgtEl>
                                        <p:attrNameLst>
                                          <p:attrName>ppt_x</p:attrName>
                                          <p:attrName>ppt_y</p:attrName>
                                        </p:attrNameLst>
                                      </p:cBhvr>
                                      <p:rCtr x="28724" y="0"/>
                                    </p:animMotion>
                                  </p:childTnLst>
                                </p:cTn>
                              </p:par>
                              <p:par>
                                <p:cTn id="34" presetID="10" presetClass="exit" presetSubtype="0" fill="hold" grpId="0" nodeType="withEffect">
                                  <p:stCondLst>
                                    <p:cond delay="7000"/>
                                  </p:stCondLst>
                                  <p:childTnLst>
                                    <p:animEffect transition="out" filter="fade">
                                      <p:cBhvr>
                                        <p:cTn id="35" dur="1000"/>
                                        <p:tgtEl>
                                          <p:spTgt spid="10"/>
                                        </p:tgtEl>
                                      </p:cBhvr>
                                    </p:animEffect>
                                    <p:set>
                                      <p:cBhvr>
                                        <p:cTn id="36" dur="1" fill="hold">
                                          <p:stCondLst>
                                            <p:cond delay="999"/>
                                          </p:stCondLst>
                                        </p:cTn>
                                        <p:tgtEl>
                                          <p:spTgt spid="10"/>
                                        </p:tgtEl>
                                        <p:attrNameLst>
                                          <p:attrName>style.visibility</p:attrName>
                                        </p:attrNameLst>
                                      </p:cBhvr>
                                      <p:to>
                                        <p:strVal val="hidden"/>
                                      </p:to>
                                    </p:set>
                                  </p:childTnLst>
                                </p:cTn>
                              </p:par>
                              <p:par>
                                <p:cTn id="37" presetID="16" presetClass="entr" presetSubtype="37" fill="hold" nodeType="withEffect">
                                  <p:stCondLst>
                                    <p:cond delay="6500"/>
                                  </p:stCondLst>
                                  <p:childTnLst>
                                    <p:set>
                                      <p:cBhvr>
                                        <p:cTn id="38" dur="1" fill="hold">
                                          <p:stCondLst>
                                            <p:cond delay="0"/>
                                          </p:stCondLst>
                                        </p:cTn>
                                        <p:tgtEl>
                                          <p:spTgt spid="17"/>
                                        </p:tgtEl>
                                        <p:attrNameLst>
                                          <p:attrName>style.visibility</p:attrName>
                                        </p:attrNameLst>
                                      </p:cBhvr>
                                      <p:to>
                                        <p:strVal val="visible"/>
                                      </p:to>
                                    </p:set>
                                    <p:animEffect transition="in" filter="barn(outVertical)">
                                      <p:cBhvr>
                                        <p:cTn id="39" dur="2500"/>
                                        <p:tgtEl>
                                          <p:spTgt spid="17"/>
                                        </p:tgtEl>
                                      </p:cBhvr>
                                    </p:animEffect>
                                  </p:childTnLst>
                                </p:cTn>
                              </p:par>
                              <p:par>
                                <p:cTn id="40" presetID="16" presetClass="entr" presetSubtype="37" fill="hold" nodeType="withEffect">
                                  <p:stCondLst>
                                    <p:cond delay="6500"/>
                                  </p:stCondLst>
                                  <p:childTnLst>
                                    <p:set>
                                      <p:cBhvr>
                                        <p:cTn id="41" dur="1" fill="hold">
                                          <p:stCondLst>
                                            <p:cond delay="0"/>
                                          </p:stCondLst>
                                        </p:cTn>
                                        <p:tgtEl>
                                          <p:spTgt spid="18"/>
                                        </p:tgtEl>
                                        <p:attrNameLst>
                                          <p:attrName>style.visibility</p:attrName>
                                        </p:attrNameLst>
                                      </p:cBhvr>
                                      <p:to>
                                        <p:strVal val="visible"/>
                                      </p:to>
                                    </p:set>
                                    <p:animEffect transition="in" filter="barn(outVertical)">
                                      <p:cBhvr>
                                        <p:cTn id="42" dur="2500"/>
                                        <p:tgtEl>
                                          <p:spTgt spid="18"/>
                                        </p:tgtEl>
                                      </p:cBhvr>
                                    </p:animEffect>
                                  </p:childTnLst>
                                </p:cTn>
                              </p:par>
                              <p:par>
                                <p:cTn id="43" presetID="10" presetClass="entr" presetSubtype="0" fill="hold" grpId="0" nodeType="withEffect">
                                  <p:stCondLst>
                                    <p:cond delay="800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6" grpId="0" animBg="1"/>
      <p:bldP spid="1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6" name="Foto 1">
            <a:extLst>
              <a:ext uri="{FF2B5EF4-FFF2-40B4-BE49-F238E27FC236}">
                <a16:creationId xmlns:a16="http://schemas.microsoft.com/office/drawing/2014/main" id="{DDEA2631-6CA5-49CC-9A9B-E5815ABA984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7" name="Foto 2">
            <a:extLst>
              <a:ext uri="{FF2B5EF4-FFF2-40B4-BE49-F238E27FC236}">
                <a16:creationId xmlns:a16="http://schemas.microsoft.com/office/drawing/2014/main" id="{12B405AA-9E9E-4977-88EE-3CAE97FD524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4" name="Rám">
            <a:extLst>
              <a:ext uri="{FF2B5EF4-FFF2-40B4-BE49-F238E27FC236}">
                <a16:creationId xmlns:a16="http://schemas.microsoft.com/office/drawing/2014/main" id="{3C897D08-ED53-46F1-898F-3EBB558434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9D33AF37-5EEC-4548-B77F-0AC0E10DC8AA}"/>
              </a:ext>
            </a:extLst>
          </p:cNvPr>
          <p:cNvSpPr/>
          <p:nvPr/>
        </p:nvSpPr>
        <p:spPr>
          <a:xfrm>
            <a:off x="12672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Jarvis D.J.</a:t>
            </a:r>
          </a:p>
        </p:txBody>
      </p:sp>
    </p:spTree>
    <p:extLst>
      <p:ext uri="{BB962C8B-B14F-4D97-AF65-F5344CB8AC3E}">
        <p14:creationId xmlns:p14="http://schemas.microsoft.com/office/powerpoint/2010/main" val="2756220938"/>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16" presetClass="entr" presetSubtype="21" fill="hold" nodeType="withEffect">
                                  <p:stCondLst>
                                    <p:cond delay="25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3000"/>
                                        <p:tgtEl>
                                          <p:spTgt spid="7"/>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6" name="Foto 1">
            <a:extLst>
              <a:ext uri="{FF2B5EF4-FFF2-40B4-BE49-F238E27FC236}">
                <a16:creationId xmlns:a16="http://schemas.microsoft.com/office/drawing/2014/main" id="{06AE5B08-5EAB-4E28-BB64-8CE56518A2A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7" name="Foto 2">
            <a:extLst>
              <a:ext uri="{FF2B5EF4-FFF2-40B4-BE49-F238E27FC236}">
                <a16:creationId xmlns:a16="http://schemas.microsoft.com/office/drawing/2014/main" id="{B4A70636-BFB5-4624-BA58-3B374AF8C23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4" name="Rám">
            <a:extLst>
              <a:ext uri="{FF2B5EF4-FFF2-40B4-BE49-F238E27FC236}">
                <a16:creationId xmlns:a16="http://schemas.microsoft.com/office/drawing/2014/main" id="{3C897D08-ED53-46F1-898F-3EBB558434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9D33AF37-5EEC-4548-B77F-0AC0E10DC8AA}"/>
              </a:ext>
            </a:extLst>
          </p:cNvPr>
          <p:cNvSpPr/>
          <p:nvPr/>
        </p:nvSpPr>
        <p:spPr>
          <a:xfrm>
            <a:off x="12672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Jarvis D.J.</a:t>
            </a:r>
          </a:p>
        </p:txBody>
      </p:sp>
    </p:spTree>
    <p:extLst>
      <p:ext uri="{BB962C8B-B14F-4D97-AF65-F5344CB8AC3E}">
        <p14:creationId xmlns:p14="http://schemas.microsoft.com/office/powerpoint/2010/main" val="266835289"/>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16" presetClass="entr" presetSubtype="21" fill="hold" nodeType="withEffect">
                                  <p:stCondLst>
                                    <p:cond delay="25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3000"/>
                                        <p:tgtEl>
                                          <p:spTgt spid="7"/>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6" name="Foto 1">
            <a:extLst>
              <a:ext uri="{FF2B5EF4-FFF2-40B4-BE49-F238E27FC236}">
                <a16:creationId xmlns:a16="http://schemas.microsoft.com/office/drawing/2014/main" id="{D4D48A57-0F32-418A-80EE-E97F32B7871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7" name="Foto 2">
            <a:extLst>
              <a:ext uri="{FF2B5EF4-FFF2-40B4-BE49-F238E27FC236}">
                <a16:creationId xmlns:a16="http://schemas.microsoft.com/office/drawing/2014/main" id="{0186F184-368D-4C1F-8237-BE475F2027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4" name="Rám">
            <a:extLst>
              <a:ext uri="{FF2B5EF4-FFF2-40B4-BE49-F238E27FC236}">
                <a16:creationId xmlns:a16="http://schemas.microsoft.com/office/drawing/2014/main" id="{3C897D08-ED53-46F1-898F-3EBB558434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9D33AF37-5EEC-4548-B77F-0AC0E10DC8AA}"/>
              </a:ext>
            </a:extLst>
          </p:cNvPr>
          <p:cNvSpPr/>
          <p:nvPr/>
        </p:nvSpPr>
        <p:spPr>
          <a:xfrm>
            <a:off x="12672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Jarvis D.J.</a:t>
            </a:r>
          </a:p>
        </p:txBody>
      </p:sp>
    </p:spTree>
    <p:extLst>
      <p:ext uri="{BB962C8B-B14F-4D97-AF65-F5344CB8AC3E}">
        <p14:creationId xmlns:p14="http://schemas.microsoft.com/office/powerpoint/2010/main" val="3010930744"/>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16" presetClass="entr" presetSubtype="21" fill="hold" nodeType="withEffect">
                                  <p:stCondLst>
                                    <p:cond delay="25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3000"/>
                                        <p:tgtEl>
                                          <p:spTgt spid="7"/>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7" name="Foto 1">
            <a:extLst>
              <a:ext uri="{FF2B5EF4-FFF2-40B4-BE49-F238E27FC236}">
                <a16:creationId xmlns:a16="http://schemas.microsoft.com/office/drawing/2014/main" id="{BA8E6B66-DCEF-4384-BF89-EE3261AB2C8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8" name="Foto 2">
            <a:extLst>
              <a:ext uri="{FF2B5EF4-FFF2-40B4-BE49-F238E27FC236}">
                <a16:creationId xmlns:a16="http://schemas.microsoft.com/office/drawing/2014/main" id="{D1813D40-283F-4537-A09F-DCC7585875A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4" name="Rám">
            <a:extLst>
              <a:ext uri="{FF2B5EF4-FFF2-40B4-BE49-F238E27FC236}">
                <a16:creationId xmlns:a16="http://schemas.microsoft.com/office/drawing/2014/main" id="{3C897D08-ED53-46F1-898F-3EBB558434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9D33AF37-5EEC-4548-B77F-0AC0E10DC8AA}"/>
              </a:ext>
            </a:extLst>
          </p:cNvPr>
          <p:cNvSpPr/>
          <p:nvPr/>
        </p:nvSpPr>
        <p:spPr>
          <a:xfrm>
            <a:off x="12672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a:t>
            </a:r>
          </a:p>
        </p:txBody>
      </p:sp>
    </p:spTree>
    <p:extLst>
      <p:ext uri="{BB962C8B-B14F-4D97-AF65-F5344CB8AC3E}">
        <p14:creationId xmlns:p14="http://schemas.microsoft.com/office/powerpoint/2010/main" val="1593271242"/>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Vertical)">
                                      <p:cBhvr>
                                        <p:cTn id="7" dur="3000"/>
                                        <p:tgtEl>
                                          <p:spTgt spid="7"/>
                                        </p:tgtEl>
                                      </p:cBhvr>
                                    </p:animEffect>
                                  </p:childTnLst>
                                </p:cTn>
                              </p:par>
                              <p:par>
                                <p:cTn id="8" presetID="16" presetClass="entr" presetSubtype="21" fill="hold" nodeType="withEffect">
                                  <p:stCondLst>
                                    <p:cond delay="25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3000"/>
                                        <p:tgtEl>
                                          <p:spTgt spid="8"/>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6" name="Foto 1">
            <a:extLst>
              <a:ext uri="{FF2B5EF4-FFF2-40B4-BE49-F238E27FC236}">
                <a16:creationId xmlns:a16="http://schemas.microsoft.com/office/drawing/2014/main" id="{6426A670-A3D7-42EA-82B7-DA82104016F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7" name="Foto 2">
            <a:extLst>
              <a:ext uri="{FF2B5EF4-FFF2-40B4-BE49-F238E27FC236}">
                <a16:creationId xmlns:a16="http://schemas.microsoft.com/office/drawing/2014/main" id="{D7EA41D0-C0F9-4BEB-A19E-B773F0F02AF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4" name="Rám">
            <a:extLst>
              <a:ext uri="{FF2B5EF4-FFF2-40B4-BE49-F238E27FC236}">
                <a16:creationId xmlns:a16="http://schemas.microsoft.com/office/drawing/2014/main" id="{3C897D08-ED53-46F1-898F-3EBB558434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9D33AF37-5EEC-4548-B77F-0AC0E10DC8AA}"/>
              </a:ext>
            </a:extLst>
          </p:cNvPr>
          <p:cNvSpPr/>
          <p:nvPr/>
        </p:nvSpPr>
        <p:spPr>
          <a:xfrm>
            <a:off x="12672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a:t>
            </a:r>
          </a:p>
        </p:txBody>
      </p:sp>
    </p:spTree>
    <p:extLst>
      <p:ext uri="{BB962C8B-B14F-4D97-AF65-F5344CB8AC3E}">
        <p14:creationId xmlns:p14="http://schemas.microsoft.com/office/powerpoint/2010/main" val="2871796546"/>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16" presetClass="entr" presetSubtype="21" fill="hold" nodeType="withEffect">
                                  <p:stCondLst>
                                    <p:cond delay="25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3000"/>
                                        <p:tgtEl>
                                          <p:spTgt spid="7"/>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6" name="Foto 1">
            <a:extLst>
              <a:ext uri="{FF2B5EF4-FFF2-40B4-BE49-F238E27FC236}">
                <a16:creationId xmlns:a16="http://schemas.microsoft.com/office/drawing/2014/main" id="{B56E5683-73CE-4E1E-847B-099EF052108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7" name="Foto 2">
            <a:extLst>
              <a:ext uri="{FF2B5EF4-FFF2-40B4-BE49-F238E27FC236}">
                <a16:creationId xmlns:a16="http://schemas.microsoft.com/office/drawing/2014/main" id="{8A00FD61-11E9-4EBC-9179-4E57E0F057A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4" name="Rám">
            <a:extLst>
              <a:ext uri="{FF2B5EF4-FFF2-40B4-BE49-F238E27FC236}">
                <a16:creationId xmlns:a16="http://schemas.microsoft.com/office/drawing/2014/main" id="{3C897D08-ED53-46F1-898F-3EBB558434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9D33AF37-5EEC-4548-B77F-0AC0E10DC8AA}"/>
              </a:ext>
            </a:extLst>
          </p:cNvPr>
          <p:cNvSpPr/>
          <p:nvPr/>
        </p:nvSpPr>
        <p:spPr>
          <a:xfrm>
            <a:off x="12672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a:t>
            </a:r>
          </a:p>
        </p:txBody>
      </p:sp>
    </p:spTree>
    <p:extLst>
      <p:ext uri="{BB962C8B-B14F-4D97-AF65-F5344CB8AC3E}">
        <p14:creationId xmlns:p14="http://schemas.microsoft.com/office/powerpoint/2010/main" val="3889947849"/>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16" presetClass="entr" presetSubtype="21" fill="hold" nodeType="withEffect">
                                  <p:stCondLst>
                                    <p:cond delay="25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3000"/>
                                        <p:tgtEl>
                                          <p:spTgt spid="7"/>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6" name="Foto 1">
            <a:extLst>
              <a:ext uri="{FF2B5EF4-FFF2-40B4-BE49-F238E27FC236}">
                <a16:creationId xmlns:a16="http://schemas.microsoft.com/office/drawing/2014/main" id="{D1B0610C-5CD3-4F4B-BB84-95F4AA6053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7" name="Foto 2">
            <a:extLst>
              <a:ext uri="{FF2B5EF4-FFF2-40B4-BE49-F238E27FC236}">
                <a16:creationId xmlns:a16="http://schemas.microsoft.com/office/drawing/2014/main" id="{D363C309-A16F-44C0-9BA9-F679BCF7727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4" name="Rám">
            <a:extLst>
              <a:ext uri="{FF2B5EF4-FFF2-40B4-BE49-F238E27FC236}">
                <a16:creationId xmlns:a16="http://schemas.microsoft.com/office/drawing/2014/main" id="{3C897D08-ED53-46F1-898F-3EBB558434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9D33AF37-5EEC-4548-B77F-0AC0E10DC8AA}"/>
              </a:ext>
            </a:extLst>
          </p:cNvPr>
          <p:cNvSpPr/>
          <p:nvPr/>
        </p:nvSpPr>
        <p:spPr>
          <a:xfrm>
            <a:off x="12672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Jarvis D.J.</a:t>
            </a:r>
          </a:p>
        </p:txBody>
      </p:sp>
    </p:spTree>
    <p:extLst>
      <p:ext uri="{BB962C8B-B14F-4D97-AF65-F5344CB8AC3E}">
        <p14:creationId xmlns:p14="http://schemas.microsoft.com/office/powerpoint/2010/main" val="3673618984"/>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16" presetClass="entr" presetSubtype="21" fill="hold" nodeType="withEffect">
                                  <p:stCondLst>
                                    <p:cond delay="25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3000"/>
                                        <p:tgtEl>
                                          <p:spTgt spid="7"/>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6" name="Foto 1">
            <a:extLst>
              <a:ext uri="{FF2B5EF4-FFF2-40B4-BE49-F238E27FC236}">
                <a16:creationId xmlns:a16="http://schemas.microsoft.com/office/drawing/2014/main" id="{39373593-CFA6-4BCC-8B53-7BA8FAF832A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7" name="Foto 2">
            <a:extLst>
              <a:ext uri="{FF2B5EF4-FFF2-40B4-BE49-F238E27FC236}">
                <a16:creationId xmlns:a16="http://schemas.microsoft.com/office/drawing/2014/main" id="{4BC1C68E-87C6-49C8-B86B-675F9CA11AA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4" name="Rám">
            <a:extLst>
              <a:ext uri="{FF2B5EF4-FFF2-40B4-BE49-F238E27FC236}">
                <a16:creationId xmlns:a16="http://schemas.microsoft.com/office/drawing/2014/main" id="{3C897D08-ED53-46F1-898F-3EBB558434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9D33AF37-5EEC-4548-B77F-0AC0E10DC8AA}"/>
              </a:ext>
            </a:extLst>
          </p:cNvPr>
          <p:cNvSpPr/>
          <p:nvPr/>
        </p:nvSpPr>
        <p:spPr>
          <a:xfrm>
            <a:off x="12672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Jarvis D.J.</a:t>
            </a:r>
          </a:p>
        </p:txBody>
      </p:sp>
    </p:spTree>
    <p:extLst>
      <p:ext uri="{BB962C8B-B14F-4D97-AF65-F5344CB8AC3E}">
        <p14:creationId xmlns:p14="http://schemas.microsoft.com/office/powerpoint/2010/main" val="848993817"/>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16" presetClass="entr" presetSubtype="21" fill="hold" nodeType="withEffect">
                                  <p:stCondLst>
                                    <p:cond delay="25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3000"/>
                                        <p:tgtEl>
                                          <p:spTgt spid="7"/>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6" name="Foto 1">
            <a:extLst>
              <a:ext uri="{FF2B5EF4-FFF2-40B4-BE49-F238E27FC236}">
                <a16:creationId xmlns:a16="http://schemas.microsoft.com/office/drawing/2014/main" id="{96E9EF7B-EF4E-4E9A-A30C-010CCFDCF62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7" name="Foto 2">
            <a:extLst>
              <a:ext uri="{FF2B5EF4-FFF2-40B4-BE49-F238E27FC236}">
                <a16:creationId xmlns:a16="http://schemas.microsoft.com/office/drawing/2014/main" id="{D0ED92A4-C6E0-4DD7-BF8C-E5A58A4BAB6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4" name="Rám">
            <a:extLst>
              <a:ext uri="{FF2B5EF4-FFF2-40B4-BE49-F238E27FC236}">
                <a16:creationId xmlns:a16="http://schemas.microsoft.com/office/drawing/2014/main" id="{3C897D08-ED53-46F1-898F-3EBB558434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9D33AF37-5EEC-4548-B77F-0AC0E10DC8AA}"/>
              </a:ext>
            </a:extLst>
          </p:cNvPr>
          <p:cNvSpPr/>
          <p:nvPr/>
        </p:nvSpPr>
        <p:spPr>
          <a:xfrm>
            <a:off x="12672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Jarvis D.J.</a:t>
            </a:r>
          </a:p>
        </p:txBody>
      </p:sp>
    </p:spTree>
    <p:extLst>
      <p:ext uri="{BB962C8B-B14F-4D97-AF65-F5344CB8AC3E}">
        <p14:creationId xmlns:p14="http://schemas.microsoft.com/office/powerpoint/2010/main" val="2839416442"/>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16" presetClass="entr" presetSubtype="21" fill="hold" nodeType="withEffect">
                                  <p:stCondLst>
                                    <p:cond delay="25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3000"/>
                                        <p:tgtEl>
                                          <p:spTgt spid="7"/>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6" name="Foto 1">
            <a:extLst>
              <a:ext uri="{FF2B5EF4-FFF2-40B4-BE49-F238E27FC236}">
                <a16:creationId xmlns:a16="http://schemas.microsoft.com/office/drawing/2014/main" id="{D9FBD3E4-7A6B-4783-B8AB-CD8163FAF3B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7" name="Foto 2">
            <a:extLst>
              <a:ext uri="{FF2B5EF4-FFF2-40B4-BE49-F238E27FC236}">
                <a16:creationId xmlns:a16="http://schemas.microsoft.com/office/drawing/2014/main" id="{0DA34FCF-32E7-48A5-B965-73EB171083D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4" name="Rám">
            <a:extLst>
              <a:ext uri="{FF2B5EF4-FFF2-40B4-BE49-F238E27FC236}">
                <a16:creationId xmlns:a16="http://schemas.microsoft.com/office/drawing/2014/main" id="{3C897D08-ED53-46F1-898F-3EBB558434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9D33AF37-5EEC-4548-B77F-0AC0E10DC8AA}"/>
              </a:ext>
            </a:extLst>
          </p:cNvPr>
          <p:cNvSpPr/>
          <p:nvPr/>
        </p:nvSpPr>
        <p:spPr>
          <a:xfrm>
            <a:off x="12672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Jarvis D.J.</a:t>
            </a:r>
          </a:p>
        </p:txBody>
      </p:sp>
    </p:spTree>
    <p:extLst>
      <p:ext uri="{BB962C8B-B14F-4D97-AF65-F5344CB8AC3E}">
        <p14:creationId xmlns:p14="http://schemas.microsoft.com/office/powerpoint/2010/main" val="3346669431"/>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16" presetClass="entr" presetSubtype="21" fill="hold" nodeType="withEffect">
                                  <p:stCondLst>
                                    <p:cond delay="25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3000"/>
                                        <p:tgtEl>
                                          <p:spTgt spid="7"/>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6" name="Foto 1">
            <a:extLst>
              <a:ext uri="{FF2B5EF4-FFF2-40B4-BE49-F238E27FC236}">
                <a16:creationId xmlns:a16="http://schemas.microsoft.com/office/drawing/2014/main" id="{046CDCB3-B059-4724-AAB8-457E39E6B6B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7" name="Foto 2">
            <a:extLst>
              <a:ext uri="{FF2B5EF4-FFF2-40B4-BE49-F238E27FC236}">
                <a16:creationId xmlns:a16="http://schemas.microsoft.com/office/drawing/2014/main" id="{2AE1E784-D925-4DE6-8D31-D91B4AC280A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4" name="Rám">
            <a:extLst>
              <a:ext uri="{FF2B5EF4-FFF2-40B4-BE49-F238E27FC236}">
                <a16:creationId xmlns:a16="http://schemas.microsoft.com/office/drawing/2014/main" id="{3C897D08-ED53-46F1-898F-3EBB558434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9D33AF37-5EEC-4548-B77F-0AC0E10DC8AA}"/>
              </a:ext>
            </a:extLst>
          </p:cNvPr>
          <p:cNvSpPr/>
          <p:nvPr/>
        </p:nvSpPr>
        <p:spPr>
          <a:xfrm>
            <a:off x="12672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Jarvis D.J.</a:t>
            </a:r>
          </a:p>
        </p:txBody>
      </p:sp>
    </p:spTree>
    <p:extLst>
      <p:ext uri="{BB962C8B-B14F-4D97-AF65-F5344CB8AC3E}">
        <p14:creationId xmlns:p14="http://schemas.microsoft.com/office/powerpoint/2010/main" val="1885133669"/>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16" presetClass="entr" presetSubtype="21" fill="hold" nodeType="withEffect">
                                  <p:stCondLst>
                                    <p:cond delay="25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3000"/>
                                        <p:tgtEl>
                                          <p:spTgt spid="7"/>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6" name="Foto 1">
            <a:extLst>
              <a:ext uri="{FF2B5EF4-FFF2-40B4-BE49-F238E27FC236}">
                <a16:creationId xmlns:a16="http://schemas.microsoft.com/office/drawing/2014/main" id="{FC3FC65B-44E7-4804-B2E9-29171B17524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7" name="Foto 2">
            <a:extLst>
              <a:ext uri="{FF2B5EF4-FFF2-40B4-BE49-F238E27FC236}">
                <a16:creationId xmlns:a16="http://schemas.microsoft.com/office/drawing/2014/main" id="{D856F225-CDE1-4545-B346-41E85987BBD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4" name="Rám">
            <a:extLst>
              <a:ext uri="{FF2B5EF4-FFF2-40B4-BE49-F238E27FC236}">
                <a16:creationId xmlns:a16="http://schemas.microsoft.com/office/drawing/2014/main" id="{3C897D08-ED53-46F1-898F-3EBB558434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9D33AF37-5EEC-4548-B77F-0AC0E10DC8AA}"/>
              </a:ext>
            </a:extLst>
          </p:cNvPr>
          <p:cNvSpPr/>
          <p:nvPr/>
        </p:nvSpPr>
        <p:spPr>
          <a:xfrm>
            <a:off x="12672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Jarvis D.J.</a:t>
            </a:r>
          </a:p>
        </p:txBody>
      </p:sp>
    </p:spTree>
    <p:extLst>
      <p:ext uri="{BB962C8B-B14F-4D97-AF65-F5344CB8AC3E}">
        <p14:creationId xmlns:p14="http://schemas.microsoft.com/office/powerpoint/2010/main" val="1470218944"/>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16" presetClass="entr" presetSubtype="21" fill="hold" nodeType="withEffect">
                                  <p:stCondLst>
                                    <p:cond delay="25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3000"/>
                                        <p:tgtEl>
                                          <p:spTgt spid="7"/>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5102" cy="8572498"/>
          </a:xfrm>
          <a:prstGeom prst="rect">
            <a:avLst/>
          </a:prstGeom>
        </p:spPr>
      </p:pic>
      <p:pic>
        <p:nvPicPr>
          <p:cNvPr id="7" name="Rám 1">
            <a:extLst>
              <a:ext uri="{FF2B5EF4-FFF2-40B4-BE49-F238E27FC236}">
                <a16:creationId xmlns:a16="http://schemas.microsoft.com/office/drawing/2014/main" id="{D81443CE-484F-4090-9AF4-1135F572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8" name="Autor 1">
            <a:extLst>
              <a:ext uri="{FF2B5EF4-FFF2-40B4-BE49-F238E27FC236}">
                <a16:creationId xmlns:a16="http://schemas.microsoft.com/office/drawing/2014/main" id="{44F26097-02E8-4352-86A0-D0F2F0DBC252}"/>
              </a:ext>
            </a:extLst>
          </p:cNvPr>
          <p:cNvSpPr/>
          <p:nvPr/>
        </p:nvSpPr>
        <p:spPr>
          <a:xfrm>
            <a:off x="4986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Jarvis D.J.</a:t>
            </a:r>
          </a:p>
        </p:txBody>
      </p:sp>
      <p:pic>
        <p:nvPicPr>
          <p:cNvPr id="6" name="Foto 2">
            <a:extLst>
              <a:ext uri="{FF2B5EF4-FFF2-40B4-BE49-F238E27FC236}">
                <a16:creationId xmlns:a16="http://schemas.microsoft.com/office/drawing/2014/main" id="{A52B1E5A-9C0F-47E1-9938-86AB525F297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40666" y="1"/>
            <a:ext cx="7425102" cy="8572498"/>
          </a:xfrm>
          <a:prstGeom prst="rect">
            <a:avLst/>
          </a:prstGeom>
        </p:spPr>
      </p:pic>
      <p:pic>
        <p:nvPicPr>
          <p:cNvPr id="9" name="Rám 2">
            <a:extLst>
              <a:ext uri="{FF2B5EF4-FFF2-40B4-BE49-F238E27FC236}">
                <a16:creationId xmlns:a16="http://schemas.microsoft.com/office/drawing/2014/main" id="{5D48B124-1962-4698-9347-A799697CBA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38467" y="0"/>
            <a:ext cx="7429500" cy="8572500"/>
          </a:xfrm>
          <a:prstGeom prst="rect">
            <a:avLst/>
          </a:prstGeom>
        </p:spPr>
      </p:pic>
      <p:sp>
        <p:nvSpPr>
          <p:cNvPr id="10" name="Autor 2">
            <a:extLst>
              <a:ext uri="{FF2B5EF4-FFF2-40B4-BE49-F238E27FC236}">
                <a16:creationId xmlns:a16="http://schemas.microsoft.com/office/drawing/2014/main" id="{10CD2662-42DA-4AA8-92A7-42794C014E17}"/>
              </a:ext>
            </a:extLst>
          </p:cNvPr>
          <p:cNvSpPr/>
          <p:nvPr/>
        </p:nvSpPr>
        <p:spPr>
          <a:xfrm>
            <a:off x="128244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Jarvis D.J.</a:t>
            </a:r>
          </a:p>
        </p:txBody>
      </p:sp>
      <p:pic>
        <p:nvPicPr>
          <p:cNvPr id="14" name="Foto 0">
            <a:extLst>
              <a:ext uri="{FF2B5EF4-FFF2-40B4-BE49-F238E27FC236}">
                <a16:creationId xmlns:a16="http://schemas.microsoft.com/office/drawing/2014/main" id="{22A83B69-810C-4078-977E-44EE94B2A40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15" name="Rám 0">
            <a:extLst>
              <a:ext uri="{FF2B5EF4-FFF2-40B4-BE49-F238E27FC236}">
                <a16:creationId xmlns:a16="http://schemas.microsoft.com/office/drawing/2014/main" id="{86BBDC6F-276D-4C04-B971-0A3D46C9233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6" name="Autor 0">
            <a:extLst>
              <a:ext uri="{FF2B5EF4-FFF2-40B4-BE49-F238E27FC236}">
                <a16:creationId xmlns:a16="http://schemas.microsoft.com/office/drawing/2014/main" id="{D2D97934-3962-4215-B96E-7E96B85A7DB4}"/>
              </a:ext>
            </a:extLst>
          </p:cNvPr>
          <p:cNvSpPr/>
          <p:nvPr/>
        </p:nvSpPr>
        <p:spPr>
          <a:xfrm>
            <a:off x="12672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Jarvis D.J.</a:t>
            </a:r>
          </a:p>
        </p:txBody>
      </p:sp>
      <p:pic>
        <p:nvPicPr>
          <p:cNvPr id="17" name="Foto X">
            <a:extLst>
              <a:ext uri="{FF2B5EF4-FFF2-40B4-BE49-F238E27FC236}">
                <a16:creationId xmlns:a16="http://schemas.microsoft.com/office/drawing/2014/main" id="{7E4F5D5C-7E25-412D-8D4E-131D8D08854C}"/>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18" name="Rám X">
            <a:extLst>
              <a:ext uri="{FF2B5EF4-FFF2-40B4-BE49-F238E27FC236}">
                <a16:creationId xmlns:a16="http://schemas.microsoft.com/office/drawing/2014/main" id="{993BC120-CAEE-4992-ADB7-0DC9C8A42AF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9" name="Autor X">
            <a:extLst>
              <a:ext uri="{FF2B5EF4-FFF2-40B4-BE49-F238E27FC236}">
                <a16:creationId xmlns:a16="http://schemas.microsoft.com/office/drawing/2014/main" id="{4427E1FA-3AEF-4905-898A-61B61D6A171E}"/>
              </a:ext>
            </a:extLst>
          </p:cNvPr>
          <p:cNvSpPr/>
          <p:nvPr/>
        </p:nvSpPr>
        <p:spPr>
          <a:xfrm>
            <a:off x="12672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a:t>
            </a:r>
          </a:p>
        </p:txBody>
      </p:sp>
    </p:spTree>
    <p:extLst>
      <p:ext uri="{BB962C8B-B14F-4D97-AF65-F5344CB8AC3E}">
        <p14:creationId xmlns:p14="http://schemas.microsoft.com/office/powerpoint/2010/main" val="1262689009"/>
      </p:ext>
    </p:extLst>
  </p:cSld>
  <p:clrMapOvr>
    <a:masterClrMapping/>
  </p:clrMapOvr>
  <p:transition spd="slow" advClick="0" advTm="1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1" fill="hold" nodeType="withEffect">
                                  <p:stCondLst>
                                    <p:cond delay="500"/>
                                  </p:stCondLst>
                                  <p:childTnLst>
                                    <p:animEffect transition="out" filter="barn(inVertical)">
                                      <p:cBhvr>
                                        <p:cTn id="6" dur="2500"/>
                                        <p:tgtEl>
                                          <p:spTgt spid="14"/>
                                        </p:tgtEl>
                                      </p:cBhvr>
                                    </p:animEffect>
                                    <p:set>
                                      <p:cBhvr>
                                        <p:cTn id="7" dur="1" fill="hold">
                                          <p:stCondLst>
                                            <p:cond delay="2499"/>
                                          </p:stCondLst>
                                        </p:cTn>
                                        <p:tgtEl>
                                          <p:spTgt spid="14"/>
                                        </p:tgtEl>
                                        <p:attrNameLst>
                                          <p:attrName>style.visibility</p:attrName>
                                        </p:attrNameLst>
                                      </p:cBhvr>
                                      <p:to>
                                        <p:strVal val="hidden"/>
                                      </p:to>
                                    </p:set>
                                  </p:childTnLst>
                                </p:cTn>
                              </p:par>
                              <p:par>
                                <p:cTn id="8" presetID="16" presetClass="exit" presetSubtype="21" fill="hold" nodeType="withEffect">
                                  <p:stCondLst>
                                    <p:cond delay="500"/>
                                  </p:stCondLst>
                                  <p:childTnLst>
                                    <p:animEffect transition="out" filter="barn(inVertical)">
                                      <p:cBhvr>
                                        <p:cTn id="9" dur="2500"/>
                                        <p:tgtEl>
                                          <p:spTgt spid="15"/>
                                        </p:tgtEl>
                                      </p:cBhvr>
                                    </p:animEffect>
                                    <p:set>
                                      <p:cBhvr>
                                        <p:cTn id="10" dur="1" fill="hold">
                                          <p:stCondLst>
                                            <p:cond delay="2499"/>
                                          </p:stCondLst>
                                        </p:cTn>
                                        <p:tgtEl>
                                          <p:spTgt spid="15"/>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1000"/>
                                        <p:tgtEl>
                                          <p:spTgt spid="16"/>
                                        </p:tgtEl>
                                      </p:cBhvr>
                                    </p:animEffect>
                                    <p:set>
                                      <p:cBhvr>
                                        <p:cTn id="13" dur="1" fill="hold">
                                          <p:stCondLst>
                                            <p:cond delay="999"/>
                                          </p:stCondLst>
                                        </p:cTn>
                                        <p:tgtEl>
                                          <p:spTgt spid="16"/>
                                        </p:tgtEl>
                                        <p:attrNameLst>
                                          <p:attrName>style.visibility</p:attrName>
                                        </p:attrNameLst>
                                      </p:cBhvr>
                                      <p:to>
                                        <p:strVal val="hidden"/>
                                      </p:to>
                                    </p:set>
                                  </p:childTnLst>
                                </p:cTn>
                              </p:par>
                            </p:childTnLst>
                          </p:cTn>
                        </p:par>
                        <p:par>
                          <p:cTn id="14" fill="hold">
                            <p:stCondLst>
                              <p:cond delay="3000"/>
                            </p:stCondLst>
                            <p:childTnLst>
                              <p:par>
                                <p:cTn id="15" presetID="8" presetClass="emph" presetSubtype="0" accel="33333" fill="hold" nodeType="afterEffect">
                                  <p:stCondLst>
                                    <p:cond delay="7000"/>
                                  </p:stCondLst>
                                  <p:childTnLst>
                                    <p:animRot by="-5400000">
                                      <p:cBhvr>
                                        <p:cTn id="16" dur="4000" fill="hold"/>
                                        <p:tgtEl>
                                          <p:spTgt spid="3"/>
                                        </p:tgtEl>
                                        <p:attrNameLst>
                                          <p:attrName>r</p:attrName>
                                        </p:attrNameLst>
                                      </p:cBhvr>
                                    </p:animRot>
                                  </p:childTnLst>
                                </p:cTn>
                              </p:par>
                              <p:par>
                                <p:cTn id="17" presetID="42" presetClass="path" presetSubtype="0" accel="50000" decel="50000" fill="hold" nodeType="withEffect">
                                  <p:stCondLst>
                                    <p:cond delay="7000"/>
                                  </p:stCondLst>
                                  <p:childTnLst>
                                    <p:animMotion origin="layout" path="M -1.66667E-6 0 L -0.55802 0 " pathEditMode="relative" rAng="0" ptsTypes="AA">
                                      <p:cBhvr>
                                        <p:cTn id="18" dur="3000" fill="hold"/>
                                        <p:tgtEl>
                                          <p:spTgt spid="3"/>
                                        </p:tgtEl>
                                        <p:attrNameLst>
                                          <p:attrName>ppt_x</p:attrName>
                                          <p:attrName>ppt_y</p:attrName>
                                        </p:attrNameLst>
                                      </p:cBhvr>
                                      <p:rCtr x="-27896" y="0"/>
                                    </p:animMotion>
                                  </p:childTnLst>
                                </p:cTn>
                              </p:par>
                              <p:par>
                                <p:cTn id="19" presetID="8" presetClass="emph" presetSubtype="0" accel="33333" fill="hold" nodeType="withEffect">
                                  <p:stCondLst>
                                    <p:cond delay="7000"/>
                                  </p:stCondLst>
                                  <p:childTnLst>
                                    <p:animRot by="-5400000">
                                      <p:cBhvr>
                                        <p:cTn id="20" dur="4000" fill="hold"/>
                                        <p:tgtEl>
                                          <p:spTgt spid="7"/>
                                        </p:tgtEl>
                                        <p:attrNameLst>
                                          <p:attrName>r</p:attrName>
                                        </p:attrNameLst>
                                      </p:cBhvr>
                                    </p:animRot>
                                  </p:childTnLst>
                                </p:cTn>
                              </p:par>
                              <p:par>
                                <p:cTn id="21" presetID="42" presetClass="path" presetSubtype="0" accel="50000" decel="50000" fill="hold" nodeType="withEffect">
                                  <p:stCondLst>
                                    <p:cond delay="7000"/>
                                  </p:stCondLst>
                                  <p:childTnLst>
                                    <p:animMotion origin="layout" path="M 0 0 L -0.55802 0 " pathEditMode="relative" rAng="0" ptsTypes="AA">
                                      <p:cBhvr>
                                        <p:cTn id="22" dur="3000" fill="hold"/>
                                        <p:tgtEl>
                                          <p:spTgt spid="7"/>
                                        </p:tgtEl>
                                        <p:attrNameLst>
                                          <p:attrName>ppt_x</p:attrName>
                                          <p:attrName>ppt_y</p:attrName>
                                        </p:attrNameLst>
                                      </p:cBhvr>
                                      <p:rCtr x="-27896" y="0"/>
                                    </p:animMotion>
                                  </p:childTnLst>
                                </p:cTn>
                              </p:par>
                              <p:par>
                                <p:cTn id="23" presetID="10" presetClass="exit" presetSubtype="0" fill="hold" grpId="0" nodeType="withEffect">
                                  <p:stCondLst>
                                    <p:cond delay="7000"/>
                                  </p:stCondLst>
                                  <p:childTnLst>
                                    <p:animEffect transition="out" filter="fade">
                                      <p:cBhvr>
                                        <p:cTn id="24" dur="1000"/>
                                        <p:tgtEl>
                                          <p:spTgt spid="8"/>
                                        </p:tgtEl>
                                      </p:cBhvr>
                                    </p:animEffect>
                                    <p:set>
                                      <p:cBhvr>
                                        <p:cTn id="25" dur="1" fill="hold">
                                          <p:stCondLst>
                                            <p:cond delay="999"/>
                                          </p:stCondLst>
                                        </p:cTn>
                                        <p:tgtEl>
                                          <p:spTgt spid="8"/>
                                        </p:tgtEl>
                                        <p:attrNameLst>
                                          <p:attrName>style.visibility</p:attrName>
                                        </p:attrNameLst>
                                      </p:cBhvr>
                                      <p:to>
                                        <p:strVal val="hidden"/>
                                      </p:to>
                                    </p:set>
                                  </p:childTnLst>
                                </p:cTn>
                              </p:par>
                              <p:par>
                                <p:cTn id="26" presetID="8" presetClass="emph" presetSubtype="0" accel="33333" fill="hold" nodeType="withEffect">
                                  <p:stCondLst>
                                    <p:cond delay="7000"/>
                                  </p:stCondLst>
                                  <p:childTnLst>
                                    <p:animRot by="5400000">
                                      <p:cBhvr>
                                        <p:cTn id="27" dur="4000" fill="hold"/>
                                        <p:tgtEl>
                                          <p:spTgt spid="6"/>
                                        </p:tgtEl>
                                        <p:attrNameLst>
                                          <p:attrName>r</p:attrName>
                                        </p:attrNameLst>
                                      </p:cBhvr>
                                    </p:animRot>
                                  </p:childTnLst>
                                </p:cTn>
                              </p:par>
                              <p:par>
                                <p:cTn id="28" presetID="42" presetClass="path" presetSubtype="0" accel="50000" decel="50000" fill="hold" nodeType="withEffect">
                                  <p:stCondLst>
                                    <p:cond delay="7000"/>
                                  </p:stCondLst>
                                  <p:childTnLst>
                                    <p:animMotion origin="layout" path="M -2.08333E-7 3.7037E-7 L 0.57448 3.7037E-7 " pathEditMode="relative" rAng="0" ptsTypes="AA">
                                      <p:cBhvr>
                                        <p:cTn id="29" dur="3000" fill="hold"/>
                                        <p:tgtEl>
                                          <p:spTgt spid="6"/>
                                        </p:tgtEl>
                                        <p:attrNameLst>
                                          <p:attrName>ppt_x</p:attrName>
                                          <p:attrName>ppt_y</p:attrName>
                                        </p:attrNameLst>
                                      </p:cBhvr>
                                      <p:rCtr x="28724" y="0"/>
                                    </p:animMotion>
                                  </p:childTnLst>
                                </p:cTn>
                              </p:par>
                              <p:par>
                                <p:cTn id="30" presetID="8" presetClass="emph" presetSubtype="0" accel="33333" fill="hold" nodeType="withEffect">
                                  <p:stCondLst>
                                    <p:cond delay="7000"/>
                                  </p:stCondLst>
                                  <p:childTnLst>
                                    <p:animRot by="5400000">
                                      <p:cBhvr>
                                        <p:cTn id="31" dur="4000" fill="hold"/>
                                        <p:tgtEl>
                                          <p:spTgt spid="9"/>
                                        </p:tgtEl>
                                        <p:attrNameLst>
                                          <p:attrName>r</p:attrName>
                                        </p:attrNameLst>
                                      </p:cBhvr>
                                    </p:animRot>
                                  </p:childTnLst>
                                </p:cTn>
                              </p:par>
                              <p:par>
                                <p:cTn id="32" presetID="42" presetClass="path" presetSubtype="0" accel="50000" decel="50000" fill="hold" nodeType="withEffect">
                                  <p:stCondLst>
                                    <p:cond delay="7000"/>
                                  </p:stCondLst>
                                  <p:childTnLst>
                                    <p:animMotion origin="layout" path="M -2.08333E-7 3.7037E-7 L 0.57448 3.7037E-7 " pathEditMode="relative" rAng="0" ptsTypes="AA">
                                      <p:cBhvr>
                                        <p:cTn id="33" dur="3000" fill="hold"/>
                                        <p:tgtEl>
                                          <p:spTgt spid="9"/>
                                        </p:tgtEl>
                                        <p:attrNameLst>
                                          <p:attrName>ppt_x</p:attrName>
                                          <p:attrName>ppt_y</p:attrName>
                                        </p:attrNameLst>
                                      </p:cBhvr>
                                      <p:rCtr x="28724" y="0"/>
                                    </p:animMotion>
                                  </p:childTnLst>
                                </p:cTn>
                              </p:par>
                              <p:par>
                                <p:cTn id="34" presetID="10" presetClass="exit" presetSubtype="0" fill="hold" grpId="0" nodeType="withEffect">
                                  <p:stCondLst>
                                    <p:cond delay="7000"/>
                                  </p:stCondLst>
                                  <p:childTnLst>
                                    <p:animEffect transition="out" filter="fade">
                                      <p:cBhvr>
                                        <p:cTn id="35" dur="1000"/>
                                        <p:tgtEl>
                                          <p:spTgt spid="10"/>
                                        </p:tgtEl>
                                      </p:cBhvr>
                                    </p:animEffect>
                                    <p:set>
                                      <p:cBhvr>
                                        <p:cTn id="36" dur="1" fill="hold">
                                          <p:stCondLst>
                                            <p:cond delay="999"/>
                                          </p:stCondLst>
                                        </p:cTn>
                                        <p:tgtEl>
                                          <p:spTgt spid="10"/>
                                        </p:tgtEl>
                                        <p:attrNameLst>
                                          <p:attrName>style.visibility</p:attrName>
                                        </p:attrNameLst>
                                      </p:cBhvr>
                                      <p:to>
                                        <p:strVal val="hidden"/>
                                      </p:to>
                                    </p:set>
                                  </p:childTnLst>
                                </p:cTn>
                              </p:par>
                              <p:par>
                                <p:cTn id="37" presetID="16" presetClass="entr" presetSubtype="37" fill="hold" nodeType="withEffect">
                                  <p:stCondLst>
                                    <p:cond delay="6500"/>
                                  </p:stCondLst>
                                  <p:childTnLst>
                                    <p:set>
                                      <p:cBhvr>
                                        <p:cTn id="38" dur="1" fill="hold">
                                          <p:stCondLst>
                                            <p:cond delay="0"/>
                                          </p:stCondLst>
                                        </p:cTn>
                                        <p:tgtEl>
                                          <p:spTgt spid="17"/>
                                        </p:tgtEl>
                                        <p:attrNameLst>
                                          <p:attrName>style.visibility</p:attrName>
                                        </p:attrNameLst>
                                      </p:cBhvr>
                                      <p:to>
                                        <p:strVal val="visible"/>
                                      </p:to>
                                    </p:set>
                                    <p:animEffect transition="in" filter="barn(outVertical)">
                                      <p:cBhvr>
                                        <p:cTn id="39" dur="2500"/>
                                        <p:tgtEl>
                                          <p:spTgt spid="17"/>
                                        </p:tgtEl>
                                      </p:cBhvr>
                                    </p:animEffect>
                                  </p:childTnLst>
                                </p:cTn>
                              </p:par>
                              <p:par>
                                <p:cTn id="40" presetID="16" presetClass="entr" presetSubtype="37" fill="hold" nodeType="withEffect">
                                  <p:stCondLst>
                                    <p:cond delay="6500"/>
                                  </p:stCondLst>
                                  <p:childTnLst>
                                    <p:set>
                                      <p:cBhvr>
                                        <p:cTn id="41" dur="1" fill="hold">
                                          <p:stCondLst>
                                            <p:cond delay="0"/>
                                          </p:stCondLst>
                                        </p:cTn>
                                        <p:tgtEl>
                                          <p:spTgt spid="18"/>
                                        </p:tgtEl>
                                        <p:attrNameLst>
                                          <p:attrName>style.visibility</p:attrName>
                                        </p:attrNameLst>
                                      </p:cBhvr>
                                      <p:to>
                                        <p:strVal val="visible"/>
                                      </p:to>
                                    </p:set>
                                    <p:animEffect transition="in" filter="barn(outVertical)">
                                      <p:cBhvr>
                                        <p:cTn id="42" dur="2500"/>
                                        <p:tgtEl>
                                          <p:spTgt spid="18"/>
                                        </p:tgtEl>
                                      </p:cBhvr>
                                    </p:animEffect>
                                  </p:childTnLst>
                                </p:cTn>
                              </p:par>
                              <p:par>
                                <p:cTn id="43" presetID="10" presetClass="entr" presetSubtype="0" fill="hold" grpId="0" nodeType="withEffect">
                                  <p:stCondLst>
                                    <p:cond delay="800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6" grpId="0" animBg="1"/>
      <p:bldP spid="1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6" name="Foto 1">
            <a:extLst>
              <a:ext uri="{FF2B5EF4-FFF2-40B4-BE49-F238E27FC236}">
                <a16:creationId xmlns:a16="http://schemas.microsoft.com/office/drawing/2014/main" id="{4A717A18-618E-4DFC-BDAF-9A6A90BF662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7" name="Foto 2">
            <a:extLst>
              <a:ext uri="{FF2B5EF4-FFF2-40B4-BE49-F238E27FC236}">
                <a16:creationId xmlns:a16="http://schemas.microsoft.com/office/drawing/2014/main" id="{18EFA4C3-339E-4955-A0D4-AFA524A0809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4" name="Rám">
            <a:extLst>
              <a:ext uri="{FF2B5EF4-FFF2-40B4-BE49-F238E27FC236}">
                <a16:creationId xmlns:a16="http://schemas.microsoft.com/office/drawing/2014/main" id="{3C897D08-ED53-46F1-898F-3EBB558434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9D33AF37-5EEC-4548-B77F-0AC0E10DC8AA}"/>
              </a:ext>
            </a:extLst>
          </p:cNvPr>
          <p:cNvSpPr/>
          <p:nvPr/>
        </p:nvSpPr>
        <p:spPr>
          <a:xfrm>
            <a:off x="12672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Jarvis D.J.</a:t>
            </a:r>
          </a:p>
        </p:txBody>
      </p:sp>
    </p:spTree>
    <p:extLst>
      <p:ext uri="{BB962C8B-B14F-4D97-AF65-F5344CB8AC3E}">
        <p14:creationId xmlns:p14="http://schemas.microsoft.com/office/powerpoint/2010/main" val="247603957"/>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16" presetClass="entr" presetSubtype="21" fill="hold" nodeType="withEffect">
                                  <p:stCondLst>
                                    <p:cond delay="25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3000"/>
                                        <p:tgtEl>
                                          <p:spTgt spid="7"/>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6" name="Foto 1">
            <a:extLst>
              <a:ext uri="{FF2B5EF4-FFF2-40B4-BE49-F238E27FC236}">
                <a16:creationId xmlns:a16="http://schemas.microsoft.com/office/drawing/2014/main" id="{8A2330AE-B862-4C66-8FA7-0527257AC62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7" name="Foto 2">
            <a:extLst>
              <a:ext uri="{FF2B5EF4-FFF2-40B4-BE49-F238E27FC236}">
                <a16:creationId xmlns:a16="http://schemas.microsoft.com/office/drawing/2014/main" id="{C91EEB22-2C0C-4D82-9CF8-D11D6A8D7D9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4" name="Rám">
            <a:extLst>
              <a:ext uri="{FF2B5EF4-FFF2-40B4-BE49-F238E27FC236}">
                <a16:creationId xmlns:a16="http://schemas.microsoft.com/office/drawing/2014/main" id="{3C897D08-ED53-46F1-898F-3EBB558434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9D33AF37-5EEC-4548-B77F-0AC0E10DC8AA}"/>
              </a:ext>
            </a:extLst>
          </p:cNvPr>
          <p:cNvSpPr/>
          <p:nvPr/>
        </p:nvSpPr>
        <p:spPr>
          <a:xfrm>
            <a:off x="12672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a:t>
            </a:r>
          </a:p>
        </p:txBody>
      </p:sp>
    </p:spTree>
    <p:extLst>
      <p:ext uri="{BB962C8B-B14F-4D97-AF65-F5344CB8AC3E}">
        <p14:creationId xmlns:p14="http://schemas.microsoft.com/office/powerpoint/2010/main" val="3103392114"/>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16" presetClass="entr" presetSubtype="21" fill="hold" nodeType="withEffect">
                                  <p:stCondLst>
                                    <p:cond delay="25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3000"/>
                                        <p:tgtEl>
                                          <p:spTgt spid="7"/>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6" name="Foto 1">
            <a:extLst>
              <a:ext uri="{FF2B5EF4-FFF2-40B4-BE49-F238E27FC236}">
                <a16:creationId xmlns:a16="http://schemas.microsoft.com/office/drawing/2014/main" id="{51A7DDE9-9CE6-493F-82CC-A07E2D280B0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7" name="Foto 2">
            <a:extLst>
              <a:ext uri="{FF2B5EF4-FFF2-40B4-BE49-F238E27FC236}">
                <a16:creationId xmlns:a16="http://schemas.microsoft.com/office/drawing/2014/main" id="{04864109-926B-4FD1-8F72-2348CBB3D72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4" name="Rám">
            <a:extLst>
              <a:ext uri="{FF2B5EF4-FFF2-40B4-BE49-F238E27FC236}">
                <a16:creationId xmlns:a16="http://schemas.microsoft.com/office/drawing/2014/main" id="{3C897D08-ED53-46F1-898F-3EBB558434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9D33AF37-5EEC-4548-B77F-0AC0E10DC8AA}"/>
              </a:ext>
            </a:extLst>
          </p:cNvPr>
          <p:cNvSpPr/>
          <p:nvPr/>
        </p:nvSpPr>
        <p:spPr>
          <a:xfrm>
            <a:off x="12672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a:t>
            </a:r>
          </a:p>
        </p:txBody>
      </p:sp>
    </p:spTree>
    <p:extLst>
      <p:ext uri="{BB962C8B-B14F-4D97-AF65-F5344CB8AC3E}">
        <p14:creationId xmlns:p14="http://schemas.microsoft.com/office/powerpoint/2010/main" val="3552323838"/>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16" presetClass="entr" presetSubtype="21" fill="hold" nodeType="withEffect">
                                  <p:stCondLst>
                                    <p:cond delay="25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3000"/>
                                        <p:tgtEl>
                                          <p:spTgt spid="7"/>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6" name="Foto 1">
            <a:extLst>
              <a:ext uri="{FF2B5EF4-FFF2-40B4-BE49-F238E27FC236}">
                <a16:creationId xmlns:a16="http://schemas.microsoft.com/office/drawing/2014/main" id="{EDE9DB99-AE2D-4CBF-B062-08A7C535E05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7" name="Foto 2">
            <a:extLst>
              <a:ext uri="{FF2B5EF4-FFF2-40B4-BE49-F238E27FC236}">
                <a16:creationId xmlns:a16="http://schemas.microsoft.com/office/drawing/2014/main" id="{ACE41E58-715F-4129-8148-EDC9AA2E524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4" name="Rám">
            <a:extLst>
              <a:ext uri="{FF2B5EF4-FFF2-40B4-BE49-F238E27FC236}">
                <a16:creationId xmlns:a16="http://schemas.microsoft.com/office/drawing/2014/main" id="{3C897D08-ED53-46F1-898F-3EBB558434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9D33AF37-5EEC-4548-B77F-0AC0E10DC8AA}"/>
              </a:ext>
            </a:extLst>
          </p:cNvPr>
          <p:cNvSpPr/>
          <p:nvPr/>
        </p:nvSpPr>
        <p:spPr>
          <a:xfrm>
            <a:off x="12672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a:t>
            </a:r>
          </a:p>
        </p:txBody>
      </p:sp>
    </p:spTree>
    <p:extLst>
      <p:ext uri="{BB962C8B-B14F-4D97-AF65-F5344CB8AC3E}">
        <p14:creationId xmlns:p14="http://schemas.microsoft.com/office/powerpoint/2010/main" val="3229381567"/>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16" presetClass="entr" presetSubtype="21" fill="hold" nodeType="withEffect">
                                  <p:stCondLst>
                                    <p:cond delay="25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3000"/>
                                        <p:tgtEl>
                                          <p:spTgt spid="7"/>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6" name="Foto 1">
            <a:extLst>
              <a:ext uri="{FF2B5EF4-FFF2-40B4-BE49-F238E27FC236}">
                <a16:creationId xmlns:a16="http://schemas.microsoft.com/office/drawing/2014/main" id="{72B10712-6AEA-4385-A9D7-FD595944A55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7" name="Foto 2">
            <a:extLst>
              <a:ext uri="{FF2B5EF4-FFF2-40B4-BE49-F238E27FC236}">
                <a16:creationId xmlns:a16="http://schemas.microsoft.com/office/drawing/2014/main" id="{E66299B6-E7CA-417F-8E32-7861EA6AA55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4" name="Rám">
            <a:extLst>
              <a:ext uri="{FF2B5EF4-FFF2-40B4-BE49-F238E27FC236}">
                <a16:creationId xmlns:a16="http://schemas.microsoft.com/office/drawing/2014/main" id="{3C897D08-ED53-46F1-898F-3EBB558434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9D33AF37-5EEC-4548-B77F-0AC0E10DC8AA}"/>
              </a:ext>
            </a:extLst>
          </p:cNvPr>
          <p:cNvSpPr/>
          <p:nvPr/>
        </p:nvSpPr>
        <p:spPr>
          <a:xfrm>
            <a:off x="12672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a:t>
            </a:r>
          </a:p>
        </p:txBody>
      </p:sp>
    </p:spTree>
    <p:extLst>
      <p:ext uri="{BB962C8B-B14F-4D97-AF65-F5344CB8AC3E}">
        <p14:creationId xmlns:p14="http://schemas.microsoft.com/office/powerpoint/2010/main" val="2838765452"/>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16" presetClass="entr" presetSubtype="21" fill="hold" nodeType="withEffect">
                                  <p:stCondLst>
                                    <p:cond delay="25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3000"/>
                                        <p:tgtEl>
                                          <p:spTgt spid="7"/>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Foto">
            <a:extLst>
              <a:ext uri="{FF2B5EF4-FFF2-40B4-BE49-F238E27FC236}">
                <a16:creationId xmlns:a16="http://schemas.microsoft.com/office/drawing/2014/main" id="{C6AC186D-C993-4E4B-AFD6-7783A1FDB3A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3" name="Foto 1">
            <a:extLst>
              <a:ext uri="{FF2B5EF4-FFF2-40B4-BE49-F238E27FC236}">
                <a16:creationId xmlns:a16="http://schemas.microsoft.com/office/drawing/2014/main" id="{2D65DB10-5342-4D75-AF78-292FBCB1EA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6" name="Foto 2">
            <a:extLst>
              <a:ext uri="{FF2B5EF4-FFF2-40B4-BE49-F238E27FC236}">
                <a16:creationId xmlns:a16="http://schemas.microsoft.com/office/drawing/2014/main" id="{3954BD23-7419-440A-8520-296DA04A4A7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4" name="Rám">
            <a:extLst>
              <a:ext uri="{FF2B5EF4-FFF2-40B4-BE49-F238E27FC236}">
                <a16:creationId xmlns:a16="http://schemas.microsoft.com/office/drawing/2014/main" id="{3C897D08-ED53-46F1-898F-3EBB558434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Autor">
            <a:extLst>
              <a:ext uri="{FF2B5EF4-FFF2-40B4-BE49-F238E27FC236}">
                <a16:creationId xmlns:a16="http://schemas.microsoft.com/office/drawing/2014/main" id="{9D33AF37-5EEC-4548-B77F-0AC0E10DC8AA}"/>
              </a:ext>
            </a:extLst>
          </p:cNvPr>
          <p:cNvSpPr/>
          <p:nvPr/>
        </p:nvSpPr>
        <p:spPr>
          <a:xfrm>
            <a:off x="12672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a:t>
            </a:r>
          </a:p>
        </p:txBody>
      </p:sp>
    </p:spTree>
    <p:extLst>
      <p:ext uri="{BB962C8B-B14F-4D97-AF65-F5344CB8AC3E}">
        <p14:creationId xmlns:p14="http://schemas.microsoft.com/office/powerpoint/2010/main" val="2455285390"/>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3000"/>
                                        <p:tgtEl>
                                          <p:spTgt spid="3"/>
                                        </p:tgtEl>
                                      </p:cBhvr>
                                    </p:animEffect>
                                  </p:childTnLst>
                                </p:cTn>
                              </p:par>
                              <p:par>
                                <p:cTn id="8" presetID="16" presetClass="entr" presetSubtype="21" fill="hold" nodeType="withEffect">
                                  <p:stCondLst>
                                    <p:cond delay="25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3000"/>
                                        <p:tgtEl>
                                          <p:spTgt spid="6"/>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Foto">
            <a:extLst>
              <a:ext uri="{FF2B5EF4-FFF2-40B4-BE49-F238E27FC236}">
                <a16:creationId xmlns:a16="http://schemas.microsoft.com/office/drawing/2014/main" id="{8700D83B-E2D4-46F3-AAD3-23F976539C2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17" name="Foto 1">
            <a:extLst>
              <a:ext uri="{FF2B5EF4-FFF2-40B4-BE49-F238E27FC236}">
                <a16:creationId xmlns:a16="http://schemas.microsoft.com/office/drawing/2014/main" id="{B6D88CE8-38EF-4A22-A1ED-E705D77AFAC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20" name="Foto 2">
            <a:extLst>
              <a:ext uri="{FF2B5EF4-FFF2-40B4-BE49-F238E27FC236}">
                <a16:creationId xmlns:a16="http://schemas.microsoft.com/office/drawing/2014/main" id="{91F5CAF8-658C-4D92-8855-0D10820305C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15" name="Rám">
            <a:extLst>
              <a:ext uri="{FF2B5EF4-FFF2-40B4-BE49-F238E27FC236}">
                <a16:creationId xmlns:a16="http://schemas.microsoft.com/office/drawing/2014/main" id="{05BF26CC-AB43-4761-B10A-F10D29BA46D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6" name="Autor">
            <a:extLst>
              <a:ext uri="{FF2B5EF4-FFF2-40B4-BE49-F238E27FC236}">
                <a16:creationId xmlns:a16="http://schemas.microsoft.com/office/drawing/2014/main" id="{73225D92-9BB1-438B-8868-C67F26C33865}"/>
              </a:ext>
            </a:extLst>
          </p:cNvPr>
          <p:cNvSpPr/>
          <p:nvPr/>
        </p:nvSpPr>
        <p:spPr>
          <a:xfrm>
            <a:off x="12672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a:t>
            </a:r>
          </a:p>
        </p:txBody>
      </p:sp>
    </p:spTree>
    <p:extLst>
      <p:ext uri="{BB962C8B-B14F-4D97-AF65-F5344CB8AC3E}">
        <p14:creationId xmlns:p14="http://schemas.microsoft.com/office/powerpoint/2010/main" val="3357129446"/>
      </p:ext>
    </p:extLst>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outVertical)">
                                      <p:cBhvr>
                                        <p:cTn id="7" dur="3000"/>
                                        <p:tgtEl>
                                          <p:spTgt spid="17"/>
                                        </p:tgtEl>
                                      </p:cBhvr>
                                    </p:animEffect>
                                  </p:childTnLst>
                                </p:cTn>
                              </p:par>
                              <p:par>
                                <p:cTn id="8" presetID="16" presetClass="entr" presetSubtype="21" fill="hold" nodeType="withEffect">
                                  <p:stCondLst>
                                    <p:cond delay="250"/>
                                  </p:stCondLst>
                                  <p:childTnLst>
                                    <p:set>
                                      <p:cBhvr>
                                        <p:cTn id="9" dur="1" fill="hold">
                                          <p:stCondLst>
                                            <p:cond delay="0"/>
                                          </p:stCondLst>
                                        </p:cTn>
                                        <p:tgtEl>
                                          <p:spTgt spid="20"/>
                                        </p:tgtEl>
                                        <p:attrNameLst>
                                          <p:attrName>style.visibility</p:attrName>
                                        </p:attrNameLst>
                                      </p:cBhvr>
                                      <p:to>
                                        <p:strVal val="visible"/>
                                      </p:to>
                                    </p:set>
                                    <p:animEffect transition="in" filter="barn(inVertical)">
                                      <p:cBhvr>
                                        <p:cTn id="10" dur="3000"/>
                                        <p:tgtEl>
                                          <p:spTgt spid="20"/>
                                        </p:tgtEl>
                                      </p:cBhvr>
                                    </p:animEffect>
                                  </p:childTnLst>
                                </p:cTn>
                              </p:par>
                              <p:par>
                                <p:cTn id="11" presetID="10" presetClass="entr" presetSubtype="0" fill="hold" grpId="0" nodeType="withEffect">
                                  <p:stCondLst>
                                    <p:cond delay="10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Foto 3">
            <a:extLst>
              <a:ext uri="{FF2B5EF4-FFF2-40B4-BE49-F238E27FC236}">
                <a16:creationId xmlns:a16="http://schemas.microsoft.com/office/drawing/2014/main" id="{0DAA1F60-3B18-4D35-BDD6-EC30E0BAADC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9499" cy="8568688"/>
          </a:xfrm>
          <a:prstGeom prst="rect">
            <a:avLst/>
          </a:prstGeom>
        </p:spPr>
      </p:pic>
      <p:pic>
        <p:nvPicPr>
          <p:cNvPr id="16" name="Rám 3">
            <a:extLst>
              <a:ext uri="{FF2B5EF4-FFF2-40B4-BE49-F238E27FC236}">
                <a16:creationId xmlns:a16="http://schemas.microsoft.com/office/drawing/2014/main" id="{3D1D11DC-2948-40AA-B64B-7588A33032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17" name="Autor 3">
            <a:extLst>
              <a:ext uri="{FF2B5EF4-FFF2-40B4-BE49-F238E27FC236}">
                <a16:creationId xmlns:a16="http://schemas.microsoft.com/office/drawing/2014/main" id="{960EFD7C-5664-42E2-A5F5-F3EC370DD3EB}"/>
              </a:ext>
            </a:extLst>
          </p:cNvPr>
          <p:cNvSpPr/>
          <p:nvPr/>
        </p:nvSpPr>
        <p:spPr>
          <a:xfrm>
            <a:off x="4986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Jarvis D.J.</a:t>
            </a:r>
          </a:p>
        </p:txBody>
      </p:sp>
      <p:pic>
        <p:nvPicPr>
          <p:cNvPr id="18" name="Foto 4">
            <a:extLst>
              <a:ext uri="{FF2B5EF4-FFF2-40B4-BE49-F238E27FC236}">
                <a16:creationId xmlns:a16="http://schemas.microsoft.com/office/drawing/2014/main" id="{E32C61F2-63EB-4BF2-B5F4-356F8C13270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38468" y="1906"/>
            <a:ext cx="7429499" cy="8568688"/>
          </a:xfrm>
          <a:prstGeom prst="rect">
            <a:avLst/>
          </a:prstGeom>
        </p:spPr>
      </p:pic>
      <p:pic>
        <p:nvPicPr>
          <p:cNvPr id="19" name="Rám 4">
            <a:extLst>
              <a:ext uri="{FF2B5EF4-FFF2-40B4-BE49-F238E27FC236}">
                <a16:creationId xmlns:a16="http://schemas.microsoft.com/office/drawing/2014/main" id="{E6D43DB1-D774-449C-A068-E5CD4393E6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38467" y="0"/>
            <a:ext cx="7429500" cy="8572500"/>
          </a:xfrm>
          <a:prstGeom prst="rect">
            <a:avLst/>
          </a:prstGeom>
        </p:spPr>
      </p:pic>
      <p:sp>
        <p:nvSpPr>
          <p:cNvPr id="20" name="Autor 4">
            <a:extLst>
              <a:ext uri="{FF2B5EF4-FFF2-40B4-BE49-F238E27FC236}">
                <a16:creationId xmlns:a16="http://schemas.microsoft.com/office/drawing/2014/main" id="{975EE5CE-103F-4C27-A4D9-B818939155E2}"/>
              </a:ext>
            </a:extLst>
          </p:cNvPr>
          <p:cNvSpPr/>
          <p:nvPr/>
        </p:nvSpPr>
        <p:spPr>
          <a:xfrm>
            <a:off x="128244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Jarvis D.J.</a:t>
            </a:r>
          </a:p>
        </p:txBody>
      </p:sp>
      <p:pic>
        <p:nvPicPr>
          <p:cNvPr id="3" name="Foto 1">
            <a:extLst>
              <a:ext uri="{FF2B5EF4-FFF2-40B4-BE49-F238E27FC236}">
                <a16:creationId xmlns:a16="http://schemas.microsoft.com/office/drawing/2014/main" id="{2D65DB10-5342-4D75-AF78-292FBCB1EA0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7425102" cy="8572498"/>
          </a:xfrm>
          <a:prstGeom prst="rect">
            <a:avLst/>
          </a:prstGeom>
        </p:spPr>
      </p:pic>
      <p:pic>
        <p:nvPicPr>
          <p:cNvPr id="7" name="Rám 1">
            <a:extLst>
              <a:ext uri="{FF2B5EF4-FFF2-40B4-BE49-F238E27FC236}">
                <a16:creationId xmlns:a16="http://schemas.microsoft.com/office/drawing/2014/main" id="{D81443CE-484F-4090-9AF4-1135F572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8" name="Autor 1">
            <a:extLst>
              <a:ext uri="{FF2B5EF4-FFF2-40B4-BE49-F238E27FC236}">
                <a16:creationId xmlns:a16="http://schemas.microsoft.com/office/drawing/2014/main" id="{44F26097-02E8-4352-86A0-D0F2F0DBC252}"/>
              </a:ext>
            </a:extLst>
          </p:cNvPr>
          <p:cNvSpPr/>
          <p:nvPr/>
        </p:nvSpPr>
        <p:spPr>
          <a:xfrm>
            <a:off x="4986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Jarvis D.J.</a:t>
            </a:r>
          </a:p>
        </p:txBody>
      </p:sp>
      <p:pic>
        <p:nvPicPr>
          <p:cNvPr id="6" name="Foto 2">
            <a:extLst>
              <a:ext uri="{FF2B5EF4-FFF2-40B4-BE49-F238E27FC236}">
                <a16:creationId xmlns:a16="http://schemas.microsoft.com/office/drawing/2014/main" id="{A52B1E5A-9C0F-47E1-9938-86AB525F297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840666" y="1"/>
            <a:ext cx="7425102" cy="8572498"/>
          </a:xfrm>
          <a:prstGeom prst="rect">
            <a:avLst/>
          </a:prstGeom>
        </p:spPr>
      </p:pic>
      <p:pic>
        <p:nvPicPr>
          <p:cNvPr id="9" name="Rám 2">
            <a:extLst>
              <a:ext uri="{FF2B5EF4-FFF2-40B4-BE49-F238E27FC236}">
                <a16:creationId xmlns:a16="http://schemas.microsoft.com/office/drawing/2014/main" id="{5D48B124-1962-4698-9347-A799697CBA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38467" y="0"/>
            <a:ext cx="7429500" cy="8572500"/>
          </a:xfrm>
          <a:prstGeom prst="rect">
            <a:avLst/>
          </a:prstGeom>
        </p:spPr>
      </p:pic>
      <p:sp>
        <p:nvSpPr>
          <p:cNvPr id="10" name="Autor 2">
            <a:extLst>
              <a:ext uri="{FF2B5EF4-FFF2-40B4-BE49-F238E27FC236}">
                <a16:creationId xmlns:a16="http://schemas.microsoft.com/office/drawing/2014/main" id="{10CD2662-42DA-4AA8-92A7-42794C014E17}"/>
              </a:ext>
            </a:extLst>
          </p:cNvPr>
          <p:cNvSpPr/>
          <p:nvPr/>
        </p:nvSpPr>
        <p:spPr>
          <a:xfrm>
            <a:off x="128244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Jarvis D.J.</a:t>
            </a:r>
          </a:p>
        </p:txBody>
      </p:sp>
      <p:pic>
        <p:nvPicPr>
          <p:cNvPr id="12" name="Foto 0">
            <a:extLst>
              <a:ext uri="{FF2B5EF4-FFF2-40B4-BE49-F238E27FC236}">
                <a16:creationId xmlns:a16="http://schemas.microsoft.com/office/drawing/2014/main" id="{831CE862-E43B-4001-B633-DC072A1947C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13" name="Rám 0">
            <a:extLst>
              <a:ext uri="{FF2B5EF4-FFF2-40B4-BE49-F238E27FC236}">
                <a16:creationId xmlns:a16="http://schemas.microsoft.com/office/drawing/2014/main" id="{F5CA856C-90C3-40B6-82E7-91F3CADCE39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4" name="Autor 0">
            <a:extLst>
              <a:ext uri="{FF2B5EF4-FFF2-40B4-BE49-F238E27FC236}">
                <a16:creationId xmlns:a16="http://schemas.microsoft.com/office/drawing/2014/main" id="{73580623-79A5-4C64-90BC-D5820504C500}"/>
              </a:ext>
            </a:extLst>
          </p:cNvPr>
          <p:cNvSpPr/>
          <p:nvPr/>
        </p:nvSpPr>
        <p:spPr>
          <a:xfrm>
            <a:off x="12672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a:t>
            </a:r>
          </a:p>
        </p:txBody>
      </p:sp>
      <p:pic>
        <p:nvPicPr>
          <p:cNvPr id="21" name="Foto X">
            <a:extLst>
              <a:ext uri="{FF2B5EF4-FFF2-40B4-BE49-F238E27FC236}">
                <a16:creationId xmlns:a16="http://schemas.microsoft.com/office/drawing/2014/main" id="{34FD8E34-359E-4641-AFA6-FA9CA5B93CFA}"/>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22" name="Rám X">
            <a:extLst>
              <a:ext uri="{FF2B5EF4-FFF2-40B4-BE49-F238E27FC236}">
                <a16:creationId xmlns:a16="http://schemas.microsoft.com/office/drawing/2014/main" id="{BD0D8F4E-1037-44EF-A346-D00E7A99F9A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23" name="Autor X">
            <a:extLst>
              <a:ext uri="{FF2B5EF4-FFF2-40B4-BE49-F238E27FC236}">
                <a16:creationId xmlns:a16="http://schemas.microsoft.com/office/drawing/2014/main" id="{15AD18EC-EF8D-4AFA-9199-0C2053A7C4EA}"/>
              </a:ext>
            </a:extLst>
          </p:cNvPr>
          <p:cNvSpPr/>
          <p:nvPr/>
        </p:nvSpPr>
        <p:spPr>
          <a:xfrm>
            <a:off x="12672000" y="7855268"/>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Jarvis D.J.</a:t>
            </a:r>
          </a:p>
        </p:txBody>
      </p:sp>
    </p:spTree>
    <p:extLst>
      <p:ext uri="{BB962C8B-B14F-4D97-AF65-F5344CB8AC3E}">
        <p14:creationId xmlns:p14="http://schemas.microsoft.com/office/powerpoint/2010/main" val="1370728094"/>
      </p:ext>
    </p:extLst>
  </p:cSld>
  <p:clrMapOvr>
    <a:masterClrMapping/>
  </p:clrMapOvr>
  <p:transition spd="slow" advClick="0" advTm="2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1" fill="hold" nodeType="withEffect">
                                  <p:stCondLst>
                                    <p:cond delay="500"/>
                                  </p:stCondLst>
                                  <p:childTnLst>
                                    <p:animEffect transition="out" filter="barn(inVertical)">
                                      <p:cBhvr>
                                        <p:cTn id="6" dur="2500"/>
                                        <p:tgtEl>
                                          <p:spTgt spid="12"/>
                                        </p:tgtEl>
                                      </p:cBhvr>
                                    </p:animEffect>
                                    <p:set>
                                      <p:cBhvr>
                                        <p:cTn id="7" dur="1" fill="hold">
                                          <p:stCondLst>
                                            <p:cond delay="2499"/>
                                          </p:stCondLst>
                                        </p:cTn>
                                        <p:tgtEl>
                                          <p:spTgt spid="12"/>
                                        </p:tgtEl>
                                        <p:attrNameLst>
                                          <p:attrName>style.visibility</p:attrName>
                                        </p:attrNameLst>
                                      </p:cBhvr>
                                      <p:to>
                                        <p:strVal val="hidden"/>
                                      </p:to>
                                    </p:set>
                                  </p:childTnLst>
                                </p:cTn>
                              </p:par>
                              <p:par>
                                <p:cTn id="8" presetID="16" presetClass="exit" presetSubtype="21" fill="hold" nodeType="withEffect">
                                  <p:stCondLst>
                                    <p:cond delay="500"/>
                                  </p:stCondLst>
                                  <p:childTnLst>
                                    <p:animEffect transition="out" filter="barn(inVertical)">
                                      <p:cBhvr>
                                        <p:cTn id="9" dur="2500"/>
                                        <p:tgtEl>
                                          <p:spTgt spid="13"/>
                                        </p:tgtEl>
                                      </p:cBhvr>
                                    </p:animEffect>
                                    <p:set>
                                      <p:cBhvr>
                                        <p:cTn id="10" dur="1" fill="hold">
                                          <p:stCondLst>
                                            <p:cond delay="2499"/>
                                          </p:stCondLst>
                                        </p:cTn>
                                        <p:tgtEl>
                                          <p:spTgt spid="13"/>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1000"/>
                                        <p:tgtEl>
                                          <p:spTgt spid="14"/>
                                        </p:tgtEl>
                                      </p:cBhvr>
                                    </p:animEffect>
                                    <p:set>
                                      <p:cBhvr>
                                        <p:cTn id="13" dur="1" fill="hold">
                                          <p:stCondLst>
                                            <p:cond delay="999"/>
                                          </p:stCondLst>
                                        </p:cTn>
                                        <p:tgtEl>
                                          <p:spTgt spid="14"/>
                                        </p:tgtEl>
                                        <p:attrNameLst>
                                          <p:attrName>style.visibility</p:attrName>
                                        </p:attrNameLst>
                                      </p:cBhvr>
                                      <p:to>
                                        <p:strVal val="hidden"/>
                                      </p:to>
                                    </p:set>
                                  </p:childTnLst>
                                </p:cTn>
                              </p:par>
                            </p:childTnLst>
                          </p:cTn>
                        </p:par>
                        <p:par>
                          <p:cTn id="14" fill="hold">
                            <p:stCondLst>
                              <p:cond delay="3000"/>
                            </p:stCondLst>
                            <p:childTnLst>
                              <p:par>
                                <p:cTn id="15" presetID="8" presetClass="emph" presetSubtype="0" accel="33333" fill="hold" nodeType="afterEffect">
                                  <p:stCondLst>
                                    <p:cond delay="6000"/>
                                  </p:stCondLst>
                                  <p:childTnLst>
                                    <p:animRot by="-5400000">
                                      <p:cBhvr>
                                        <p:cTn id="16" dur="4000" fill="hold"/>
                                        <p:tgtEl>
                                          <p:spTgt spid="3"/>
                                        </p:tgtEl>
                                        <p:attrNameLst>
                                          <p:attrName>r</p:attrName>
                                        </p:attrNameLst>
                                      </p:cBhvr>
                                    </p:animRot>
                                  </p:childTnLst>
                                </p:cTn>
                              </p:par>
                              <p:par>
                                <p:cTn id="17" presetID="42" presetClass="path" presetSubtype="0" accel="50000" decel="50000" fill="hold" nodeType="withEffect">
                                  <p:stCondLst>
                                    <p:cond delay="6000"/>
                                  </p:stCondLst>
                                  <p:childTnLst>
                                    <p:animMotion origin="layout" path="M -1.66667E-6 0 L -0.55802 0 " pathEditMode="relative" rAng="0" ptsTypes="AA">
                                      <p:cBhvr>
                                        <p:cTn id="18" dur="3000" fill="hold"/>
                                        <p:tgtEl>
                                          <p:spTgt spid="3"/>
                                        </p:tgtEl>
                                        <p:attrNameLst>
                                          <p:attrName>ppt_x</p:attrName>
                                          <p:attrName>ppt_y</p:attrName>
                                        </p:attrNameLst>
                                      </p:cBhvr>
                                      <p:rCtr x="-27896" y="0"/>
                                    </p:animMotion>
                                  </p:childTnLst>
                                </p:cTn>
                              </p:par>
                              <p:par>
                                <p:cTn id="19" presetID="10" presetClass="exit" presetSubtype="0" fill="hold" nodeType="withEffect">
                                  <p:stCondLst>
                                    <p:cond delay="7500"/>
                                  </p:stCondLst>
                                  <p:childTnLst>
                                    <p:animEffect transition="out" filter="fade">
                                      <p:cBhvr>
                                        <p:cTn id="20" dur="1000"/>
                                        <p:tgtEl>
                                          <p:spTgt spid="3"/>
                                        </p:tgtEl>
                                      </p:cBhvr>
                                    </p:animEffect>
                                    <p:set>
                                      <p:cBhvr>
                                        <p:cTn id="21" dur="1" fill="hold">
                                          <p:stCondLst>
                                            <p:cond delay="999"/>
                                          </p:stCondLst>
                                        </p:cTn>
                                        <p:tgtEl>
                                          <p:spTgt spid="3"/>
                                        </p:tgtEl>
                                        <p:attrNameLst>
                                          <p:attrName>style.visibility</p:attrName>
                                        </p:attrNameLst>
                                      </p:cBhvr>
                                      <p:to>
                                        <p:strVal val="hidden"/>
                                      </p:to>
                                    </p:set>
                                  </p:childTnLst>
                                </p:cTn>
                              </p:par>
                              <p:par>
                                <p:cTn id="22" presetID="10" presetClass="exit" presetSubtype="0" fill="hold" nodeType="withEffect">
                                  <p:stCondLst>
                                    <p:cond delay="7500"/>
                                  </p:stCondLst>
                                  <p:childTnLst>
                                    <p:animEffect transition="out" filter="fade">
                                      <p:cBhvr>
                                        <p:cTn id="23" dur="1000"/>
                                        <p:tgtEl>
                                          <p:spTgt spid="7"/>
                                        </p:tgtEl>
                                      </p:cBhvr>
                                    </p:animEffect>
                                    <p:set>
                                      <p:cBhvr>
                                        <p:cTn id="24" dur="1" fill="hold">
                                          <p:stCondLst>
                                            <p:cond delay="999"/>
                                          </p:stCondLst>
                                        </p:cTn>
                                        <p:tgtEl>
                                          <p:spTgt spid="7"/>
                                        </p:tgtEl>
                                        <p:attrNameLst>
                                          <p:attrName>style.visibility</p:attrName>
                                        </p:attrNameLst>
                                      </p:cBhvr>
                                      <p:to>
                                        <p:strVal val="hidden"/>
                                      </p:to>
                                    </p:set>
                                  </p:childTnLst>
                                </p:cTn>
                              </p:par>
                              <p:par>
                                <p:cTn id="25" presetID="8" presetClass="emph" presetSubtype="0" accel="33333" fill="hold" nodeType="withEffect">
                                  <p:stCondLst>
                                    <p:cond delay="6000"/>
                                  </p:stCondLst>
                                  <p:childTnLst>
                                    <p:animRot by="-5400000">
                                      <p:cBhvr>
                                        <p:cTn id="26" dur="4000" fill="hold"/>
                                        <p:tgtEl>
                                          <p:spTgt spid="7"/>
                                        </p:tgtEl>
                                        <p:attrNameLst>
                                          <p:attrName>r</p:attrName>
                                        </p:attrNameLst>
                                      </p:cBhvr>
                                    </p:animRot>
                                  </p:childTnLst>
                                </p:cTn>
                              </p:par>
                              <p:par>
                                <p:cTn id="27" presetID="42" presetClass="path" presetSubtype="0" accel="50000" decel="50000" fill="hold" nodeType="withEffect">
                                  <p:stCondLst>
                                    <p:cond delay="6000"/>
                                  </p:stCondLst>
                                  <p:childTnLst>
                                    <p:animMotion origin="layout" path="M 0 0 L -0.55802 0 " pathEditMode="relative" rAng="0" ptsTypes="AA">
                                      <p:cBhvr>
                                        <p:cTn id="28" dur="3000" fill="hold"/>
                                        <p:tgtEl>
                                          <p:spTgt spid="7"/>
                                        </p:tgtEl>
                                        <p:attrNameLst>
                                          <p:attrName>ppt_x</p:attrName>
                                          <p:attrName>ppt_y</p:attrName>
                                        </p:attrNameLst>
                                      </p:cBhvr>
                                      <p:rCtr x="-27896" y="0"/>
                                    </p:animMotion>
                                  </p:childTnLst>
                                </p:cTn>
                              </p:par>
                              <p:par>
                                <p:cTn id="29" presetID="10" presetClass="exit" presetSubtype="0" fill="hold" grpId="0" nodeType="withEffect">
                                  <p:stCondLst>
                                    <p:cond delay="6000"/>
                                  </p:stCondLst>
                                  <p:childTnLst>
                                    <p:animEffect transition="out" filter="fade">
                                      <p:cBhvr>
                                        <p:cTn id="30" dur="1000"/>
                                        <p:tgtEl>
                                          <p:spTgt spid="8"/>
                                        </p:tgtEl>
                                      </p:cBhvr>
                                    </p:animEffect>
                                    <p:set>
                                      <p:cBhvr>
                                        <p:cTn id="31" dur="1" fill="hold">
                                          <p:stCondLst>
                                            <p:cond delay="999"/>
                                          </p:stCondLst>
                                        </p:cTn>
                                        <p:tgtEl>
                                          <p:spTgt spid="8"/>
                                        </p:tgtEl>
                                        <p:attrNameLst>
                                          <p:attrName>style.visibility</p:attrName>
                                        </p:attrNameLst>
                                      </p:cBhvr>
                                      <p:to>
                                        <p:strVal val="hidden"/>
                                      </p:to>
                                    </p:set>
                                  </p:childTnLst>
                                </p:cTn>
                              </p:par>
                              <p:par>
                                <p:cTn id="32" presetID="8" presetClass="emph" presetSubtype="0" accel="33333" fill="hold" nodeType="withEffect">
                                  <p:stCondLst>
                                    <p:cond delay="6000"/>
                                  </p:stCondLst>
                                  <p:childTnLst>
                                    <p:animRot by="5400000">
                                      <p:cBhvr>
                                        <p:cTn id="33" dur="4000" fill="hold"/>
                                        <p:tgtEl>
                                          <p:spTgt spid="6"/>
                                        </p:tgtEl>
                                        <p:attrNameLst>
                                          <p:attrName>r</p:attrName>
                                        </p:attrNameLst>
                                      </p:cBhvr>
                                    </p:animRot>
                                  </p:childTnLst>
                                </p:cTn>
                              </p:par>
                              <p:par>
                                <p:cTn id="34" presetID="42" presetClass="path" presetSubtype="0" accel="50000" decel="50000" fill="hold" nodeType="withEffect">
                                  <p:stCondLst>
                                    <p:cond delay="6000"/>
                                  </p:stCondLst>
                                  <p:childTnLst>
                                    <p:animMotion origin="layout" path="M -2.08333E-7 3.7037E-7 L 0.57448 3.7037E-7 " pathEditMode="relative" rAng="0" ptsTypes="AA">
                                      <p:cBhvr>
                                        <p:cTn id="35" dur="3000" fill="hold"/>
                                        <p:tgtEl>
                                          <p:spTgt spid="6"/>
                                        </p:tgtEl>
                                        <p:attrNameLst>
                                          <p:attrName>ppt_x</p:attrName>
                                          <p:attrName>ppt_y</p:attrName>
                                        </p:attrNameLst>
                                      </p:cBhvr>
                                      <p:rCtr x="28724" y="0"/>
                                    </p:animMotion>
                                  </p:childTnLst>
                                </p:cTn>
                              </p:par>
                              <p:par>
                                <p:cTn id="36" presetID="10" presetClass="exit" presetSubtype="0" fill="hold" nodeType="withEffect">
                                  <p:stCondLst>
                                    <p:cond delay="7500"/>
                                  </p:stCondLst>
                                  <p:childTnLst>
                                    <p:animEffect transition="out" filter="fade">
                                      <p:cBhvr>
                                        <p:cTn id="37" dur="1000"/>
                                        <p:tgtEl>
                                          <p:spTgt spid="6"/>
                                        </p:tgtEl>
                                      </p:cBhvr>
                                    </p:animEffect>
                                    <p:set>
                                      <p:cBhvr>
                                        <p:cTn id="38" dur="1" fill="hold">
                                          <p:stCondLst>
                                            <p:cond delay="999"/>
                                          </p:stCondLst>
                                        </p:cTn>
                                        <p:tgtEl>
                                          <p:spTgt spid="6"/>
                                        </p:tgtEl>
                                        <p:attrNameLst>
                                          <p:attrName>style.visibility</p:attrName>
                                        </p:attrNameLst>
                                      </p:cBhvr>
                                      <p:to>
                                        <p:strVal val="hidden"/>
                                      </p:to>
                                    </p:set>
                                  </p:childTnLst>
                                </p:cTn>
                              </p:par>
                              <p:par>
                                <p:cTn id="39" presetID="10" presetClass="exit" presetSubtype="0" fill="hold" nodeType="withEffect">
                                  <p:stCondLst>
                                    <p:cond delay="7500"/>
                                  </p:stCondLst>
                                  <p:childTnLst>
                                    <p:animEffect transition="out" filter="fade">
                                      <p:cBhvr>
                                        <p:cTn id="40" dur="1000"/>
                                        <p:tgtEl>
                                          <p:spTgt spid="9"/>
                                        </p:tgtEl>
                                      </p:cBhvr>
                                    </p:animEffect>
                                    <p:set>
                                      <p:cBhvr>
                                        <p:cTn id="41" dur="1" fill="hold">
                                          <p:stCondLst>
                                            <p:cond delay="999"/>
                                          </p:stCondLst>
                                        </p:cTn>
                                        <p:tgtEl>
                                          <p:spTgt spid="9"/>
                                        </p:tgtEl>
                                        <p:attrNameLst>
                                          <p:attrName>style.visibility</p:attrName>
                                        </p:attrNameLst>
                                      </p:cBhvr>
                                      <p:to>
                                        <p:strVal val="hidden"/>
                                      </p:to>
                                    </p:set>
                                  </p:childTnLst>
                                </p:cTn>
                              </p:par>
                              <p:par>
                                <p:cTn id="42" presetID="8" presetClass="emph" presetSubtype="0" accel="33333" fill="hold" nodeType="withEffect">
                                  <p:stCondLst>
                                    <p:cond delay="6000"/>
                                  </p:stCondLst>
                                  <p:childTnLst>
                                    <p:animRot by="5400000">
                                      <p:cBhvr>
                                        <p:cTn id="43" dur="4000" fill="hold"/>
                                        <p:tgtEl>
                                          <p:spTgt spid="9"/>
                                        </p:tgtEl>
                                        <p:attrNameLst>
                                          <p:attrName>r</p:attrName>
                                        </p:attrNameLst>
                                      </p:cBhvr>
                                    </p:animRot>
                                  </p:childTnLst>
                                </p:cTn>
                              </p:par>
                              <p:par>
                                <p:cTn id="44" presetID="42" presetClass="path" presetSubtype="0" accel="50000" decel="50000" fill="hold" nodeType="withEffect">
                                  <p:stCondLst>
                                    <p:cond delay="6000"/>
                                  </p:stCondLst>
                                  <p:childTnLst>
                                    <p:animMotion origin="layout" path="M -2.08333E-7 3.7037E-7 L 0.57448 3.7037E-7 " pathEditMode="relative" rAng="0" ptsTypes="AA">
                                      <p:cBhvr>
                                        <p:cTn id="45" dur="3000" fill="hold"/>
                                        <p:tgtEl>
                                          <p:spTgt spid="9"/>
                                        </p:tgtEl>
                                        <p:attrNameLst>
                                          <p:attrName>ppt_x</p:attrName>
                                          <p:attrName>ppt_y</p:attrName>
                                        </p:attrNameLst>
                                      </p:cBhvr>
                                      <p:rCtr x="28724" y="0"/>
                                    </p:animMotion>
                                  </p:childTnLst>
                                </p:cTn>
                              </p:par>
                              <p:par>
                                <p:cTn id="46" presetID="10" presetClass="exit" presetSubtype="0" fill="hold" grpId="0" nodeType="withEffect">
                                  <p:stCondLst>
                                    <p:cond delay="6000"/>
                                  </p:stCondLst>
                                  <p:childTnLst>
                                    <p:animEffect transition="out" filter="fade">
                                      <p:cBhvr>
                                        <p:cTn id="47" dur="1000"/>
                                        <p:tgtEl>
                                          <p:spTgt spid="10"/>
                                        </p:tgtEl>
                                      </p:cBhvr>
                                    </p:animEffect>
                                    <p:set>
                                      <p:cBhvr>
                                        <p:cTn id="48" dur="1" fill="hold">
                                          <p:stCondLst>
                                            <p:cond delay="999"/>
                                          </p:stCondLst>
                                        </p:cTn>
                                        <p:tgtEl>
                                          <p:spTgt spid="10"/>
                                        </p:tgtEl>
                                        <p:attrNameLst>
                                          <p:attrName>style.visibility</p:attrName>
                                        </p:attrNameLst>
                                      </p:cBhvr>
                                      <p:to>
                                        <p:strVal val="hidden"/>
                                      </p:to>
                                    </p:set>
                                  </p:childTnLst>
                                </p:cTn>
                              </p:par>
                            </p:childTnLst>
                          </p:cTn>
                        </p:par>
                        <p:par>
                          <p:cTn id="49" fill="hold">
                            <p:stCondLst>
                              <p:cond delay="13000"/>
                            </p:stCondLst>
                            <p:childTnLst>
                              <p:par>
                                <p:cTn id="50" presetID="8" presetClass="emph" presetSubtype="0" accel="33333" fill="hold" nodeType="afterEffect">
                                  <p:stCondLst>
                                    <p:cond delay="5000"/>
                                  </p:stCondLst>
                                  <p:childTnLst>
                                    <p:animRot by="-5400000">
                                      <p:cBhvr>
                                        <p:cTn id="51" dur="4000" fill="hold"/>
                                        <p:tgtEl>
                                          <p:spTgt spid="15"/>
                                        </p:tgtEl>
                                        <p:attrNameLst>
                                          <p:attrName>r</p:attrName>
                                        </p:attrNameLst>
                                      </p:cBhvr>
                                    </p:animRot>
                                  </p:childTnLst>
                                </p:cTn>
                              </p:par>
                              <p:par>
                                <p:cTn id="52" presetID="42" presetClass="path" presetSubtype="0" accel="50000" decel="50000" fill="hold" nodeType="withEffect">
                                  <p:stCondLst>
                                    <p:cond delay="5000"/>
                                  </p:stCondLst>
                                  <p:childTnLst>
                                    <p:animMotion origin="layout" path="M 0 -4.81481E-6 L -0.55802 -4.81481E-6 " pathEditMode="relative" rAng="0" ptsTypes="AA">
                                      <p:cBhvr>
                                        <p:cTn id="53" dur="3000" fill="hold"/>
                                        <p:tgtEl>
                                          <p:spTgt spid="15"/>
                                        </p:tgtEl>
                                        <p:attrNameLst>
                                          <p:attrName>ppt_x</p:attrName>
                                          <p:attrName>ppt_y</p:attrName>
                                        </p:attrNameLst>
                                      </p:cBhvr>
                                      <p:rCtr x="-27896" y="0"/>
                                    </p:animMotion>
                                  </p:childTnLst>
                                </p:cTn>
                              </p:par>
                              <p:par>
                                <p:cTn id="54" presetID="8" presetClass="emph" presetSubtype="0" accel="33333" fill="hold" nodeType="withEffect">
                                  <p:stCondLst>
                                    <p:cond delay="5000"/>
                                  </p:stCondLst>
                                  <p:childTnLst>
                                    <p:animRot by="-5400000">
                                      <p:cBhvr>
                                        <p:cTn id="55" dur="4000" fill="hold"/>
                                        <p:tgtEl>
                                          <p:spTgt spid="16"/>
                                        </p:tgtEl>
                                        <p:attrNameLst>
                                          <p:attrName>r</p:attrName>
                                        </p:attrNameLst>
                                      </p:cBhvr>
                                    </p:animRot>
                                  </p:childTnLst>
                                </p:cTn>
                              </p:par>
                              <p:par>
                                <p:cTn id="56" presetID="42" presetClass="path" presetSubtype="0" accel="50000" decel="50000" fill="hold" nodeType="withEffect">
                                  <p:stCondLst>
                                    <p:cond delay="5000"/>
                                  </p:stCondLst>
                                  <p:childTnLst>
                                    <p:animMotion origin="layout" path="M 0 0 L -0.55802 0 " pathEditMode="relative" rAng="0" ptsTypes="AA">
                                      <p:cBhvr>
                                        <p:cTn id="57" dur="3000" fill="hold"/>
                                        <p:tgtEl>
                                          <p:spTgt spid="16"/>
                                        </p:tgtEl>
                                        <p:attrNameLst>
                                          <p:attrName>ppt_x</p:attrName>
                                          <p:attrName>ppt_y</p:attrName>
                                        </p:attrNameLst>
                                      </p:cBhvr>
                                      <p:rCtr x="-27896" y="0"/>
                                    </p:animMotion>
                                  </p:childTnLst>
                                </p:cTn>
                              </p:par>
                              <p:par>
                                <p:cTn id="58" presetID="10" presetClass="exit" presetSubtype="0" fill="hold" grpId="0" nodeType="withEffect">
                                  <p:stCondLst>
                                    <p:cond delay="5000"/>
                                  </p:stCondLst>
                                  <p:childTnLst>
                                    <p:animEffect transition="out" filter="fade">
                                      <p:cBhvr>
                                        <p:cTn id="59" dur="1000"/>
                                        <p:tgtEl>
                                          <p:spTgt spid="17"/>
                                        </p:tgtEl>
                                      </p:cBhvr>
                                    </p:animEffect>
                                    <p:set>
                                      <p:cBhvr>
                                        <p:cTn id="60" dur="1" fill="hold">
                                          <p:stCondLst>
                                            <p:cond delay="999"/>
                                          </p:stCondLst>
                                        </p:cTn>
                                        <p:tgtEl>
                                          <p:spTgt spid="17"/>
                                        </p:tgtEl>
                                        <p:attrNameLst>
                                          <p:attrName>style.visibility</p:attrName>
                                        </p:attrNameLst>
                                      </p:cBhvr>
                                      <p:to>
                                        <p:strVal val="hidden"/>
                                      </p:to>
                                    </p:set>
                                  </p:childTnLst>
                                </p:cTn>
                              </p:par>
                              <p:par>
                                <p:cTn id="61" presetID="8" presetClass="emph" presetSubtype="0" accel="33333" fill="hold" nodeType="withEffect">
                                  <p:stCondLst>
                                    <p:cond delay="5000"/>
                                  </p:stCondLst>
                                  <p:childTnLst>
                                    <p:animRot by="5400000">
                                      <p:cBhvr>
                                        <p:cTn id="62" dur="4000" fill="hold"/>
                                        <p:tgtEl>
                                          <p:spTgt spid="18"/>
                                        </p:tgtEl>
                                        <p:attrNameLst>
                                          <p:attrName>r</p:attrName>
                                        </p:attrNameLst>
                                      </p:cBhvr>
                                    </p:animRot>
                                  </p:childTnLst>
                                </p:cTn>
                              </p:par>
                              <p:par>
                                <p:cTn id="63" presetID="42" presetClass="path" presetSubtype="0" accel="50000" decel="50000" fill="hold" nodeType="withEffect">
                                  <p:stCondLst>
                                    <p:cond delay="5000"/>
                                  </p:stCondLst>
                                  <p:childTnLst>
                                    <p:animMotion origin="layout" path="M -2.08333E-7 3.7037E-7 L 0.57448 3.7037E-7 " pathEditMode="relative" rAng="0" ptsTypes="AA">
                                      <p:cBhvr>
                                        <p:cTn id="64" dur="3000" fill="hold"/>
                                        <p:tgtEl>
                                          <p:spTgt spid="18"/>
                                        </p:tgtEl>
                                        <p:attrNameLst>
                                          <p:attrName>ppt_x</p:attrName>
                                          <p:attrName>ppt_y</p:attrName>
                                        </p:attrNameLst>
                                      </p:cBhvr>
                                      <p:rCtr x="28724" y="0"/>
                                    </p:animMotion>
                                  </p:childTnLst>
                                </p:cTn>
                              </p:par>
                              <p:par>
                                <p:cTn id="65" presetID="8" presetClass="emph" presetSubtype="0" accel="33333" fill="hold" nodeType="withEffect">
                                  <p:stCondLst>
                                    <p:cond delay="5000"/>
                                  </p:stCondLst>
                                  <p:childTnLst>
                                    <p:animRot by="5400000">
                                      <p:cBhvr>
                                        <p:cTn id="66" dur="4000" fill="hold"/>
                                        <p:tgtEl>
                                          <p:spTgt spid="19"/>
                                        </p:tgtEl>
                                        <p:attrNameLst>
                                          <p:attrName>r</p:attrName>
                                        </p:attrNameLst>
                                      </p:cBhvr>
                                    </p:animRot>
                                  </p:childTnLst>
                                </p:cTn>
                              </p:par>
                              <p:par>
                                <p:cTn id="67" presetID="42" presetClass="path" presetSubtype="0" accel="50000" decel="50000" fill="hold" nodeType="withEffect">
                                  <p:stCondLst>
                                    <p:cond delay="5000"/>
                                  </p:stCondLst>
                                  <p:childTnLst>
                                    <p:animMotion origin="layout" path="M -2.08333E-7 3.7037E-7 L 0.57448 3.7037E-7 " pathEditMode="relative" rAng="0" ptsTypes="AA">
                                      <p:cBhvr>
                                        <p:cTn id="68" dur="3000" fill="hold"/>
                                        <p:tgtEl>
                                          <p:spTgt spid="19"/>
                                        </p:tgtEl>
                                        <p:attrNameLst>
                                          <p:attrName>ppt_x</p:attrName>
                                          <p:attrName>ppt_y</p:attrName>
                                        </p:attrNameLst>
                                      </p:cBhvr>
                                      <p:rCtr x="28724" y="0"/>
                                    </p:animMotion>
                                  </p:childTnLst>
                                </p:cTn>
                              </p:par>
                              <p:par>
                                <p:cTn id="69" presetID="10" presetClass="exit" presetSubtype="0" fill="hold" grpId="0" nodeType="withEffect">
                                  <p:stCondLst>
                                    <p:cond delay="5000"/>
                                  </p:stCondLst>
                                  <p:childTnLst>
                                    <p:animEffect transition="out" filter="fade">
                                      <p:cBhvr>
                                        <p:cTn id="70" dur="1000"/>
                                        <p:tgtEl>
                                          <p:spTgt spid="20"/>
                                        </p:tgtEl>
                                      </p:cBhvr>
                                    </p:animEffect>
                                    <p:set>
                                      <p:cBhvr>
                                        <p:cTn id="71" dur="1" fill="hold">
                                          <p:stCondLst>
                                            <p:cond delay="999"/>
                                          </p:stCondLst>
                                        </p:cTn>
                                        <p:tgtEl>
                                          <p:spTgt spid="20"/>
                                        </p:tgtEl>
                                        <p:attrNameLst>
                                          <p:attrName>style.visibility</p:attrName>
                                        </p:attrNameLst>
                                      </p:cBhvr>
                                      <p:to>
                                        <p:strVal val="hidden"/>
                                      </p:to>
                                    </p:set>
                                  </p:childTnLst>
                                </p:cTn>
                              </p:par>
                              <p:par>
                                <p:cTn id="72" presetID="16" presetClass="entr" presetSubtype="37" fill="hold" nodeType="withEffect">
                                  <p:stCondLst>
                                    <p:cond delay="4500"/>
                                  </p:stCondLst>
                                  <p:childTnLst>
                                    <p:set>
                                      <p:cBhvr>
                                        <p:cTn id="73" dur="1" fill="hold">
                                          <p:stCondLst>
                                            <p:cond delay="0"/>
                                          </p:stCondLst>
                                        </p:cTn>
                                        <p:tgtEl>
                                          <p:spTgt spid="21"/>
                                        </p:tgtEl>
                                        <p:attrNameLst>
                                          <p:attrName>style.visibility</p:attrName>
                                        </p:attrNameLst>
                                      </p:cBhvr>
                                      <p:to>
                                        <p:strVal val="visible"/>
                                      </p:to>
                                    </p:set>
                                    <p:animEffect transition="in" filter="barn(outVertical)">
                                      <p:cBhvr>
                                        <p:cTn id="74" dur="2500"/>
                                        <p:tgtEl>
                                          <p:spTgt spid="21"/>
                                        </p:tgtEl>
                                      </p:cBhvr>
                                    </p:animEffect>
                                  </p:childTnLst>
                                </p:cTn>
                              </p:par>
                              <p:par>
                                <p:cTn id="75" presetID="16" presetClass="entr" presetSubtype="37" fill="hold" nodeType="withEffect">
                                  <p:stCondLst>
                                    <p:cond delay="4500"/>
                                  </p:stCondLst>
                                  <p:childTnLst>
                                    <p:set>
                                      <p:cBhvr>
                                        <p:cTn id="76" dur="1" fill="hold">
                                          <p:stCondLst>
                                            <p:cond delay="0"/>
                                          </p:stCondLst>
                                        </p:cTn>
                                        <p:tgtEl>
                                          <p:spTgt spid="22"/>
                                        </p:tgtEl>
                                        <p:attrNameLst>
                                          <p:attrName>style.visibility</p:attrName>
                                        </p:attrNameLst>
                                      </p:cBhvr>
                                      <p:to>
                                        <p:strVal val="visible"/>
                                      </p:to>
                                    </p:set>
                                    <p:animEffect transition="in" filter="barn(outVertical)">
                                      <p:cBhvr>
                                        <p:cTn id="77" dur="2500"/>
                                        <p:tgtEl>
                                          <p:spTgt spid="22"/>
                                        </p:tgtEl>
                                      </p:cBhvr>
                                    </p:animEffect>
                                  </p:childTnLst>
                                </p:cTn>
                              </p:par>
                              <p:par>
                                <p:cTn id="78" presetID="10" presetClass="entr" presetSubtype="0" fill="hold" grpId="0" nodeType="withEffect">
                                  <p:stCondLst>
                                    <p:cond delay="6000"/>
                                  </p:stCondLst>
                                  <p:childTnLst>
                                    <p:set>
                                      <p:cBhvr>
                                        <p:cTn id="79" dur="1" fill="hold">
                                          <p:stCondLst>
                                            <p:cond delay="0"/>
                                          </p:stCondLst>
                                        </p:cTn>
                                        <p:tgtEl>
                                          <p:spTgt spid="23"/>
                                        </p:tgtEl>
                                        <p:attrNameLst>
                                          <p:attrName>style.visibility</p:attrName>
                                        </p:attrNameLst>
                                      </p:cBhvr>
                                      <p:to>
                                        <p:strVal val="visible"/>
                                      </p:to>
                                    </p:set>
                                    <p:animEffect transition="in" filter="fade">
                                      <p:cBhvr>
                                        <p:cTn id="80"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0" grpId="0" animBg="1"/>
      <p:bldP spid="8" grpId="0" animBg="1"/>
      <p:bldP spid="10" grpId="0" animBg="1"/>
      <p:bldP spid="14" grpId="0" animBg="1"/>
      <p:bldP spid="2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Foto 1">
            <a:extLst>
              <a:ext uri="{FF2B5EF4-FFF2-40B4-BE49-F238E27FC236}">
                <a16:creationId xmlns:a16="http://schemas.microsoft.com/office/drawing/2014/main" id="{2D65DB10-5342-4D75-AF78-292FBCB1EA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7429499" cy="8556306"/>
          </a:xfrm>
          <a:prstGeom prst="rect">
            <a:avLst/>
          </a:prstGeom>
        </p:spPr>
      </p:pic>
      <p:pic>
        <p:nvPicPr>
          <p:cNvPr id="7" name="Rám 1">
            <a:extLst>
              <a:ext uri="{FF2B5EF4-FFF2-40B4-BE49-F238E27FC236}">
                <a16:creationId xmlns:a16="http://schemas.microsoft.com/office/drawing/2014/main" id="{D81443CE-484F-4090-9AF4-1135F572F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7429500" cy="8572500"/>
          </a:xfrm>
          <a:prstGeom prst="rect">
            <a:avLst/>
          </a:prstGeom>
        </p:spPr>
      </p:pic>
      <p:sp>
        <p:nvSpPr>
          <p:cNvPr id="8" name="Autor 1">
            <a:extLst>
              <a:ext uri="{FF2B5EF4-FFF2-40B4-BE49-F238E27FC236}">
                <a16:creationId xmlns:a16="http://schemas.microsoft.com/office/drawing/2014/main" id="{44F26097-02E8-4352-86A0-D0F2F0DBC252}"/>
              </a:ext>
            </a:extLst>
          </p:cNvPr>
          <p:cNvSpPr/>
          <p:nvPr/>
        </p:nvSpPr>
        <p:spPr>
          <a:xfrm>
            <a:off x="4986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Jarvis D.J.</a:t>
            </a:r>
          </a:p>
        </p:txBody>
      </p:sp>
      <p:pic>
        <p:nvPicPr>
          <p:cNvPr id="6" name="Foto 2">
            <a:extLst>
              <a:ext uri="{FF2B5EF4-FFF2-40B4-BE49-F238E27FC236}">
                <a16:creationId xmlns:a16="http://schemas.microsoft.com/office/drawing/2014/main" id="{A52B1E5A-9C0F-47E1-9938-86AB525F297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7838468" y="2354"/>
            <a:ext cx="7429499" cy="8567791"/>
          </a:xfrm>
          <a:prstGeom prst="rect">
            <a:avLst/>
          </a:prstGeom>
        </p:spPr>
      </p:pic>
      <p:pic>
        <p:nvPicPr>
          <p:cNvPr id="9" name="Rám 2">
            <a:extLst>
              <a:ext uri="{FF2B5EF4-FFF2-40B4-BE49-F238E27FC236}">
                <a16:creationId xmlns:a16="http://schemas.microsoft.com/office/drawing/2014/main" id="{5D48B124-1962-4698-9347-A799697CBA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38467" y="0"/>
            <a:ext cx="7429500" cy="8572500"/>
          </a:xfrm>
          <a:prstGeom prst="rect">
            <a:avLst/>
          </a:prstGeom>
        </p:spPr>
      </p:pic>
      <p:sp>
        <p:nvSpPr>
          <p:cNvPr id="10" name="Autor 2">
            <a:extLst>
              <a:ext uri="{FF2B5EF4-FFF2-40B4-BE49-F238E27FC236}">
                <a16:creationId xmlns:a16="http://schemas.microsoft.com/office/drawing/2014/main" id="{10CD2662-42DA-4AA8-92A7-42794C014E17}"/>
              </a:ext>
            </a:extLst>
          </p:cNvPr>
          <p:cNvSpPr/>
          <p:nvPr/>
        </p:nvSpPr>
        <p:spPr>
          <a:xfrm>
            <a:off x="128244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Jarvis D.J.</a:t>
            </a:r>
          </a:p>
        </p:txBody>
      </p:sp>
      <p:pic>
        <p:nvPicPr>
          <p:cNvPr id="14" name="Foto 0">
            <a:extLst>
              <a:ext uri="{FF2B5EF4-FFF2-40B4-BE49-F238E27FC236}">
                <a16:creationId xmlns:a16="http://schemas.microsoft.com/office/drawing/2014/main" id="{8801B1B7-29A3-406E-B2F0-85FD0294A52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0" y="0"/>
            <a:ext cx="15235484" cy="8569960"/>
          </a:xfrm>
          <a:prstGeom prst="rect">
            <a:avLst/>
          </a:prstGeom>
        </p:spPr>
      </p:pic>
      <p:pic>
        <p:nvPicPr>
          <p:cNvPr id="15" name="Rám 0">
            <a:extLst>
              <a:ext uri="{FF2B5EF4-FFF2-40B4-BE49-F238E27FC236}">
                <a16:creationId xmlns:a16="http://schemas.microsoft.com/office/drawing/2014/main" id="{34D9495A-37C4-4B9D-8C1A-DF14D96CF5B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6" name="Autor 0">
            <a:extLst>
              <a:ext uri="{FF2B5EF4-FFF2-40B4-BE49-F238E27FC236}">
                <a16:creationId xmlns:a16="http://schemas.microsoft.com/office/drawing/2014/main" id="{2ACBF6FB-478B-4109-B52B-E0A96EB4952C}"/>
              </a:ext>
            </a:extLst>
          </p:cNvPr>
          <p:cNvSpPr/>
          <p:nvPr/>
        </p:nvSpPr>
        <p:spPr>
          <a:xfrm>
            <a:off x="12672000" y="7848000"/>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Jarvis D.J.</a:t>
            </a:r>
          </a:p>
        </p:txBody>
      </p:sp>
      <p:pic>
        <p:nvPicPr>
          <p:cNvPr id="17" name="Foto X">
            <a:extLst>
              <a:ext uri="{FF2B5EF4-FFF2-40B4-BE49-F238E27FC236}">
                <a16:creationId xmlns:a16="http://schemas.microsoft.com/office/drawing/2014/main" id="{29C38EFD-A5AA-49E3-9446-AE7FD20C5AC2}"/>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0" y="0"/>
            <a:ext cx="15235485" cy="8569960"/>
          </a:xfrm>
          <a:prstGeom prst="rect">
            <a:avLst/>
          </a:prstGeom>
        </p:spPr>
      </p:pic>
      <p:pic>
        <p:nvPicPr>
          <p:cNvPr id="18" name="Rám X">
            <a:extLst>
              <a:ext uri="{FF2B5EF4-FFF2-40B4-BE49-F238E27FC236}">
                <a16:creationId xmlns:a16="http://schemas.microsoft.com/office/drawing/2014/main" id="{BB63B752-0D09-43CA-A042-212F8815A58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19" name="Autor X">
            <a:extLst>
              <a:ext uri="{FF2B5EF4-FFF2-40B4-BE49-F238E27FC236}">
                <a16:creationId xmlns:a16="http://schemas.microsoft.com/office/drawing/2014/main" id="{8D123AB8-D7CF-4A80-9ABD-97078CCFF9EF}"/>
              </a:ext>
            </a:extLst>
          </p:cNvPr>
          <p:cNvSpPr/>
          <p:nvPr/>
        </p:nvSpPr>
        <p:spPr>
          <a:xfrm>
            <a:off x="12672000" y="7861825"/>
            <a:ext cx="1778711" cy="288000"/>
          </a:xfrm>
          <a:prstGeom prst="plaque">
            <a:avLst>
              <a:gd name="adj" fmla="val 16667"/>
            </a:avLst>
          </a:prstGeom>
          <a:gradFill flip="none" rotWithShape="1">
            <a:gsLst>
              <a:gs pos="100000">
                <a:srgbClr val="84350A"/>
              </a:gs>
              <a:gs pos="2000">
                <a:srgbClr val="843C0C"/>
              </a:gs>
              <a:gs pos="48632">
                <a:srgbClr val="EB7728"/>
              </a:gs>
              <a:gs pos="14000">
                <a:srgbClr val="C85A11"/>
              </a:gs>
              <a:gs pos="86000">
                <a:srgbClr val="C85A11"/>
              </a:gs>
            </a:gsLst>
            <a:lin ang="10800000" scaled="1"/>
            <a:tileRect/>
          </a:gradFill>
          <a:ln>
            <a:solidFill>
              <a:sysClr val="window" lastClr="FFFFFF"/>
            </a:solidFill>
          </a:ln>
          <a:effectLst>
            <a:outerShdw blurRad="50800" dist="38100" dir="2700000" algn="tl" rotWithShape="0">
              <a:prstClr val="black">
                <a:alpha val="80000"/>
              </a:prstClr>
            </a:outerShdw>
            <a:softEdge rad="0"/>
          </a:effectLst>
        </p:spPr>
        <p:txBody>
          <a:bodyPr wrap="none" lIns="144000" tIns="0" rIns="144000" bIns="0" rtlCol="0" anchor="ctr">
            <a:noAutofit/>
          </a:bodyPr>
          <a:lstStyle/>
          <a:p>
            <a:pPr algn="r" defTabSz="864042"/>
            <a:r>
              <a:rPr lang="sk-SK" sz="1100" b="1" i="1" kern="0">
                <a:solidFill>
                  <a:prstClr val="white"/>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Photo © Sekerka D.</a:t>
            </a:r>
          </a:p>
        </p:txBody>
      </p:sp>
    </p:spTree>
    <p:extLst>
      <p:ext uri="{BB962C8B-B14F-4D97-AF65-F5344CB8AC3E}">
        <p14:creationId xmlns:p14="http://schemas.microsoft.com/office/powerpoint/2010/main" val="3653965764"/>
      </p:ext>
    </p:extLst>
  </p:cSld>
  <p:clrMapOvr>
    <a:masterClrMapping/>
  </p:clrMapOvr>
  <p:transition spd="slow" advClick="0" advTm="1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1" fill="hold" nodeType="withEffect">
                                  <p:stCondLst>
                                    <p:cond delay="500"/>
                                  </p:stCondLst>
                                  <p:childTnLst>
                                    <p:animEffect transition="out" filter="barn(inVertical)">
                                      <p:cBhvr>
                                        <p:cTn id="6" dur="2500"/>
                                        <p:tgtEl>
                                          <p:spTgt spid="14"/>
                                        </p:tgtEl>
                                      </p:cBhvr>
                                    </p:animEffect>
                                    <p:set>
                                      <p:cBhvr>
                                        <p:cTn id="7" dur="1" fill="hold">
                                          <p:stCondLst>
                                            <p:cond delay="2499"/>
                                          </p:stCondLst>
                                        </p:cTn>
                                        <p:tgtEl>
                                          <p:spTgt spid="14"/>
                                        </p:tgtEl>
                                        <p:attrNameLst>
                                          <p:attrName>style.visibility</p:attrName>
                                        </p:attrNameLst>
                                      </p:cBhvr>
                                      <p:to>
                                        <p:strVal val="hidden"/>
                                      </p:to>
                                    </p:set>
                                  </p:childTnLst>
                                </p:cTn>
                              </p:par>
                              <p:par>
                                <p:cTn id="8" presetID="16" presetClass="exit" presetSubtype="21" fill="hold" nodeType="withEffect">
                                  <p:stCondLst>
                                    <p:cond delay="500"/>
                                  </p:stCondLst>
                                  <p:childTnLst>
                                    <p:animEffect transition="out" filter="barn(inVertical)">
                                      <p:cBhvr>
                                        <p:cTn id="9" dur="2500"/>
                                        <p:tgtEl>
                                          <p:spTgt spid="15"/>
                                        </p:tgtEl>
                                      </p:cBhvr>
                                    </p:animEffect>
                                    <p:set>
                                      <p:cBhvr>
                                        <p:cTn id="10" dur="1" fill="hold">
                                          <p:stCondLst>
                                            <p:cond delay="2499"/>
                                          </p:stCondLst>
                                        </p:cTn>
                                        <p:tgtEl>
                                          <p:spTgt spid="15"/>
                                        </p:tgtEl>
                                        <p:attrNameLst>
                                          <p:attrName>style.visibility</p:attrName>
                                        </p:attrNameLst>
                                      </p:cBhvr>
                                      <p:to>
                                        <p:strVal val="hidden"/>
                                      </p:to>
                                    </p:set>
                                  </p:childTnLst>
                                </p:cTn>
                              </p:par>
                              <p:par>
                                <p:cTn id="11" presetID="10" presetClass="exit" presetSubtype="0" fill="hold" grpId="0" nodeType="withEffect">
                                  <p:stCondLst>
                                    <p:cond delay="0"/>
                                  </p:stCondLst>
                                  <p:childTnLst>
                                    <p:animEffect transition="out" filter="fade">
                                      <p:cBhvr>
                                        <p:cTn id="12" dur="1000"/>
                                        <p:tgtEl>
                                          <p:spTgt spid="16"/>
                                        </p:tgtEl>
                                      </p:cBhvr>
                                    </p:animEffect>
                                    <p:set>
                                      <p:cBhvr>
                                        <p:cTn id="13" dur="1" fill="hold">
                                          <p:stCondLst>
                                            <p:cond delay="999"/>
                                          </p:stCondLst>
                                        </p:cTn>
                                        <p:tgtEl>
                                          <p:spTgt spid="16"/>
                                        </p:tgtEl>
                                        <p:attrNameLst>
                                          <p:attrName>style.visibility</p:attrName>
                                        </p:attrNameLst>
                                      </p:cBhvr>
                                      <p:to>
                                        <p:strVal val="hidden"/>
                                      </p:to>
                                    </p:set>
                                  </p:childTnLst>
                                </p:cTn>
                              </p:par>
                            </p:childTnLst>
                          </p:cTn>
                        </p:par>
                        <p:par>
                          <p:cTn id="14" fill="hold">
                            <p:stCondLst>
                              <p:cond delay="3000"/>
                            </p:stCondLst>
                            <p:childTnLst>
                              <p:par>
                                <p:cTn id="15" presetID="8" presetClass="emph" presetSubtype="0" accel="33333" fill="hold" nodeType="afterEffect">
                                  <p:stCondLst>
                                    <p:cond delay="7000"/>
                                  </p:stCondLst>
                                  <p:childTnLst>
                                    <p:animRot by="-5400000">
                                      <p:cBhvr>
                                        <p:cTn id="16" dur="4000" fill="hold"/>
                                        <p:tgtEl>
                                          <p:spTgt spid="3"/>
                                        </p:tgtEl>
                                        <p:attrNameLst>
                                          <p:attrName>r</p:attrName>
                                        </p:attrNameLst>
                                      </p:cBhvr>
                                    </p:animRot>
                                  </p:childTnLst>
                                </p:cTn>
                              </p:par>
                              <p:par>
                                <p:cTn id="17" presetID="42" presetClass="path" presetSubtype="0" accel="50000" decel="50000" fill="hold" nodeType="withEffect">
                                  <p:stCondLst>
                                    <p:cond delay="7000"/>
                                  </p:stCondLst>
                                  <p:childTnLst>
                                    <p:animMotion origin="layout" path="M 0 -4.07407E-6 L -0.55802 -4.07407E-6 " pathEditMode="relative" rAng="0" ptsTypes="AA">
                                      <p:cBhvr>
                                        <p:cTn id="18" dur="3000" fill="hold"/>
                                        <p:tgtEl>
                                          <p:spTgt spid="3"/>
                                        </p:tgtEl>
                                        <p:attrNameLst>
                                          <p:attrName>ppt_x</p:attrName>
                                          <p:attrName>ppt_y</p:attrName>
                                        </p:attrNameLst>
                                      </p:cBhvr>
                                      <p:rCtr x="-27896" y="0"/>
                                    </p:animMotion>
                                  </p:childTnLst>
                                </p:cTn>
                              </p:par>
                              <p:par>
                                <p:cTn id="19" presetID="8" presetClass="emph" presetSubtype="0" accel="33333" fill="hold" nodeType="withEffect">
                                  <p:stCondLst>
                                    <p:cond delay="7000"/>
                                  </p:stCondLst>
                                  <p:childTnLst>
                                    <p:animRot by="-5400000">
                                      <p:cBhvr>
                                        <p:cTn id="20" dur="4000" fill="hold"/>
                                        <p:tgtEl>
                                          <p:spTgt spid="7"/>
                                        </p:tgtEl>
                                        <p:attrNameLst>
                                          <p:attrName>r</p:attrName>
                                        </p:attrNameLst>
                                      </p:cBhvr>
                                    </p:animRot>
                                  </p:childTnLst>
                                </p:cTn>
                              </p:par>
                              <p:par>
                                <p:cTn id="21" presetID="42" presetClass="path" presetSubtype="0" accel="50000" decel="50000" fill="hold" nodeType="withEffect">
                                  <p:stCondLst>
                                    <p:cond delay="7000"/>
                                  </p:stCondLst>
                                  <p:childTnLst>
                                    <p:animMotion origin="layout" path="M 0 0 L -0.55802 0 " pathEditMode="relative" rAng="0" ptsTypes="AA">
                                      <p:cBhvr>
                                        <p:cTn id="22" dur="3000" fill="hold"/>
                                        <p:tgtEl>
                                          <p:spTgt spid="7"/>
                                        </p:tgtEl>
                                        <p:attrNameLst>
                                          <p:attrName>ppt_x</p:attrName>
                                          <p:attrName>ppt_y</p:attrName>
                                        </p:attrNameLst>
                                      </p:cBhvr>
                                      <p:rCtr x="-27896" y="0"/>
                                    </p:animMotion>
                                  </p:childTnLst>
                                </p:cTn>
                              </p:par>
                              <p:par>
                                <p:cTn id="23" presetID="10" presetClass="exit" presetSubtype="0" fill="hold" grpId="0" nodeType="withEffect">
                                  <p:stCondLst>
                                    <p:cond delay="7000"/>
                                  </p:stCondLst>
                                  <p:childTnLst>
                                    <p:animEffect transition="out" filter="fade">
                                      <p:cBhvr>
                                        <p:cTn id="24" dur="1000"/>
                                        <p:tgtEl>
                                          <p:spTgt spid="8"/>
                                        </p:tgtEl>
                                      </p:cBhvr>
                                    </p:animEffect>
                                    <p:set>
                                      <p:cBhvr>
                                        <p:cTn id="25" dur="1" fill="hold">
                                          <p:stCondLst>
                                            <p:cond delay="999"/>
                                          </p:stCondLst>
                                        </p:cTn>
                                        <p:tgtEl>
                                          <p:spTgt spid="8"/>
                                        </p:tgtEl>
                                        <p:attrNameLst>
                                          <p:attrName>style.visibility</p:attrName>
                                        </p:attrNameLst>
                                      </p:cBhvr>
                                      <p:to>
                                        <p:strVal val="hidden"/>
                                      </p:to>
                                    </p:set>
                                  </p:childTnLst>
                                </p:cTn>
                              </p:par>
                              <p:par>
                                <p:cTn id="26" presetID="8" presetClass="emph" presetSubtype="0" accel="33333" fill="hold" nodeType="withEffect">
                                  <p:stCondLst>
                                    <p:cond delay="7000"/>
                                  </p:stCondLst>
                                  <p:childTnLst>
                                    <p:animRot by="5400000">
                                      <p:cBhvr>
                                        <p:cTn id="27" dur="4000" fill="hold"/>
                                        <p:tgtEl>
                                          <p:spTgt spid="6"/>
                                        </p:tgtEl>
                                        <p:attrNameLst>
                                          <p:attrName>r</p:attrName>
                                        </p:attrNameLst>
                                      </p:cBhvr>
                                    </p:animRot>
                                  </p:childTnLst>
                                </p:cTn>
                              </p:par>
                              <p:par>
                                <p:cTn id="28" presetID="42" presetClass="path" presetSubtype="0" accel="50000" decel="50000" fill="hold" nodeType="withEffect">
                                  <p:stCondLst>
                                    <p:cond delay="7000"/>
                                  </p:stCondLst>
                                  <p:childTnLst>
                                    <p:animMotion origin="layout" path="M -2.08333E-7 3.7037E-7 L 0.57448 3.7037E-7 " pathEditMode="relative" rAng="0" ptsTypes="AA">
                                      <p:cBhvr>
                                        <p:cTn id="29" dur="3000" fill="hold"/>
                                        <p:tgtEl>
                                          <p:spTgt spid="6"/>
                                        </p:tgtEl>
                                        <p:attrNameLst>
                                          <p:attrName>ppt_x</p:attrName>
                                          <p:attrName>ppt_y</p:attrName>
                                        </p:attrNameLst>
                                      </p:cBhvr>
                                      <p:rCtr x="28724" y="0"/>
                                    </p:animMotion>
                                  </p:childTnLst>
                                </p:cTn>
                              </p:par>
                              <p:par>
                                <p:cTn id="30" presetID="8" presetClass="emph" presetSubtype="0" accel="33333" fill="hold" nodeType="withEffect">
                                  <p:stCondLst>
                                    <p:cond delay="7000"/>
                                  </p:stCondLst>
                                  <p:childTnLst>
                                    <p:animRot by="5400000">
                                      <p:cBhvr>
                                        <p:cTn id="31" dur="4000" fill="hold"/>
                                        <p:tgtEl>
                                          <p:spTgt spid="9"/>
                                        </p:tgtEl>
                                        <p:attrNameLst>
                                          <p:attrName>r</p:attrName>
                                        </p:attrNameLst>
                                      </p:cBhvr>
                                    </p:animRot>
                                  </p:childTnLst>
                                </p:cTn>
                              </p:par>
                              <p:par>
                                <p:cTn id="32" presetID="42" presetClass="path" presetSubtype="0" accel="50000" decel="50000" fill="hold" nodeType="withEffect">
                                  <p:stCondLst>
                                    <p:cond delay="7000"/>
                                  </p:stCondLst>
                                  <p:childTnLst>
                                    <p:animMotion origin="layout" path="M -2.08333E-7 3.7037E-7 L 0.57448 3.7037E-7 " pathEditMode="relative" rAng="0" ptsTypes="AA">
                                      <p:cBhvr>
                                        <p:cTn id="33" dur="3000" fill="hold"/>
                                        <p:tgtEl>
                                          <p:spTgt spid="9"/>
                                        </p:tgtEl>
                                        <p:attrNameLst>
                                          <p:attrName>ppt_x</p:attrName>
                                          <p:attrName>ppt_y</p:attrName>
                                        </p:attrNameLst>
                                      </p:cBhvr>
                                      <p:rCtr x="28724" y="0"/>
                                    </p:animMotion>
                                  </p:childTnLst>
                                </p:cTn>
                              </p:par>
                              <p:par>
                                <p:cTn id="34" presetID="10" presetClass="exit" presetSubtype="0" fill="hold" grpId="0" nodeType="withEffect">
                                  <p:stCondLst>
                                    <p:cond delay="7000"/>
                                  </p:stCondLst>
                                  <p:childTnLst>
                                    <p:animEffect transition="out" filter="fade">
                                      <p:cBhvr>
                                        <p:cTn id="35" dur="1000"/>
                                        <p:tgtEl>
                                          <p:spTgt spid="10"/>
                                        </p:tgtEl>
                                      </p:cBhvr>
                                    </p:animEffect>
                                    <p:set>
                                      <p:cBhvr>
                                        <p:cTn id="36" dur="1" fill="hold">
                                          <p:stCondLst>
                                            <p:cond delay="999"/>
                                          </p:stCondLst>
                                        </p:cTn>
                                        <p:tgtEl>
                                          <p:spTgt spid="10"/>
                                        </p:tgtEl>
                                        <p:attrNameLst>
                                          <p:attrName>style.visibility</p:attrName>
                                        </p:attrNameLst>
                                      </p:cBhvr>
                                      <p:to>
                                        <p:strVal val="hidden"/>
                                      </p:to>
                                    </p:set>
                                  </p:childTnLst>
                                </p:cTn>
                              </p:par>
                              <p:par>
                                <p:cTn id="37" presetID="16" presetClass="entr" presetSubtype="37" fill="hold" nodeType="withEffect">
                                  <p:stCondLst>
                                    <p:cond delay="6500"/>
                                  </p:stCondLst>
                                  <p:childTnLst>
                                    <p:set>
                                      <p:cBhvr>
                                        <p:cTn id="38" dur="1" fill="hold">
                                          <p:stCondLst>
                                            <p:cond delay="0"/>
                                          </p:stCondLst>
                                        </p:cTn>
                                        <p:tgtEl>
                                          <p:spTgt spid="17"/>
                                        </p:tgtEl>
                                        <p:attrNameLst>
                                          <p:attrName>style.visibility</p:attrName>
                                        </p:attrNameLst>
                                      </p:cBhvr>
                                      <p:to>
                                        <p:strVal val="visible"/>
                                      </p:to>
                                    </p:set>
                                    <p:animEffect transition="in" filter="barn(outVertical)">
                                      <p:cBhvr>
                                        <p:cTn id="39" dur="2500"/>
                                        <p:tgtEl>
                                          <p:spTgt spid="17"/>
                                        </p:tgtEl>
                                      </p:cBhvr>
                                    </p:animEffect>
                                  </p:childTnLst>
                                </p:cTn>
                              </p:par>
                              <p:par>
                                <p:cTn id="40" presetID="16" presetClass="entr" presetSubtype="37" fill="hold" nodeType="withEffect">
                                  <p:stCondLst>
                                    <p:cond delay="6500"/>
                                  </p:stCondLst>
                                  <p:childTnLst>
                                    <p:set>
                                      <p:cBhvr>
                                        <p:cTn id="41" dur="1" fill="hold">
                                          <p:stCondLst>
                                            <p:cond delay="0"/>
                                          </p:stCondLst>
                                        </p:cTn>
                                        <p:tgtEl>
                                          <p:spTgt spid="18"/>
                                        </p:tgtEl>
                                        <p:attrNameLst>
                                          <p:attrName>style.visibility</p:attrName>
                                        </p:attrNameLst>
                                      </p:cBhvr>
                                      <p:to>
                                        <p:strVal val="visible"/>
                                      </p:to>
                                    </p:set>
                                    <p:animEffect transition="in" filter="barn(outVertical)">
                                      <p:cBhvr>
                                        <p:cTn id="42" dur="2500"/>
                                        <p:tgtEl>
                                          <p:spTgt spid="18"/>
                                        </p:tgtEl>
                                      </p:cBhvr>
                                    </p:animEffect>
                                  </p:childTnLst>
                                </p:cTn>
                              </p:par>
                              <p:par>
                                <p:cTn id="43" presetID="10" presetClass="entr" presetSubtype="0" fill="hold" grpId="0" nodeType="withEffect">
                                  <p:stCondLst>
                                    <p:cond delay="8000"/>
                                  </p:stCondLst>
                                  <p:childTnLst>
                                    <p:set>
                                      <p:cBhvr>
                                        <p:cTn id="44" dur="1" fill="hold">
                                          <p:stCondLst>
                                            <p:cond delay="0"/>
                                          </p:stCondLst>
                                        </p:cTn>
                                        <p:tgtEl>
                                          <p:spTgt spid="19"/>
                                        </p:tgtEl>
                                        <p:attrNameLst>
                                          <p:attrName>style.visibility</p:attrName>
                                        </p:attrNameLst>
                                      </p:cBhvr>
                                      <p:to>
                                        <p:strVal val="visible"/>
                                      </p:to>
                                    </p:set>
                                    <p:animEffect transition="in" filter="fade">
                                      <p:cBhvr>
                                        <p:cTn id="45"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16" grpId="0" animBg="1"/>
      <p:bldP spid="1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Rám">
            <a:extLst>
              <a:ext uri="{FF2B5EF4-FFF2-40B4-BE49-F238E27FC236}">
                <a16:creationId xmlns:a16="http://schemas.microsoft.com/office/drawing/2014/main" id="{E0AA6C01-CB5B-41F2-AA01-4A3AF9B577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pic>
        <p:nvPicPr>
          <p:cNvPr id="3" name="Steve">
            <a:extLst>
              <a:ext uri="{FF2B5EF4-FFF2-40B4-BE49-F238E27FC236}">
                <a16:creationId xmlns:a16="http://schemas.microsoft.com/office/drawing/2014/main" id="{43B54B8F-0A7F-4CD7-8FF3-161F537E6B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53779" y="6713051"/>
            <a:ext cx="4676441" cy="1031026"/>
          </a:xfrm>
          <a:prstGeom prst="rect">
            <a:avLst/>
          </a:prstGeom>
        </p:spPr>
      </p:pic>
      <p:sp>
        <p:nvSpPr>
          <p:cNvPr id="24" name="Kontakt">
            <a:extLst>
              <a:ext uri="{FF2B5EF4-FFF2-40B4-BE49-F238E27FC236}">
                <a16:creationId xmlns:a16="http://schemas.microsoft.com/office/drawing/2014/main" id="{600564D0-3AD1-4459-AD36-23CBC689CE29}"/>
              </a:ext>
            </a:extLst>
          </p:cNvPr>
          <p:cNvSpPr/>
          <p:nvPr/>
        </p:nvSpPr>
        <p:spPr>
          <a:xfrm>
            <a:off x="1584000" y="5400000"/>
            <a:ext cx="10332000" cy="64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Contact:				pista2011</a:t>
            </a:r>
            <a:r>
              <a:rPr kumimoji="0" lang="sk-SK" sz="2500" i="0" u="none" strike="noStrike" kern="1200" cap="none" spc="0" normalizeH="0" baseline="0" noProof="0">
                <a:ln>
                  <a:noFill/>
                </a:ln>
                <a:solidFill>
                  <a:prstClr val="black"/>
                </a:solidFill>
                <a:effectLst/>
                <a:uLnTx/>
                <a:uFillTx/>
                <a:latin typeface="Nadianne" panose="03020902050305070206" pitchFamily="66" charset="0"/>
                <a:ea typeface="+mn-ea"/>
                <a:cs typeface="+mn-cs"/>
              </a:rPr>
              <a:t>@</a:t>
            </a: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gmail.com</a:t>
            </a:r>
          </a:p>
        </p:txBody>
      </p:sp>
      <p:sp>
        <p:nvSpPr>
          <p:cNvPr id="21" name="Autor">
            <a:extLst>
              <a:ext uri="{FF2B5EF4-FFF2-40B4-BE49-F238E27FC236}">
                <a16:creationId xmlns:a16="http://schemas.microsoft.com/office/drawing/2014/main" id="{4D3E03D1-5505-4690-9983-FC19215E5FFC}"/>
              </a:ext>
            </a:extLst>
          </p:cNvPr>
          <p:cNvSpPr/>
          <p:nvPr/>
        </p:nvSpPr>
        <p:spPr>
          <a:xfrm>
            <a:off x="1584000" y="4608000"/>
            <a:ext cx="10332000" cy="64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Created by :		Rumpler Štefan  (Slovakia)</a:t>
            </a:r>
          </a:p>
        </p:txBody>
      </p:sp>
      <p:sp>
        <p:nvSpPr>
          <p:cNvPr id="11" name="Fotografie 2">
            <a:extLst>
              <a:ext uri="{FF2B5EF4-FFF2-40B4-BE49-F238E27FC236}">
                <a16:creationId xmlns:a16="http://schemas.microsoft.com/office/drawing/2014/main" id="{26F9EC7E-17D9-4F07-8899-A37CEA42CED1}"/>
              </a:ext>
            </a:extLst>
          </p:cNvPr>
          <p:cNvSpPr/>
          <p:nvPr/>
        </p:nvSpPr>
        <p:spPr>
          <a:xfrm>
            <a:off x="1584000" y="3816000"/>
            <a:ext cx="10332000" cy="64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a:t>
            </a:r>
            <a:r>
              <a:rPr lang="sk-SK" sz="2500">
                <a:solidFill>
                  <a:prstClr val="black"/>
                </a:solidFill>
                <a:latin typeface="Nadianne" panose="03020902050305070206" pitchFamily="66" charset="0"/>
              </a:rPr>
              <a:t>Dennis J.Jarvis  (Canada)</a:t>
            </a:r>
            <a:endPar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9" name="Fotografie 1">
            <a:extLst>
              <a:ext uri="{FF2B5EF4-FFF2-40B4-BE49-F238E27FC236}">
                <a16:creationId xmlns:a16="http://schemas.microsoft.com/office/drawing/2014/main" id="{8A943F77-9CAD-44CA-9947-0D7C2DE95600}"/>
              </a:ext>
            </a:extLst>
          </p:cNvPr>
          <p:cNvSpPr/>
          <p:nvPr/>
        </p:nvSpPr>
        <p:spPr>
          <a:xfrm>
            <a:off x="1584000" y="3024000"/>
            <a:ext cx="10332000" cy="64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marL="0" marR="0" lvl="0" indent="0" algn="l"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Photos :				Sekerka</a:t>
            </a:r>
            <a:r>
              <a:rPr kumimoji="0" lang="sk-SK" sz="2500" b="0" i="0" u="none" strike="noStrike" kern="1200" cap="none" spc="0" normalizeH="0" noProof="0">
                <a:ln>
                  <a:noFill/>
                </a:ln>
                <a:solidFill>
                  <a:prstClr val="black"/>
                </a:solidFill>
                <a:effectLst/>
                <a:uLnTx/>
                <a:uFillTx/>
                <a:latin typeface="Nadianne" panose="03020902050305070206" pitchFamily="66" charset="0"/>
                <a:ea typeface="+mn-ea"/>
                <a:cs typeface="+mn-cs"/>
              </a:rPr>
              <a:t> Dušan Ing.</a:t>
            </a: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  (Slovakia)</a:t>
            </a:r>
          </a:p>
        </p:txBody>
      </p:sp>
      <p:sp>
        <p:nvSpPr>
          <p:cNvPr id="16" name="Hudba">
            <a:extLst>
              <a:ext uri="{FF2B5EF4-FFF2-40B4-BE49-F238E27FC236}">
                <a16:creationId xmlns:a16="http://schemas.microsoft.com/office/drawing/2014/main" id="{39178D16-2F76-4235-9FD6-FFABA7B8268E}"/>
              </a:ext>
            </a:extLst>
          </p:cNvPr>
          <p:cNvSpPr/>
          <p:nvPr/>
        </p:nvSpPr>
        <p:spPr>
          <a:xfrm>
            <a:off x="1584000" y="2232000"/>
            <a:ext cx="10332000" cy="648000"/>
          </a:xfrm>
          <a:prstGeom prst="chevron">
            <a:avLst>
              <a:gd name="adj" fmla="val 32485"/>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360000" tIns="180000" rIns="0" bIns="180000" numCol="1" spcCol="0" rtlCol="0" fromWordArt="0" anchor="ctr" anchorCtr="0" forceAA="0" compatLnSpc="1">
            <a:prstTxWarp prst="textNoShape">
              <a:avLst/>
            </a:prstTxWarp>
            <a:noAutofit/>
          </a:bodyPr>
          <a:lstStyle/>
          <a:p>
            <a:pPr lvl="0" defTabSz="500463" eaLnBrk="0" fontAlgn="base" hangingPunct="0">
              <a:spcBef>
                <a:spcPct val="0"/>
              </a:spcBef>
              <a:spcAft>
                <a:spcPct val="0"/>
              </a:spcAf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Music :				</a:t>
            </a:r>
            <a:r>
              <a:rPr lang="sk-SK" sz="2500">
                <a:solidFill>
                  <a:prstClr val="black"/>
                </a:solidFill>
                <a:latin typeface="Nadianne" panose="03020902050305070206" pitchFamily="66" charset="0"/>
              </a:rPr>
              <a:t>Música prehispánica</a:t>
            </a:r>
            <a:endParaRPr kumimoji="0" lang="fr-FR"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endParaRPr>
          </a:p>
        </p:txBody>
      </p:sp>
      <p:sp>
        <p:nvSpPr>
          <p:cNvPr id="20" name="Rok">
            <a:extLst>
              <a:ext uri="{FF2B5EF4-FFF2-40B4-BE49-F238E27FC236}">
                <a16:creationId xmlns:a16="http://schemas.microsoft.com/office/drawing/2014/main" id="{F5420CD4-49D3-4E47-88DA-F3C7894A893C}"/>
              </a:ext>
            </a:extLst>
          </p:cNvPr>
          <p:cNvSpPr/>
          <p:nvPr/>
        </p:nvSpPr>
        <p:spPr>
          <a:xfrm>
            <a:off x="12372528" y="828423"/>
            <a:ext cx="1891398" cy="1529186"/>
          </a:xfrm>
          <a:prstGeom prst="irregularSeal1">
            <a:avLst/>
          </a:prstGeom>
          <a:gradFill flip="none" rotWithShape="1">
            <a:gsLst>
              <a:gs pos="99000">
                <a:schemeClr val="accent2">
                  <a:lumMod val="67000"/>
                </a:schemeClr>
              </a:gs>
              <a:gs pos="77000">
                <a:schemeClr val="accent2">
                  <a:lumMod val="97000"/>
                  <a:lumOff val="3000"/>
                </a:schemeClr>
              </a:gs>
              <a:gs pos="39000">
                <a:schemeClr val="accent2">
                  <a:lumMod val="60000"/>
                  <a:lumOff val="40000"/>
                </a:schemeClr>
              </a:gs>
            </a:gsLst>
            <a:path path="shape">
              <a:fillToRect l="50000" t="50000" r="50000" b="50000"/>
            </a:path>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0" tIns="180000" rIns="0" bIns="180000" numCol="1" spcCol="0" rtlCol="0" fromWordArt="0" anchor="ctr" anchorCtr="0" forceAA="0" compatLnSpc="1">
            <a:prstTxWarp prst="textNoShape">
              <a:avLst/>
            </a:prstTxWarp>
            <a:noAutofit/>
          </a:bodyPr>
          <a:lstStyle/>
          <a:p>
            <a:pPr marL="0" marR="0" lvl="0" indent="0" algn="ctr" defTabSz="500463" rtl="0" eaLnBrk="0" fontAlgn="base" latinLnBrk="0" hangingPunct="0">
              <a:lnSpc>
                <a:spcPct val="100000"/>
              </a:lnSpc>
              <a:spcBef>
                <a:spcPct val="0"/>
              </a:spcBef>
              <a:spcAft>
                <a:spcPct val="0"/>
              </a:spcAft>
              <a:buClrTx/>
              <a:buSzTx/>
              <a:buFontTx/>
              <a:buNone/>
              <a:tabLst/>
              <a:defRPr/>
            </a:pPr>
            <a:r>
              <a:rPr kumimoji="0" lang="sk-SK" sz="2500" b="0" i="0" u="none" strike="noStrike" kern="1200" cap="none" spc="0" normalizeH="0" baseline="0" noProof="0">
                <a:ln>
                  <a:noFill/>
                </a:ln>
                <a:solidFill>
                  <a:prstClr val="black"/>
                </a:solidFill>
                <a:effectLst/>
                <a:uLnTx/>
                <a:uFillTx/>
                <a:latin typeface="Nadianne" panose="03020902050305070206" pitchFamily="66" charset="0"/>
                <a:ea typeface="+mn-ea"/>
                <a:cs typeface="+mn-cs"/>
              </a:rPr>
              <a:t>2021</a:t>
            </a:r>
          </a:p>
        </p:txBody>
      </p:sp>
    </p:spTree>
    <p:extLst>
      <p:ext uri="{BB962C8B-B14F-4D97-AF65-F5344CB8AC3E}">
        <p14:creationId xmlns:p14="http://schemas.microsoft.com/office/powerpoint/2010/main" val="1305104571"/>
      </p:ext>
    </p:extLst>
  </p:cSld>
  <p:clrMapOvr>
    <a:masterClrMapping/>
  </p:clrMapOvr>
  <mc:AlternateContent xmlns:mc="http://schemas.openxmlformats.org/markup-compatibility/2006" xmlns:p14="http://schemas.microsoft.com/office/powerpoint/2010/main">
    <mc:Choice Requires="p14">
      <p:transition spd="slow" p14:dur="2000" advClick="0" advTm="14000">
        <p:fade/>
      </p:transition>
    </mc:Choice>
    <mc:Fallback xmlns="">
      <p:transition spd="slow" advClick="0"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1000" fill="hold"/>
                                        <p:tgtEl>
                                          <p:spTgt spid="20"/>
                                        </p:tgtEl>
                                        <p:attrNameLst>
                                          <p:attrName>ppt_w</p:attrName>
                                        </p:attrNameLst>
                                      </p:cBhvr>
                                      <p:tavLst>
                                        <p:tav tm="0">
                                          <p:val>
                                            <p:fltVal val="0"/>
                                          </p:val>
                                        </p:tav>
                                        <p:tav tm="100000">
                                          <p:val>
                                            <p:strVal val="#ppt_w"/>
                                          </p:val>
                                        </p:tav>
                                      </p:tavLst>
                                    </p:anim>
                                    <p:anim calcmode="lin" valueType="num">
                                      <p:cBhvr>
                                        <p:cTn id="8" dur="1000" fill="hold"/>
                                        <p:tgtEl>
                                          <p:spTgt spid="20"/>
                                        </p:tgtEl>
                                        <p:attrNameLst>
                                          <p:attrName>ppt_h</p:attrName>
                                        </p:attrNameLst>
                                      </p:cBhvr>
                                      <p:tavLst>
                                        <p:tav tm="0">
                                          <p:val>
                                            <p:fltVal val="0"/>
                                          </p:val>
                                        </p:tav>
                                        <p:tav tm="100000">
                                          <p:val>
                                            <p:strVal val="#ppt_h"/>
                                          </p:val>
                                        </p:tav>
                                      </p:tavLst>
                                    </p:anim>
                                    <p:anim calcmode="lin" valueType="num">
                                      <p:cBhvr>
                                        <p:cTn id="9" dur="1000" fill="hold"/>
                                        <p:tgtEl>
                                          <p:spTgt spid="20"/>
                                        </p:tgtEl>
                                        <p:attrNameLst>
                                          <p:attrName>style.rotation</p:attrName>
                                        </p:attrNameLst>
                                      </p:cBhvr>
                                      <p:tavLst>
                                        <p:tav tm="0">
                                          <p:val>
                                            <p:fltVal val="90"/>
                                          </p:val>
                                        </p:tav>
                                        <p:tav tm="100000">
                                          <p:val>
                                            <p:fltVal val="0"/>
                                          </p:val>
                                        </p:tav>
                                      </p:tavLst>
                                    </p:anim>
                                    <p:animEffect transition="in" filter="fade">
                                      <p:cBhvr>
                                        <p:cTn id="10" dur="1000"/>
                                        <p:tgtEl>
                                          <p:spTgt spid="20"/>
                                        </p:tgtEl>
                                      </p:cBhvr>
                                    </p:animEffect>
                                  </p:childTnLst>
                                </p:cTn>
                              </p:par>
                            </p:childTnLst>
                          </p:cTn>
                        </p:par>
                        <p:par>
                          <p:cTn id="11" fill="hold">
                            <p:stCondLst>
                              <p:cond delay="1000"/>
                            </p:stCondLst>
                            <p:childTnLst>
                              <p:par>
                                <p:cTn id="12" presetID="22" presetClass="entr" presetSubtype="8"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wipe(left)">
                                      <p:cBhvr>
                                        <p:cTn id="14" dur="2000"/>
                                        <p:tgtEl>
                                          <p:spTgt spid="16"/>
                                        </p:tgtEl>
                                      </p:cBhvr>
                                    </p:animEffect>
                                  </p:childTnLst>
                                </p:cTn>
                              </p:par>
                              <p:par>
                                <p:cTn id="15" presetID="22" presetClass="entr" presetSubtype="8" fill="hold" grpId="0" nodeType="withEffect">
                                  <p:stCondLst>
                                    <p:cond delay="125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2000"/>
                                        <p:tgtEl>
                                          <p:spTgt spid="9"/>
                                        </p:tgtEl>
                                      </p:cBhvr>
                                    </p:animEffect>
                                  </p:childTnLst>
                                </p:cTn>
                              </p:par>
                              <p:par>
                                <p:cTn id="18" presetID="22" presetClass="entr" presetSubtype="8" fill="hold" grpId="0" nodeType="withEffect">
                                  <p:stCondLst>
                                    <p:cond delay="2500"/>
                                  </p:stCondLst>
                                  <p:childTnLst>
                                    <p:set>
                                      <p:cBhvr>
                                        <p:cTn id="19" dur="1" fill="hold">
                                          <p:stCondLst>
                                            <p:cond delay="0"/>
                                          </p:stCondLst>
                                        </p:cTn>
                                        <p:tgtEl>
                                          <p:spTgt spid="11"/>
                                        </p:tgtEl>
                                        <p:attrNameLst>
                                          <p:attrName>style.visibility</p:attrName>
                                        </p:attrNameLst>
                                      </p:cBhvr>
                                      <p:to>
                                        <p:strVal val="visible"/>
                                      </p:to>
                                    </p:set>
                                    <p:animEffect transition="in" filter="wipe(left)">
                                      <p:cBhvr>
                                        <p:cTn id="20" dur="2000"/>
                                        <p:tgtEl>
                                          <p:spTgt spid="11"/>
                                        </p:tgtEl>
                                      </p:cBhvr>
                                    </p:animEffect>
                                  </p:childTnLst>
                                </p:cTn>
                              </p:par>
                              <p:par>
                                <p:cTn id="21" presetID="22" presetClass="entr" presetSubtype="8" fill="hold" grpId="0" nodeType="withEffect">
                                  <p:stCondLst>
                                    <p:cond delay="3750"/>
                                  </p:stCondLst>
                                  <p:childTnLst>
                                    <p:set>
                                      <p:cBhvr>
                                        <p:cTn id="22" dur="1" fill="hold">
                                          <p:stCondLst>
                                            <p:cond delay="0"/>
                                          </p:stCondLst>
                                        </p:cTn>
                                        <p:tgtEl>
                                          <p:spTgt spid="21"/>
                                        </p:tgtEl>
                                        <p:attrNameLst>
                                          <p:attrName>style.visibility</p:attrName>
                                        </p:attrNameLst>
                                      </p:cBhvr>
                                      <p:to>
                                        <p:strVal val="visible"/>
                                      </p:to>
                                    </p:set>
                                    <p:animEffect transition="in" filter="wipe(left)">
                                      <p:cBhvr>
                                        <p:cTn id="23" dur="2000"/>
                                        <p:tgtEl>
                                          <p:spTgt spid="21"/>
                                        </p:tgtEl>
                                      </p:cBhvr>
                                    </p:animEffect>
                                  </p:childTnLst>
                                </p:cTn>
                              </p:par>
                              <p:par>
                                <p:cTn id="24" presetID="22" presetClass="entr" presetSubtype="8" fill="hold" grpId="0" nodeType="withEffect">
                                  <p:stCondLst>
                                    <p:cond delay="5000"/>
                                  </p:stCondLst>
                                  <p:childTnLst>
                                    <p:set>
                                      <p:cBhvr>
                                        <p:cTn id="25" dur="1" fill="hold">
                                          <p:stCondLst>
                                            <p:cond delay="0"/>
                                          </p:stCondLst>
                                        </p:cTn>
                                        <p:tgtEl>
                                          <p:spTgt spid="24"/>
                                        </p:tgtEl>
                                        <p:attrNameLst>
                                          <p:attrName>style.visibility</p:attrName>
                                        </p:attrNameLst>
                                      </p:cBhvr>
                                      <p:to>
                                        <p:strVal val="visible"/>
                                      </p:to>
                                    </p:set>
                                    <p:animEffect transition="in" filter="wipe(left)">
                                      <p:cBhvr>
                                        <p:cTn id="26" dur="2000"/>
                                        <p:tgtEl>
                                          <p:spTgt spid="24"/>
                                        </p:tgtEl>
                                      </p:cBhvr>
                                    </p:animEffect>
                                  </p:childTnLst>
                                </p:cTn>
                              </p:par>
                            </p:childTnLst>
                          </p:cTn>
                        </p:par>
                        <p:par>
                          <p:cTn id="27" fill="hold">
                            <p:stCondLst>
                              <p:cond delay="8000"/>
                            </p:stCondLst>
                            <p:childTnLst>
                              <p:par>
                                <p:cTn id="28" presetID="10" presetClass="entr" presetSubtype="0" fill="hold" nodeType="afterEffect">
                                  <p:stCondLst>
                                    <p:cond delay="50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1" grpId="0" animBg="1"/>
      <p:bldP spid="11" grpId="0" animBg="1"/>
      <p:bldP spid="9" grpId="0" animBg="1"/>
      <p:bldP spid="16" grpId="0" animBg="1"/>
      <p:bldP spid="2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1" name="Rám">
            <a:extLst>
              <a:ext uri="{FF2B5EF4-FFF2-40B4-BE49-F238E27FC236}">
                <a16:creationId xmlns:a16="http://schemas.microsoft.com/office/drawing/2014/main" id="{F88C56A9-F9A5-440E-803C-D8DBB707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5240000" cy="8572500"/>
          </a:xfrm>
          <a:prstGeom prst="rect">
            <a:avLst/>
          </a:prstGeom>
        </p:spPr>
      </p:pic>
      <p:sp>
        <p:nvSpPr>
          <p:cNvPr id="5" name="Poďakovanie">
            <a:extLst>
              <a:ext uri="{FF2B5EF4-FFF2-40B4-BE49-F238E27FC236}">
                <a16:creationId xmlns:a16="http://schemas.microsoft.com/office/drawing/2014/main" id="{4D5FB44B-6E67-473C-9512-7B399E632547}"/>
              </a:ext>
            </a:extLst>
          </p:cNvPr>
          <p:cNvSpPr/>
          <p:nvPr/>
        </p:nvSpPr>
        <p:spPr>
          <a:xfrm>
            <a:off x="1355304" y="5798419"/>
            <a:ext cx="10092953" cy="830997"/>
          </a:xfrm>
          <a:prstGeom prst="rect">
            <a:avLst/>
          </a:prstGeom>
          <a:noFill/>
        </p:spPr>
        <p:txBody>
          <a:bodyPr wrap="square">
            <a:spAutoFit/>
          </a:bodyPr>
          <a:lstStyle/>
          <a:p>
            <a:pPr marL="0" marR="0" lvl="0" indent="0" algn="ctr" defTabSz="1360628" rtl="0" eaLnBrk="1" fontAlgn="auto" latinLnBrk="0" hangingPunct="1">
              <a:lnSpc>
                <a:spcPct val="100000"/>
              </a:lnSpc>
              <a:spcBef>
                <a:spcPts val="0"/>
              </a:spcBef>
              <a:spcAft>
                <a:spcPts val="0"/>
              </a:spcAft>
              <a:buClrTx/>
              <a:buSzTx/>
              <a:buFontTx/>
              <a:buNone/>
              <a:tabLst/>
              <a:defRPr/>
            </a:pPr>
            <a:r>
              <a:rPr kumimoji="0" lang="en-US" sz="4800" b="1" i="1" u="none" strike="noStrike" kern="1200" cap="none" spc="0" normalizeH="0" baseline="0" noProof="0" dirty="0">
                <a:ln w="17780" cmpd="sng">
                  <a:solidFill>
                    <a:srgbClr val="FFC000">
                      <a:lumMod val="60000"/>
                      <a:lumOff val="40000"/>
                    </a:srgbClr>
                  </a:solidFill>
                  <a:prstDash val="solid"/>
                  <a:miter lim="800000"/>
                </a:ln>
                <a:gradFill rotWithShape="1">
                  <a:gsLst>
                    <a:gs pos="0">
                      <a:srgbClr val="FFC000">
                        <a:lumMod val="20000"/>
                        <a:lumOff val="80000"/>
                      </a:srgbClr>
                    </a:gs>
                    <a:gs pos="49000">
                      <a:srgbClr val="FFC000">
                        <a:lumMod val="40000"/>
                        <a:lumOff val="60000"/>
                      </a:srgbClr>
                    </a:gs>
                    <a:gs pos="50000">
                      <a:srgbClr val="C9B85B"/>
                    </a:gs>
                    <a:gs pos="95000">
                      <a:srgbClr val="FFC000">
                        <a:lumMod val="75000"/>
                      </a:srgbClr>
                    </a:gs>
                    <a:gs pos="100000">
                      <a:srgbClr val="FFC000">
                        <a:lumMod val="50000"/>
                      </a:srgbClr>
                    </a:gs>
                  </a:gsLst>
                  <a:lin ang="5400000"/>
                </a:gradFill>
                <a:effectLst>
                  <a:reflection blurRad="50800" stA="63000" endPos="50000" dist="50800" dir="5400000" sy="-100000" algn="bl" rotWithShape="0"/>
                </a:effectLst>
                <a:uLnTx/>
                <a:uFillTx/>
                <a:latin typeface="Nadianne" panose="03020902050305070206" pitchFamily="66" charset="0"/>
                <a:ea typeface="+mn-ea"/>
                <a:cs typeface="+mn-cs"/>
              </a:rPr>
              <a:t>Thank you for your feedback</a:t>
            </a:r>
          </a:p>
        </p:txBody>
      </p:sp>
      <p:pic>
        <p:nvPicPr>
          <p:cNvPr id="4" name="Striekanec">
            <a:extLst>
              <a:ext uri="{FF2B5EF4-FFF2-40B4-BE49-F238E27FC236}">
                <a16:creationId xmlns:a16="http://schemas.microsoft.com/office/drawing/2014/main" id="{6C1201B5-E024-4AE9-BD41-FE3322EF4C3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56304" y="6695614"/>
            <a:ext cx="3938088" cy="1296144"/>
          </a:xfrm>
          <a:prstGeom prst="rect">
            <a:avLst/>
          </a:prstGeom>
        </p:spPr>
      </p:pic>
      <p:sp>
        <p:nvSpPr>
          <p:cNvPr id="6" name="Podpis">
            <a:extLst>
              <a:ext uri="{FF2B5EF4-FFF2-40B4-BE49-F238E27FC236}">
                <a16:creationId xmlns:a16="http://schemas.microsoft.com/office/drawing/2014/main" id="{4832A4CF-2B03-450C-BE16-0739B4CB23E6}"/>
              </a:ext>
            </a:extLst>
          </p:cNvPr>
          <p:cNvSpPr txBox="1"/>
          <p:nvPr/>
        </p:nvSpPr>
        <p:spPr>
          <a:xfrm>
            <a:off x="11469184" y="6695614"/>
            <a:ext cx="1712328" cy="1015663"/>
          </a:xfrm>
          <a:prstGeom prst="rect">
            <a:avLst/>
          </a:prstGeom>
          <a:noFill/>
        </p:spPr>
        <p:txBody>
          <a:bodyPr wrap="none" rtlCol="0">
            <a:spAutoFit/>
          </a:bodyPr>
          <a:lstStyle/>
          <a:p>
            <a:pPr marL="0" marR="0" lvl="0" indent="0" algn="r" defTabSz="1360628" rtl="0" eaLnBrk="1" fontAlgn="auto" latinLnBrk="0" hangingPunct="1">
              <a:lnSpc>
                <a:spcPct val="100000"/>
              </a:lnSpc>
              <a:spcBef>
                <a:spcPts val="0"/>
              </a:spcBef>
              <a:spcAft>
                <a:spcPts val="0"/>
              </a:spcAft>
              <a:buClrTx/>
              <a:buSzTx/>
              <a:buFontTx/>
              <a:buNone/>
              <a:tabLst/>
              <a:defRPr/>
            </a:pPr>
            <a:r>
              <a:rPr kumimoji="0" lang="sk-SK" sz="6000" b="1" i="0" u="none" strike="noStrike" kern="1200" cap="none" spc="0" normalizeH="0" baseline="0" noProof="0" dirty="0" err="1">
                <a:ln w="3175">
                  <a:solidFill>
                    <a:prstClr val="black"/>
                  </a:solidFill>
                  <a:prstDash val="solid"/>
                </a:ln>
                <a:solidFill>
                  <a:srgbClr val="FFFFFF"/>
                </a:solidFill>
                <a:effectLst>
                  <a:outerShdw blurRad="38100" dist="38100" dir="2700000" algn="tl">
                    <a:srgbClr val="000000">
                      <a:alpha val="43137"/>
                    </a:srgbClr>
                  </a:outerShdw>
                </a:effectLst>
                <a:uLnTx/>
                <a:uFillTx/>
                <a:latin typeface="Shogun" panose="020B7200000000000000" pitchFamily="34" charset="0"/>
              </a:rPr>
              <a:t>Steve</a:t>
            </a:r>
            <a:endParaRPr kumimoji="0" lang="sk-SK" sz="6000" b="1" i="0" u="none" strike="noStrike" kern="1200" cap="none" spc="0" normalizeH="0" baseline="0" noProof="0" dirty="0">
              <a:ln w="3175">
                <a:solidFill>
                  <a:prstClr val="black"/>
                </a:solidFill>
                <a:prstDash val="solid"/>
              </a:ln>
              <a:solidFill>
                <a:srgbClr val="FFFFFF"/>
              </a:solidFill>
              <a:effectLst>
                <a:outerShdw blurRad="38100" dist="38100" dir="2700000" algn="tl">
                  <a:srgbClr val="000000">
                    <a:alpha val="43137"/>
                  </a:srgbClr>
                </a:outerShdw>
              </a:effectLst>
              <a:uLnTx/>
              <a:uFillTx/>
              <a:latin typeface="Shogun" panose="020B7200000000000000" pitchFamily="34" charset="0"/>
            </a:endParaRPr>
          </a:p>
        </p:txBody>
      </p:sp>
      <p:sp>
        <p:nvSpPr>
          <p:cNvPr id="8" name="Video">
            <a:hlinkClick r:id="rId4"/>
            <a:extLst>
              <a:ext uri="{FF2B5EF4-FFF2-40B4-BE49-F238E27FC236}">
                <a16:creationId xmlns:a16="http://schemas.microsoft.com/office/drawing/2014/main" id="{83643BC5-C6AF-4157-BAEA-095F9A8D059D}"/>
              </a:ext>
            </a:extLst>
          </p:cNvPr>
          <p:cNvSpPr/>
          <p:nvPr/>
        </p:nvSpPr>
        <p:spPr>
          <a:xfrm>
            <a:off x="6755904" y="3797327"/>
            <a:ext cx="2508702"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CLICK for my VIDEOS</a:t>
            </a:r>
          </a:p>
        </p:txBody>
      </p:sp>
      <p:pic>
        <p:nvPicPr>
          <p:cNvPr id="7" name="Vlajky">
            <a:extLst>
              <a:ext uri="{FF2B5EF4-FFF2-40B4-BE49-F238E27FC236}">
                <a16:creationId xmlns:a16="http://schemas.microsoft.com/office/drawing/2014/main" id="{E7A0C390-C813-4729-AADD-3214BE92187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51248" y="1754315"/>
            <a:ext cx="3830107" cy="2039532"/>
          </a:xfrm>
          <a:prstGeom prst="rect">
            <a:avLst/>
          </a:prstGeom>
        </p:spPr>
      </p:pic>
      <p:sp>
        <p:nvSpPr>
          <p:cNvPr id="9" name="Mail">
            <a:extLst>
              <a:ext uri="{FF2B5EF4-FFF2-40B4-BE49-F238E27FC236}">
                <a16:creationId xmlns:a16="http://schemas.microsoft.com/office/drawing/2014/main" id="{898DB147-36EB-43D7-BE9F-CE1D4B768BAF}"/>
              </a:ext>
            </a:extLst>
          </p:cNvPr>
          <p:cNvSpPr txBox="1"/>
          <p:nvPr/>
        </p:nvSpPr>
        <p:spPr>
          <a:xfrm>
            <a:off x="2743045" y="924126"/>
            <a:ext cx="3528393" cy="984885"/>
          </a:xfrm>
          <a:prstGeom prst="rect">
            <a:avLst/>
          </a:prstGeom>
          <a:solidFill>
            <a:schemeClr val="tx1"/>
          </a:solid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2000" b="1" i="1" u="none" strike="noStrike" kern="1200" cap="none" spc="0" normalizeH="0" baseline="0" noProof="0">
                <a:ln>
                  <a:noFill/>
                </a:ln>
                <a:solidFill>
                  <a:srgbClr val="FF0000"/>
                </a:solidFill>
                <a:effectLst/>
                <a:uLnTx/>
                <a:uFillTx/>
                <a:latin typeface="Arial" panose="020B0604020202020204" pitchFamily="34" charset="0"/>
                <a:cs typeface="Arial" panose="020B0604020202020204" pitchFamily="34" charset="0"/>
              </a:rPr>
              <a:t>Welcome in all languages</a:t>
            </a:r>
            <a:r>
              <a:rPr kumimoji="0" lang="sk-SK" sz="2400" b="0" i="0" u="none" strike="noStrike" kern="1200" cap="none" spc="0" normalizeH="0" baseline="0" noProof="0">
                <a:ln>
                  <a:noFill/>
                </a:ln>
                <a:solidFill>
                  <a:srgbClr val="FF0000"/>
                </a:solidFill>
                <a:effectLst/>
                <a:uLnTx/>
                <a:uFillTx/>
                <a:latin typeface="Arial" panose="020B0604020202020204" pitchFamily="34" charset="0"/>
                <a:cs typeface="Arial" panose="020B0604020202020204" pitchFamily="34" charset="0"/>
              </a:rPr>
              <a:t>!</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b="1" i="1" u="none" strike="noStrike" kern="1200" cap="none" spc="0" normalizeH="0" baseline="0" noProof="0">
                <a:ln>
                  <a:noFill/>
                </a:ln>
                <a:solidFill>
                  <a:prstClr val="white">
                    <a:lumMod val="95000"/>
                  </a:prstClr>
                </a:solidFill>
                <a:effectLst/>
                <a:uLnTx/>
                <a:uFillTx/>
                <a:latin typeface="Arial" panose="020B0604020202020204" pitchFamily="34" charset="0"/>
                <a:cs typeface="Arial" panose="020B0604020202020204" pitchFamily="34" charset="0"/>
              </a:rPr>
              <a:t>I can translate your mails!</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600" b="0" i="0" u="none" strike="noStrike" kern="1200" cap="none" spc="0" normalizeH="0" baseline="0" noProof="0">
                <a:ln>
                  <a:noFill/>
                </a:ln>
                <a:solidFill>
                  <a:srgbClr val="FFFF00"/>
                </a:solidFill>
                <a:effectLst/>
                <a:uLnTx/>
                <a:uFillTx/>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pista2011@gmail.com</a:t>
            </a:r>
            <a:endParaRPr kumimoji="0" lang="sk-SK" sz="1600" b="0" i="0" u="none" strike="noStrike" kern="1200" cap="none" spc="0" normalizeH="0" baseline="0" noProof="0">
              <a:ln>
                <a:noFill/>
              </a:ln>
              <a:solidFill>
                <a:srgbClr val="FFFF00"/>
              </a:solidFill>
              <a:effectLst/>
              <a:uLnTx/>
              <a:uFillTx/>
              <a:latin typeface="Arial" panose="020B0604020202020204" pitchFamily="34" charset="0"/>
              <a:cs typeface="Arial" panose="020B0604020202020204" pitchFamily="34" charset="0"/>
            </a:endParaRPr>
          </a:p>
        </p:txBody>
      </p:sp>
      <p:sp>
        <p:nvSpPr>
          <p:cNvPr id="10" name="Video">
            <a:hlinkClick r:id="rId7"/>
            <a:extLst>
              <a:ext uri="{FF2B5EF4-FFF2-40B4-BE49-F238E27FC236}">
                <a16:creationId xmlns:a16="http://schemas.microsoft.com/office/drawing/2014/main" id="{40CD13C0-64E3-4F29-8EF7-2A884747AC43}"/>
              </a:ext>
            </a:extLst>
          </p:cNvPr>
          <p:cNvSpPr/>
          <p:nvPr/>
        </p:nvSpPr>
        <p:spPr>
          <a:xfrm>
            <a:off x="9816646" y="3797327"/>
            <a:ext cx="2508702" cy="977846"/>
          </a:xfrm>
          <a:prstGeom prst="ellipse">
            <a:avLst/>
          </a:prstGeom>
          <a:gradFill>
            <a:gsLst>
              <a:gs pos="18000">
                <a:schemeClr val="accent4">
                  <a:lumMod val="40000"/>
                  <a:lumOff val="60000"/>
                </a:schemeClr>
              </a:gs>
              <a:gs pos="46000">
                <a:schemeClr val="accent4">
                  <a:lumMod val="60000"/>
                  <a:lumOff val="40000"/>
                </a:schemeClr>
              </a:gs>
              <a:gs pos="81000">
                <a:schemeClr val="accent4">
                  <a:lumMod val="75000"/>
                </a:schemeClr>
              </a:gs>
              <a:gs pos="100000">
                <a:schemeClr val="accent4">
                  <a:lumMod val="50000"/>
                </a:schemeClr>
              </a:gs>
            </a:gsLst>
            <a:lin ang="5400000" scaled="1"/>
          </a:gradFill>
          <a:ln>
            <a:solidFill>
              <a:schemeClr val="bg1"/>
            </a:solidFill>
          </a:ln>
          <a:effectLst>
            <a:reflection blurRad="63500" stA="56000" endPos="44000" dist="762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sk-SK" sz="1800" b="1" i="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CLICK for my PPSX</a:t>
            </a:r>
          </a:p>
        </p:txBody>
      </p:sp>
    </p:spTree>
    <p:extLst>
      <p:ext uri="{BB962C8B-B14F-4D97-AF65-F5344CB8AC3E}">
        <p14:creationId xmlns:p14="http://schemas.microsoft.com/office/powerpoint/2010/main" val="1962493856"/>
      </p:ext>
    </p:extLst>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500"/>
                                        <p:tgtEl>
                                          <p:spTgt spid="5"/>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500"/>
                                        <p:tgtEl>
                                          <p:spTgt spid="4"/>
                                        </p:tgtEl>
                                      </p:cBhvr>
                                    </p:animEffect>
                                    <p:anim calcmode="lin" valueType="num">
                                      <p:cBhvr>
                                        <p:cTn id="12" dur="1500" fill="hold"/>
                                        <p:tgtEl>
                                          <p:spTgt spid="4"/>
                                        </p:tgtEl>
                                        <p:attrNameLst>
                                          <p:attrName>ppt_x</p:attrName>
                                        </p:attrNameLst>
                                      </p:cBhvr>
                                      <p:tavLst>
                                        <p:tav tm="0">
                                          <p:val>
                                            <p:strVal val="#ppt_x"/>
                                          </p:val>
                                        </p:tav>
                                        <p:tav tm="100000">
                                          <p:val>
                                            <p:strVal val="#ppt_x"/>
                                          </p:val>
                                        </p:tav>
                                      </p:tavLst>
                                    </p:anim>
                                    <p:anim calcmode="lin" valueType="num">
                                      <p:cBhvr>
                                        <p:cTn id="13" dur="15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3500"/>
                            </p:stCondLst>
                            <p:childTnLst>
                              <p:par>
                                <p:cTn id="15" presetID="1" presetClass="entr" presetSubtype="0" fill="hold" grpId="0" nodeType="afterEffect">
                                  <p:stCondLst>
                                    <p:cond delay="500"/>
                                  </p:stCondLst>
                                  <p:iterate type="lt">
                                    <p:tmAbs val="300"/>
                                  </p:iterate>
                                  <p:childTnLst>
                                    <p:set>
                                      <p:cBhvr>
                                        <p:cTn id="16" dur="1" fill="hold">
                                          <p:stCondLst>
                                            <p:cond delay="0"/>
                                          </p:stCondLst>
                                        </p:cTn>
                                        <p:tgtEl>
                                          <p:spTgt spid="6"/>
                                        </p:tgtEl>
                                        <p:attrNameLst>
                                          <p:attrName>style.visibility</p:attrName>
                                        </p:attrNameLst>
                                      </p:cBhvr>
                                      <p:to>
                                        <p:strVal val="visible"/>
                                      </p:to>
                                    </p:set>
                                  </p:childTnLst>
                                </p:cTn>
                              </p:par>
                            </p:childTnLst>
                          </p:cTn>
                        </p:par>
                        <p:par>
                          <p:cTn id="17" fill="hold">
                            <p:stCondLst>
                              <p:cond delay="5201"/>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2000"/>
                                        <p:tgtEl>
                                          <p:spTgt spid="7"/>
                                        </p:tgtEl>
                                      </p:cBhvr>
                                    </p:animEffect>
                                  </p:childTnLst>
                                </p:cTn>
                              </p:par>
                            </p:childTnLst>
                          </p:cTn>
                        </p:par>
                        <p:par>
                          <p:cTn id="21" fill="hold">
                            <p:stCondLst>
                              <p:cond delay="7201"/>
                            </p:stCondLst>
                            <p:childTnLst>
                              <p:par>
                                <p:cTn id="22" presetID="22" presetClass="entr" presetSubtype="1"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up)">
                                      <p:cBhvr>
                                        <p:cTn id="24" dur="2000"/>
                                        <p:tgtEl>
                                          <p:spTgt spid="9"/>
                                        </p:tgtEl>
                                      </p:cBhvr>
                                    </p:animEffect>
                                  </p:childTnLst>
                                </p:cTn>
                              </p:par>
                            </p:childTnLst>
                          </p:cTn>
                        </p:par>
                        <p:par>
                          <p:cTn id="25" fill="hold">
                            <p:stCondLst>
                              <p:cond delay="9201"/>
                            </p:stCondLst>
                            <p:childTnLst>
                              <p:par>
                                <p:cTn id="26" presetID="10" presetClass="entr" presetSubtype="0" fill="hold" grpId="0" nodeType="afterEffect">
                                  <p:stCondLst>
                                    <p:cond delay="50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500"/>
                                        <p:tgtEl>
                                          <p:spTgt spid="8"/>
                                        </p:tgtEl>
                                      </p:cBhvr>
                                    </p:animEffect>
                                  </p:childTnLst>
                                </p:cTn>
                              </p:par>
                            </p:childTnLst>
                          </p:cTn>
                        </p:par>
                        <p:par>
                          <p:cTn id="29" fill="hold">
                            <p:stCondLst>
                              <p:cond delay="11201"/>
                            </p:stCondLst>
                            <p:childTnLst>
                              <p:par>
                                <p:cTn id="30" presetID="10" presetClass="entr" presetSubtype="0" fill="hold" grpId="0" nodeType="afterEffect">
                                  <p:stCondLst>
                                    <p:cond delay="50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animBg="1"/>
      <p:bldP spid="9" grpId="0" animBg="1"/>
      <p:bldP spid="1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4">
            <a:extLst>
              <a:ext uri="{FF2B5EF4-FFF2-40B4-BE49-F238E27FC236}">
                <a16:creationId xmlns:a16="http://schemas.microsoft.com/office/drawing/2014/main" id="{1792DDFB-2152-4809-8EE8-DE7130DDBBDC}"/>
              </a:ext>
            </a:extLst>
          </p:cNvPr>
          <p:cNvSpPr>
            <a:spLocks noChangeArrowheads="1"/>
          </p:cNvSpPr>
          <p:nvPr/>
        </p:nvSpPr>
        <p:spPr bwMode="auto">
          <a:xfrm>
            <a:off x="2" y="2000071"/>
            <a:ext cx="15239999" cy="286222"/>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14283" tIns="57142" rIns="114283" bIns="57142"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1142945" eaLnBrk="1" fontAlgn="base" hangingPunct="1">
              <a:spcBef>
                <a:spcPct val="0"/>
              </a:spcBef>
              <a:spcAft>
                <a:spcPct val="0"/>
              </a:spcAft>
              <a:defRPr/>
            </a:pPr>
            <a:endParaRPr lang="sk-SK" altLang="sk-SK" sz="2268">
              <a:solidFill>
                <a:srgbClr val="000000"/>
              </a:solidFill>
              <a:latin typeface="Arial" pitchFamily="34" charset="0"/>
              <a:ea typeface="MS Gothic" panose="020B0609070205080204" pitchFamily="49" charset="-128"/>
            </a:endParaRPr>
          </a:p>
        </p:txBody>
      </p:sp>
      <p:pic>
        <p:nvPicPr>
          <p:cNvPr id="107524" name="Picture 7" descr="logo_grande">
            <a:hlinkClick r:id="rId2"/>
            <a:extLst>
              <a:ext uri="{FF2B5EF4-FFF2-40B4-BE49-F238E27FC236}">
                <a16:creationId xmlns:a16="http://schemas.microsoft.com/office/drawing/2014/main" id="{80600EAC-0CBE-4692-8DD6-7E9820CD2BA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81547" y="113"/>
            <a:ext cx="6097081" cy="195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a:extLst>
              <a:ext uri="{FF2B5EF4-FFF2-40B4-BE49-F238E27FC236}">
                <a16:creationId xmlns:a16="http://schemas.microsoft.com/office/drawing/2014/main" id="{F65CA553-50CC-488A-8C45-421310285506}"/>
              </a:ext>
            </a:extLst>
          </p:cNvPr>
          <p:cNvSpPr txBox="1">
            <a:spLocks noChangeArrowheads="1"/>
          </p:cNvSpPr>
          <p:nvPr/>
        </p:nvSpPr>
        <p:spPr bwMode="auto">
          <a:xfrm>
            <a:off x="1904553" y="2381703"/>
            <a:ext cx="11430900" cy="29770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 altLang="sk-SK" sz="7484" b="1">
                <a:solidFill>
                  <a:srgbClr val="000000"/>
                </a:solidFill>
                <a:latin typeface="Kristen ITC" pitchFamily="66" charset="0"/>
                <a:ea typeface="MS Gothic" panose="020B0609070205080204" pitchFamily="49" charset="-128"/>
              </a:rPr>
              <a:t>¿Te ha gustado?</a:t>
            </a:r>
            <a:r>
              <a:rPr lang="es-ES" altLang="sk-SK" sz="6010">
                <a:solidFill>
                  <a:srgbClr val="000000"/>
                </a:solidFill>
                <a:latin typeface="Kristen ITC" pitchFamily="66" charset="0"/>
                <a:ea typeface="MS Gothic" panose="020B0609070205080204" pitchFamily="49" charset="-128"/>
              </a:rPr>
              <a:t> </a:t>
            </a:r>
            <a:br>
              <a:rPr lang="es-ES" altLang="sk-SK" sz="6010">
                <a:solidFill>
                  <a:srgbClr val="000000"/>
                </a:solidFill>
                <a:latin typeface="Kristen ITC" pitchFamily="66" charset="0"/>
                <a:ea typeface="MS Gothic" panose="020B0609070205080204" pitchFamily="49" charset="-128"/>
              </a:rPr>
            </a:br>
            <a:r>
              <a:rPr lang="es-ES" altLang="sk-SK" sz="5556">
                <a:solidFill>
                  <a:srgbClr val="000000"/>
                </a:solidFill>
                <a:latin typeface="Kristen ITC" pitchFamily="66" charset="0"/>
                <a:ea typeface="MS Gothic" panose="020B0609070205080204" pitchFamily="49" charset="-128"/>
              </a:rPr>
              <a:t>Puedes ver más entrando </a:t>
            </a:r>
            <a:br>
              <a:rPr lang="es-ES" altLang="sk-SK" sz="5556">
                <a:solidFill>
                  <a:srgbClr val="000000"/>
                </a:solidFill>
                <a:latin typeface="Kristen ITC" pitchFamily="66" charset="0"/>
                <a:ea typeface="MS Gothic" panose="020B0609070205080204" pitchFamily="49" charset="-128"/>
              </a:rPr>
            </a:br>
            <a:r>
              <a:rPr lang="es-ES" altLang="sk-SK" sz="5556" b="1">
                <a:solidFill>
                  <a:srgbClr val="40F903"/>
                </a:solidFill>
                <a:latin typeface="Kristen ITC" pitchFamily="66" charset="0"/>
                <a:ea typeface="MS Gothic" panose="020B0609070205080204" pitchFamily="49" charset="-128"/>
                <a:hlinkClick r:id="rId2"/>
              </a:rPr>
              <a:t>Aquí</a:t>
            </a:r>
            <a:endParaRPr lang="es-ES" altLang="sk-SK" sz="5556" b="1">
              <a:solidFill>
                <a:srgbClr val="40F903"/>
              </a:solidFill>
              <a:latin typeface="Kristen ITC" pitchFamily="66" charset="0"/>
              <a:ea typeface="MS Gothic" panose="020B0609070205080204" pitchFamily="49" charset="-128"/>
            </a:endParaRPr>
          </a:p>
        </p:txBody>
      </p:sp>
      <p:sp>
        <p:nvSpPr>
          <p:cNvPr id="82950" name="Text Box 11">
            <a:extLst>
              <a:ext uri="{FF2B5EF4-FFF2-40B4-BE49-F238E27FC236}">
                <a16:creationId xmlns:a16="http://schemas.microsoft.com/office/drawing/2014/main" id="{0290CE31-9C27-4F06-81B3-9FEA9E11C781}"/>
              </a:ext>
            </a:extLst>
          </p:cNvPr>
          <p:cNvSpPr txBox="1">
            <a:spLocks noChangeArrowheads="1"/>
          </p:cNvSpPr>
          <p:nvPr/>
        </p:nvSpPr>
        <p:spPr bwMode="auto">
          <a:xfrm>
            <a:off x="2394189" y="5870377"/>
            <a:ext cx="3333863" cy="238397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14283" tIns="57142" rIns="114283" bIns="57142">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defTabSz="1142945" eaLnBrk="1" fontAlgn="base" hangingPunct="1">
              <a:spcBef>
                <a:spcPct val="50000"/>
              </a:spcBef>
              <a:spcAft>
                <a:spcPct val="0"/>
              </a:spcAft>
              <a:defRPr/>
            </a:pPr>
            <a:r>
              <a:rPr lang="es-ES_tradnl" altLang="sk-SK" sz="2268" b="1">
                <a:solidFill>
                  <a:srgbClr val="000000"/>
                </a:solidFill>
                <a:latin typeface="Kristen ITC" pitchFamily="66" charset="0"/>
                <a:ea typeface="MS Gothic" panose="020B0609070205080204" pitchFamily="49" charset="-128"/>
              </a:rPr>
              <a:t>Además puedes recibir powerpoints en tu correo electrónico suscribiéndote aquí:</a:t>
            </a:r>
            <a:r>
              <a:rPr lang="es-ES_tradnl" altLang="sk-SK" sz="2268" b="1">
                <a:solidFill>
                  <a:srgbClr val="0066FF"/>
                </a:solidFill>
                <a:latin typeface="Arial" pitchFamily="34" charset="0"/>
                <a:ea typeface="MS Gothic" panose="020B0609070205080204" pitchFamily="49" charset="-128"/>
              </a:rPr>
              <a:t> </a:t>
            </a:r>
          </a:p>
          <a:p>
            <a:pPr defTabSz="1142945" eaLnBrk="1" fontAlgn="base" hangingPunct="1">
              <a:spcBef>
                <a:spcPct val="50000"/>
              </a:spcBef>
              <a:spcAft>
                <a:spcPct val="0"/>
              </a:spcAft>
              <a:defRPr/>
            </a:pPr>
            <a:endParaRPr lang="es-ES" altLang="sk-SK" sz="2268" b="1">
              <a:solidFill>
                <a:srgbClr val="0066FF"/>
              </a:solidFill>
              <a:latin typeface="Arial" pitchFamily="34" charset="0"/>
              <a:ea typeface="MS Gothic" panose="020B0609070205080204" pitchFamily="49" charset="-128"/>
            </a:endParaRPr>
          </a:p>
        </p:txBody>
      </p:sp>
      <p:pic>
        <p:nvPicPr>
          <p:cNvPr id="107527" name="Picture 10" descr="email">
            <a:hlinkClick r:id="rId4"/>
            <a:extLst>
              <a:ext uri="{FF2B5EF4-FFF2-40B4-BE49-F238E27FC236}">
                <a16:creationId xmlns:a16="http://schemas.microsoft.com/office/drawing/2014/main" id="{3D44D185-5B1F-4ED2-9525-4C4949D83F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30363" y="5423941"/>
            <a:ext cx="2952232" cy="2952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8" name="Picture 17" descr="flechas-8">
            <a:extLst>
              <a:ext uri="{FF2B5EF4-FFF2-40B4-BE49-F238E27FC236}">
                <a16:creationId xmlns:a16="http://schemas.microsoft.com/office/drawing/2014/main" id="{365CC817-0C19-4001-8C8A-601F6093290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28054" y="6163798"/>
            <a:ext cx="1524721" cy="1238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9" name="Picture 21" descr="facebook-icon">
            <a:hlinkClick r:id="rId7"/>
            <a:extLst>
              <a:ext uri="{FF2B5EF4-FFF2-40B4-BE49-F238E27FC236}">
                <a16:creationId xmlns:a16="http://schemas.microsoft.com/office/drawing/2014/main" id="{EC81F704-4946-4992-96A1-2F386CEACE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04554" y="3715609"/>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0" name="Picture 22" descr="twitter-icon">
            <a:hlinkClick r:id="rId9"/>
            <a:extLst>
              <a:ext uri="{FF2B5EF4-FFF2-40B4-BE49-F238E27FC236}">
                <a16:creationId xmlns:a16="http://schemas.microsoft.com/office/drawing/2014/main" id="{209F16BF-B9B7-4B53-BF30-D1910E9A257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904554" y="4381661"/>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1" name="Picture 23" descr="Web-Google-plus-Metro-icon">
            <a:hlinkClick r:id="rId11"/>
            <a:extLst>
              <a:ext uri="{FF2B5EF4-FFF2-40B4-BE49-F238E27FC236}">
                <a16:creationId xmlns:a16="http://schemas.microsoft.com/office/drawing/2014/main" id="{2C2F9F5B-F705-4117-B8A0-2D04EA00A7DE}"/>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904554" y="5047713"/>
            <a:ext cx="666052" cy="66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32" name="Picture 24" descr="vkontakte-256">
            <a:hlinkClick r:id="rId13"/>
            <a:extLst>
              <a:ext uri="{FF2B5EF4-FFF2-40B4-BE49-F238E27FC236}">
                <a16:creationId xmlns:a16="http://schemas.microsoft.com/office/drawing/2014/main" id="{B639A327-17C4-49BC-BCC5-2F8C67908D72}"/>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04554" y="5715567"/>
            <a:ext cx="666052" cy="6660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sld>
</file>

<file path=ppt/theme/theme1.xml><?xml version="1.0" encoding="utf-8"?>
<a:theme xmlns:a="http://schemas.openxmlformats.org/drawingml/2006/main" name="3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8_Motív balíka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Vlastné 9">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5_Motív Office">
  <a:themeElements>
    <a:clrScheme name="Motív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otív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otív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4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TotalTime>
  <Words>870</Words>
  <Application>Microsoft Office PowerPoint</Application>
  <PresentationFormat>Vlastná</PresentationFormat>
  <Paragraphs>78</Paragraphs>
  <Slides>39</Slides>
  <Notes>2</Notes>
  <HiddenSlides>0</HiddenSlides>
  <MMClips>0</MMClips>
  <ScaleCrop>false</ScaleCrop>
  <HeadingPairs>
    <vt:vector size="6" baseType="variant">
      <vt:variant>
        <vt:lpstr>Použité písma</vt:lpstr>
      </vt:variant>
      <vt:variant>
        <vt:i4>9</vt:i4>
      </vt:variant>
      <vt:variant>
        <vt:lpstr>Motív</vt:lpstr>
      </vt:variant>
      <vt:variant>
        <vt:i4>7</vt:i4>
      </vt:variant>
      <vt:variant>
        <vt:lpstr>Nadpisy snímok</vt:lpstr>
      </vt:variant>
      <vt:variant>
        <vt:i4>39</vt:i4>
      </vt:variant>
    </vt:vector>
  </HeadingPairs>
  <TitlesOfParts>
    <vt:vector size="55" baseType="lpstr">
      <vt:lpstr>Tekton Pro</vt:lpstr>
      <vt:lpstr>Nadianne</vt:lpstr>
      <vt:lpstr>Shogun</vt:lpstr>
      <vt:lpstr>Wingdings</vt:lpstr>
      <vt:lpstr>Merlin CE</vt:lpstr>
      <vt:lpstr>Artistik</vt:lpstr>
      <vt:lpstr>Arial</vt:lpstr>
      <vt:lpstr>Kristen ITC</vt:lpstr>
      <vt:lpstr>Merlin</vt:lpstr>
      <vt:lpstr>3_Motív Office</vt:lpstr>
      <vt:lpstr>3_Motív balíka Office</vt:lpstr>
      <vt:lpstr>8_Motív balíka Office</vt:lpstr>
      <vt:lpstr>1_Motív balíka Office</vt:lpstr>
      <vt:lpstr>4_Motív Office</vt:lpstr>
      <vt:lpstr>5_Motív Office</vt:lpstr>
      <vt:lpstr>4_Diseño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Stefan Rumpler</cp:lastModifiedBy>
  <cp:revision>2</cp:revision>
  <dcterms:created xsi:type="dcterms:W3CDTF">2020-09-23T15:22:31Z</dcterms:created>
  <dcterms:modified xsi:type="dcterms:W3CDTF">2026-06-15T08:26:23Z</dcterms:modified>
</cp:coreProperties>
</file>