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9"/>
  </p:notesMasterIdLst>
  <p:sldIdLst>
    <p:sldId id="256" r:id="rId3"/>
    <p:sldId id="400" r:id="rId4"/>
    <p:sldId id="325" r:id="rId5"/>
    <p:sldId id="408" r:id="rId6"/>
    <p:sldId id="409" r:id="rId7"/>
    <p:sldId id="322" r:id="rId8"/>
    <p:sldId id="324" r:id="rId9"/>
    <p:sldId id="404" r:id="rId10"/>
    <p:sldId id="410" r:id="rId11"/>
    <p:sldId id="411" r:id="rId12"/>
    <p:sldId id="412" r:id="rId13"/>
    <p:sldId id="327" r:id="rId14"/>
    <p:sldId id="373" r:id="rId15"/>
    <p:sldId id="326" r:id="rId16"/>
    <p:sldId id="328" r:id="rId17"/>
    <p:sldId id="330" r:id="rId18"/>
    <p:sldId id="329" r:id="rId19"/>
    <p:sldId id="361" r:id="rId20"/>
    <p:sldId id="331" r:id="rId21"/>
    <p:sldId id="332" r:id="rId22"/>
    <p:sldId id="334" r:id="rId23"/>
    <p:sldId id="333" r:id="rId24"/>
    <p:sldId id="401" r:id="rId25"/>
    <p:sldId id="402" r:id="rId26"/>
    <p:sldId id="403" r:id="rId27"/>
    <p:sldId id="379" r:id="rId28"/>
    <p:sldId id="380" r:id="rId29"/>
    <p:sldId id="384" r:id="rId30"/>
    <p:sldId id="335" r:id="rId31"/>
    <p:sldId id="389" r:id="rId32"/>
    <p:sldId id="336" r:id="rId33"/>
    <p:sldId id="340" r:id="rId34"/>
    <p:sldId id="338" r:id="rId35"/>
    <p:sldId id="341" r:id="rId36"/>
    <p:sldId id="339" r:id="rId37"/>
    <p:sldId id="406" r:id="rId38"/>
    <p:sldId id="407" r:id="rId39"/>
    <p:sldId id="390" r:id="rId40"/>
    <p:sldId id="342" r:id="rId41"/>
    <p:sldId id="343" r:id="rId42"/>
    <p:sldId id="344" r:id="rId43"/>
    <p:sldId id="345" r:id="rId44"/>
    <p:sldId id="346" r:id="rId45"/>
    <p:sldId id="347" r:id="rId46"/>
    <p:sldId id="348" r:id="rId47"/>
    <p:sldId id="349" r:id="rId48"/>
    <p:sldId id="351" r:id="rId49"/>
    <p:sldId id="352" r:id="rId50"/>
    <p:sldId id="353" r:id="rId51"/>
    <p:sldId id="354" r:id="rId52"/>
    <p:sldId id="391" r:id="rId53"/>
    <p:sldId id="355" r:id="rId54"/>
    <p:sldId id="357" r:id="rId55"/>
    <p:sldId id="392" r:id="rId56"/>
    <p:sldId id="358" r:id="rId57"/>
    <p:sldId id="359" r:id="rId58"/>
    <p:sldId id="360" r:id="rId59"/>
    <p:sldId id="363" r:id="rId60"/>
    <p:sldId id="364" r:id="rId61"/>
    <p:sldId id="365" r:id="rId62"/>
    <p:sldId id="366" r:id="rId63"/>
    <p:sldId id="369" r:id="rId64"/>
    <p:sldId id="370" r:id="rId65"/>
    <p:sldId id="393" r:id="rId66"/>
    <p:sldId id="395" r:id="rId67"/>
    <p:sldId id="394" r:id="rId68"/>
    <p:sldId id="371" r:id="rId69"/>
    <p:sldId id="396" r:id="rId70"/>
    <p:sldId id="375" r:id="rId71"/>
    <p:sldId id="398" r:id="rId72"/>
    <p:sldId id="405" r:id="rId73"/>
    <p:sldId id="378" r:id="rId74"/>
    <p:sldId id="397" r:id="rId75"/>
    <p:sldId id="399" r:id="rId76"/>
    <p:sldId id="321" r:id="rId77"/>
    <p:sldId id="413" r:id="rId78"/>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sqRPGXh8srX1s3zn8QraZg==" hashData="iKGiFP2ZVkzvuLBeTwVV6ww4nB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5208"/>
    <a:srgbClr val="97A420"/>
    <a:srgbClr val="E6E47E"/>
    <a:srgbClr val="996633"/>
    <a:srgbClr val="FF9900"/>
    <a:srgbClr val="FFFF00"/>
    <a:srgbClr val="00FF00"/>
    <a:srgbClr val="C2D3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77" autoAdjust="0"/>
    <p:restoredTop sz="94660"/>
  </p:normalViewPr>
  <p:slideViewPr>
    <p:cSldViewPr>
      <p:cViewPr>
        <p:scale>
          <a:sx n="60" d="100"/>
          <a:sy n="60" d="100"/>
        </p:scale>
        <p:origin x="-968" y="-48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47A61371-AC0C-49E4-89D8-9B09304DA410}" type="datetimeFigureOut">
              <a:rPr lang="es-ES"/>
              <a:pPr>
                <a:defRPr/>
              </a:pPr>
              <a:t>26/02/2023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4523CD4E-8EBE-4C48-A250-59338C7B0E7F}" type="slidenum">
              <a:rPr lang="es-ES"/>
              <a:pPr>
                <a:defRPr/>
              </a:pPr>
              <a:t>‹Nº›</a:t>
            </a:fld>
            <a:endParaRPr lang="es-ES"/>
          </a:p>
        </p:txBody>
      </p:sp>
    </p:spTree>
    <p:extLst>
      <p:ext uri="{BB962C8B-B14F-4D97-AF65-F5344CB8AC3E}">
        <p14:creationId xmlns:p14="http://schemas.microsoft.com/office/powerpoint/2010/main" val="25488341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B7A60F5-198C-4B44-84AC-BCECEFCDC0BE}" type="slidenum">
              <a:rPr lang="es-ES" altLang="es-ES">
                <a:latin typeface="Calibri" pitchFamily="34" charset="0"/>
              </a:rPr>
              <a:pPr eaLnBrk="1" hangingPunct="1"/>
              <a:t>13</a:t>
            </a:fld>
            <a:endParaRPr lang="es-ES" altLang="es-ES">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altLang="es-ES" smtClean="0"/>
          </a:p>
        </p:txBody>
      </p:sp>
      <p:sp>
        <p:nvSpPr>
          <p:cNvPr id="8294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309A891-F45F-4357-A7D7-47B92321789D}" type="slidenum">
              <a:rPr lang="es-ES" altLang="es-ES">
                <a:latin typeface="Calibri" pitchFamily="34" charset="0"/>
              </a:rPr>
              <a:pPr eaLnBrk="1" hangingPunct="1"/>
              <a:t>73</a:t>
            </a:fld>
            <a:endParaRPr lang="es-ES" altLang="es-E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C7C821C-E151-42CE-9550-BF24F2475CFD}" type="datetimeFigureOut">
              <a:rPr lang="es-ES"/>
              <a:pPr>
                <a:defRPr/>
              </a:pPr>
              <a:t>26/02/2023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A32B55E-0C7E-4954-8184-331DB81739B5}" type="slidenum">
              <a:rPr lang="es-ES"/>
              <a:pPr>
                <a:defRPr/>
              </a:pPr>
              <a:t>‹Nº›</a:t>
            </a:fld>
            <a:endParaRPr lang="es-ES"/>
          </a:p>
        </p:txBody>
      </p:sp>
    </p:spTree>
    <p:extLst>
      <p:ext uri="{BB962C8B-B14F-4D97-AF65-F5344CB8AC3E}">
        <p14:creationId xmlns:p14="http://schemas.microsoft.com/office/powerpoint/2010/main" val="1870353263"/>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743CB45-711C-4C9D-89A4-6A3F8186B0C2}" type="datetimeFigureOut">
              <a:rPr lang="es-ES"/>
              <a:pPr>
                <a:defRPr/>
              </a:pPr>
              <a:t>26/02/2023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B381E7A-A75E-4ABB-8EB6-3F5873C7C031}" type="slidenum">
              <a:rPr lang="es-ES"/>
              <a:pPr>
                <a:defRPr/>
              </a:pPr>
              <a:t>‹Nº›</a:t>
            </a:fld>
            <a:endParaRPr lang="es-ES"/>
          </a:p>
        </p:txBody>
      </p:sp>
    </p:spTree>
    <p:extLst>
      <p:ext uri="{BB962C8B-B14F-4D97-AF65-F5344CB8AC3E}">
        <p14:creationId xmlns:p14="http://schemas.microsoft.com/office/powerpoint/2010/main" val="3685474715"/>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CDD2FDF-9588-4651-BB20-1D64AF70A544}" type="datetimeFigureOut">
              <a:rPr lang="es-ES"/>
              <a:pPr>
                <a:defRPr/>
              </a:pPr>
              <a:t>26/02/2023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1DC2D6B-57EE-44CF-8F8D-B45F237C46BC}" type="slidenum">
              <a:rPr lang="es-ES"/>
              <a:pPr>
                <a:defRPr/>
              </a:pPr>
              <a:t>‹Nº›</a:t>
            </a:fld>
            <a:endParaRPr lang="es-ES"/>
          </a:p>
        </p:txBody>
      </p:sp>
    </p:spTree>
    <p:extLst>
      <p:ext uri="{BB962C8B-B14F-4D97-AF65-F5344CB8AC3E}">
        <p14:creationId xmlns:p14="http://schemas.microsoft.com/office/powerpoint/2010/main" val="3813133345"/>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CF9D553-B79A-4B41-9F4C-E80EDB9A48AE}" type="datetimeFigureOut">
              <a:rPr lang="es-ES"/>
              <a:pPr>
                <a:defRPr/>
              </a:pPr>
              <a:t>26/02/2023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67914FE-1B1F-44A6-9DF7-4064F30B00A5}" type="slidenum">
              <a:rPr lang="es-ES"/>
              <a:pPr>
                <a:defRPr/>
              </a:pPr>
              <a:t>‹Nº›</a:t>
            </a:fld>
            <a:endParaRPr lang="es-ES"/>
          </a:p>
        </p:txBody>
      </p:sp>
    </p:spTree>
    <p:extLst>
      <p:ext uri="{BB962C8B-B14F-4D97-AF65-F5344CB8AC3E}">
        <p14:creationId xmlns:p14="http://schemas.microsoft.com/office/powerpoint/2010/main" val="3767395181"/>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FF186BB-F08C-4BBA-B841-99815AC2AEB0}" type="datetimeFigureOut">
              <a:rPr lang="es-ES"/>
              <a:pPr>
                <a:defRPr/>
              </a:pPr>
              <a:t>26/02/2023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C28384F-06C1-43B4-87E2-18623D1C3531}" type="slidenum">
              <a:rPr lang="es-ES"/>
              <a:pPr>
                <a:defRPr/>
              </a:pPr>
              <a:t>‹Nº›</a:t>
            </a:fld>
            <a:endParaRPr lang="es-ES"/>
          </a:p>
        </p:txBody>
      </p:sp>
    </p:spTree>
    <p:extLst>
      <p:ext uri="{BB962C8B-B14F-4D97-AF65-F5344CB8AC3E}">
        <p14:creationId xmlns:p14="http://schemas.microsoft.com/office/powerpoint/2010/main" val="1645276627"/>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04C3172-6919-4894-AF4B-6A66340A36B8}" type="datetimeFigureOut">
              <a:rPr lang="es-ES"/>
              <a:pPr>
                <a:defRPr/>
              </a:pPr>
              <a:t>26/02/2023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2F0A11E-99C7-482B-AB51-AC1EF2C30EA8}" type="slidenum">
              <a:rPr lang="es-ES"/>
              <a:pPr>
                <a:defRPr/>
              </a:pPr>
              <a:t>‹Nº›</a:t>
            </a:fld>
            <a:endParaRPr lang="es-ES"/>
          </a:p>
        </p:txBody>
      </p:sp>
    </p:spTree>
    <p:extLst>
      <p:ext uri="{BB962C8B-B14F-4D97-AF65-F5344CB8AC3E}">
        <p14:creationId xmlns:p14="http://schemas.microsoft.com/office/powerpoint/2010/main" val="1810380929"/>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892302F-3B04-4500-B58C-41C34AADBBEF}" type="datetimeFigureOut">
              <a:rPr lang="es-ES"/>
              <a:pPr>
                <a:defRPr/>
              </a:pPr>
              <a:t>26/02/2023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168B5E6-AC79-4875-8A9A-09E4E2B2BBF2}" type="slidenum">
              <a:rPr lang="es-ES"/>
              <a:pPr>
                <a:defRPr/>
              </a:pPr>
              <a:t>‹Nº›</a:t>
            </a:fld>
            <a:endParaRPr lang="es-ES"/>
          </a:p>
        </p:txBody>
      </p:sp>
    </p:spTree>
    <p:extLst>
      <p:ext uri="{BB962C8B-B14F-4D97-AF65-F5344CB8AC3E}">
        <p14:creationId xmlns:p14="http://schemas.microsoft.com/office/powerpoint/2010/main" val="3123937893"/>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2E7F892-1C10-4903-8AF0-702C6F7C9B1D}" type="datetimeFigureOut">
              <a:rPr lang="es-ES"/>
              <a:pPr>
                <a:defRPr/>
              </a:pPr>
              <a:t>26/02/2023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66DBA67-98BA-42EB-85A6-46EECD16EBC4}" type="slidenum">
              <a:rPr lang="es-ES"/>
              <a:pPr>
                <a:defRPr/>
              </a:pPr>
              <a:t>‹Nº›</a:t>
            </a:fld>
            <a:endParaRPr lang="es-ES"/>
          </a:p>
        </p:txBody>
      </p:sp>
    </p:spTree>
    <p:extLst>
      <p:ext uri="{BB962C8B-B14F-4D97-AF65-F5344CB8AC3E}">
        <p14:creationId xmlns:p14="http://schemas.microsoft.com/office/powerpoint/2010/main" val="834402357"/>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5E9CFA2-0A3C-4478-8EA9-50496D21D32E}" type="datetimeFigureOut">
              <a:rPr lang="es-ES"/>
              <a:pPr>
                <a:defRPr/>
              </a:pPr>
              <a:t>26/02/2023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D5F4120-24B2-455D-9218-561A94618151}" type="slidenum">
              <a:rPr lang="es-ES"/>
              <a:pPr>
                <a:defRPr/>
              </a:pPr>
              <a:t>‹Nº›</a:t>
            </a:fld>
            <a:endParaRPr lang="es-ES"/>
          </a:p>
        </p:txBody>
      </p:sp>
    </p:spTree>
    <p:extLst>
      <p:ext uri="{BB962C8B-B14F-4D97-AF65-F5344CB8AC3E}">
        <p14:creationId xmlns:p14="http://schemas.microsoft.com/office/powerpoint/2010/main" val="2986300378"/>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6D7F532-204B-4CF3-99A2-E2647DCCD340}" type="datetimeFigureOut">
              <a:rPr lang="es-ES"/>
              <a:pPr>
                <a:defRPr/>
              </a:pPr>
              <a:t>26/02/2023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7B2CB8C-46E9-4D65-AFBD-E90703F26710}" type="slidenum">
              <a:rPr lang="es-ES"/>
              <a:pPr>
                <a:defRPr/>
              </a:pPr>
              <a:t>‹Nº›</a:t>
            </a:fld>
            <a:endParaRPr lang="es-ES"/>
          </a:p>
        </p:txBody>
      </p:sp>
    </p:spTree>
    <p:extLst>
      <p:ext uri="{BB962C8B-B14F-4D97-AF65-F5344CB8AC3E}">
        <p14:creationId xmlns:p14="http://schemas.microsoft.com/office/powerpoint/2010/main" val="2842969382"/>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222002F-AA60-4EF9-912F-E69F05E2AA6F}" type="datetimeFigureOut">
              <a:rPr lang="es-ES"/>
              <a:pPr>
                <a:defRPr/>
              </a:pPr>
              <a:t>26/02/2023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1B9803-FEE8-4221-9FF1-F1D7F163B3E2}" type="slidenum">
              <a:rPr lang="es-ES"/>
              <a:pPr>
                <a:defRPr/>
              </a:pPr>
              <a:t>‹Nº›</a:t>
            </a:fld>
            <a:endParaRPr lang="es-ES"/>
          </a:p>
        </p:txBody>
      </p:sp>
    </p:spTree>
    <p:extLst>
      <p:ext uri="{BB962C8B-B14F-4D97-AF65-F5344CB8AC3E}">
        <p14:creationId xmlns:p14="http://schemas.microsoft.com/office/powerpoint/2010/main" val="1340172594"/>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2238118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8BA17B53-55B1-42F4-A915-32ABFE5C319F}" type="datetimeFigureOut">
              <a:rPr lang="es-ES"/>
              <a:pPr>
                <a:defRPr/>
              </a:pPr>
              <a:t>26/02/2023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A590CB33-838D-45A3-B371-0EDC4687F8FB}"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899592" y="121196"/>
            <a:ext cx="7299325" cy="1067593"/>
          </a:xfrm>
          <a:prstGeom prst="rect">
            <a:avLst/>
          </a:prstGeom>
        </p:spPr>
        <p:txBody>
          <a:bodyPr wrap="none" fromWordArt="1">
            <a:prstTxWarp prst="textTriangle">
              <a:avLst>
                <a:gd name="adj" fmla="val 51056"/>
              </a:avLst>
            </a:prstTxWarp>
            <a:scene3d>
              <a:camera prst="legacyPerspectiveBottom"/>
              <a:lightRig rig="legacyNormal3" dir="t"/>
            </a:scene3d>
            <a:sp3d extrusionH="8874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Historia y Vida de Jesús de Nazaret  </a:t>
            </a:r>
          </a:p>
        </p:txBody>
      </p:sp>
      <p:sp>
        <p:nvSpPr>
          <p:cNvPr id="72708" name="WordArt 4"/>
          <p:cNvSpPr>
            <a:spLocks noChangeArrowheads="1" noChangeShapeType="1" noTextEdit="1"/>
          </p:cNvSpPr>
          <p:nvPr/>
        </p:nvSpPr>
        <p:spPr bwMode="auto">
          <a:xfrm>
            <a:off x="539552" y="1417340"/>
            <a:ext cx="7902575" cy="720990"/>
          </a:xfrm>
          <a:prstGeom prst="rect">
            <a:avLst/>
          </a:prstGeom>
        </p:spPr>
        <p:txBody>
          <a:bodyPr wrap="none" fromWordArt="1">
            <a:prstTxWarp prst="textInflate">
              <a:avLst>
                <a:gd name="adj" fmla="val 21431"/>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y textos de Internet </a:t>
            </a:r>
          </a:p>
        </p:txBody>
      </p:sp>
      <p:sp>
        <p:nvSpPr>
          <p:cNvPr id="72709" name="WordArt 5"/>
          <p:cNvSpPr>
            <a:spLocks noChangeArrowheads="1" noChangeShapeType="1" noTextEdit="1"/>
          </p:cNvSpPr>
          <p:nvPr/>
        </p:nvSpPr>
        <p:spPr bwMode="auto">
          <a:xfrm>
            <a:off x="1115616" y="2569468"/>
            <a:ext cx="6913563" cy="648072"/>
          </a:xfrm>
          <a:prstGeom prst="rect">
            <a:avLst/>
          </a:prstGeom>
        </p:spPr>
        <p:txBody>
          <a:bodyPr wrap="none" fromWordArt="1">
            <a:prstTxWarp prst="textFadeUp">
              <a:avLst>
                <a:gd name="adj" fmla="val 6796"/>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Creado y Diseñado por: </a:t>
            </a:r>
          </a:p>
        </p:txBody>
      </p:sp>
      <p:sp>
        <p:nvSpPr>
          <p:cNvPr id="72710" name="WordArt 6"/>
          <p:cNvSpPr>
            <a:spLocks noChangeArrowheads="1" noChangeShapeType="1" noTextEdit="1"/>
          </p:cNvSpPr>
          <p:nvPr/>
        </p:nvSpPr>
        <p:spPr bwMode="auto">
          <a:xfrm>
            <a:off x="1331640" y="3649588"/>
            <a:ext cx="6623324" cy="71357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V I C E N T E  G A R C Í A </a:t>
            </a:r>
          </a:p>
        </p:txBody>
      </p:sp>
      <p:sp>
        <p:nvSpPr>
          <p:cNvPr id="72712" name="WordArt 8"/>
          <p:cNvSpPr>
            <a:spLocks noChangeArrowheads="1" noChangeShapeType="1" noTextEdit="1"/>
          </p:cNvSpPr>
          <p:nvPr/>
        </p:nvSpPr>
        <p:spPr bwMode="auto">
          <a:xfrm>
            <a:off x="2627784" y="4657700"/>
            <a:ext cx="3744912" cy="6901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rPr>
              <a:t> Automático </a:t>
            </a:r>
          </a:p>
        </p:txBody>
      </p:sp>
    </p:spTree>
  </p:cSld>
  <p:clrMapOvr>
    <a:masterClrMapping/>
  </p:clrMapOvr>
  <p:transition spd="med" advTm="1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strVal val="4*#ppt_w"/>
                                          </p:val>
                                        </p:tav>
                                        <p:tav tm="100000">
                                          <p:val>
                                            <p:strVal val="#ppt_w"/>
                                          </p:val>
                                        </p:tav>
                                      </p:tavLst>
                                    </p:anim>
                                    <p:anim calcmode="lin" valueType="num">
                                      <p:cBhvr>
                                        <p:cTn id="8" dur="2000" fill="hold"/>
                                        <p:tgtEl>
                                          <p:spTgt spid="7270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72708"/>
                                        </p:tgtEl>
                                        <p:attrNameLst>
                                          <p:attrName>style.visibility</p:attrName>
                                        </p:attrNameLst>
                                      </p:cBhvr>
                                      <p:to>
                                        <p:strVal val="visible"/>
                                      </p:to>
                                    </p:set>
                                    <p:anim calcmode="lin" valueType="num">
                                      <p:cBhvr>
                                        <p:cTn id="12" dur="2000" fill="hold"/>
                                        <p:tgtEl>
                                          <p:spTgt spid="72708"/>
                                        </p:tgtEl>
                                        <p:attrNameLst>
                                          <p:attrName>ppt_w</p:attrName>
                                        </p:attrNameLst>
                                      </p:cBhvr>
                                      <p:tavLst>
                                        <p:tav tm="0">
                                          <p:val>
                                            <p:strVal val="#ppt_w*0.70"/>
                                          </p:val>
                                        </p:tav>
                                        <p:tav tm="100000">
                                          <p:val>
                                            <p:strVal val="#ppt_w"/>
                                          </p:val>
                                        </p:tav>
                                      </p:tavLst>
                                    </p:anim>
                                    <p:anim calcmode="lin" valueType="num">
                                      <p:cBhvr>
                                        <p:cTn id="13" dur="2000" fill="hold"/>
                                        <p:tgtEl>
                                          <p:spTgt spid="72708"/>
                                        </p:tgtEl>
                                        <p:attrNameLst>
                                          <p:attrName>ppt_h</p:attrName>
                                        </p:attrNameLst>
                                      </p:cBhvr>
                                      <p:tavLst>
                                        <p:tav tm="0">
                                          <p:val>
                                            <p:strVal val="#ppt_h"/>
                                          </p:val>
                                        </p:tav>
                                        <p:tav tm="100000">
                                          <p:val>
                                            <p:strVal val="#ppt_h"/>
                                          </p:val>
                                        </p:tav>
                                      </p:tavLst>
                                    </p:anim>
                                    <p:animEffect transition="in" filter="fade">
                                      <p:cBhvr>
                                        <p:cTn id="14" dur="2000"/>
                                        <p:tgtEl>
                                          <p:spTgt spid="72708"/>
                                        </p:tgtEl>
                                      </p:cBhvr>
                                    </p:animEffect>
                                  </p:childTnLst>
                                </p:cTn>
                              </p:par>
                            </p:childTnLst>
                          </p:cTn>
                        </p:par>
                        <p:par>
                          <p:cTn id="15" fill="hold" nodeType="afterGroup">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72709"/>
                                        </p:tgtEl>
                                        <p:attrNameLst>
                                          <p:attrName>style.visibility</p:attrName>
                                        </p:attrNameLst>
                                      </p:cBhvr>
                                      <p:to>
                                        <p:strVal val="visible"/>
                                      </p:to>
                                    </p:set>
                                    <p:animEffect transition="in" filter="fade">
                                      <p:cBhvr>
                                        <p:cTn id="18" dur="2000"/>
                                        <p:tgtEl>
                                          <p:spTgt spid="72709"/>
                                        </p:tgtEl>
                                      </p:cBhvr>
                                    </p:animEffect>
                                    <p:anim calcmode="lin" valueType="num">
                                      <p:cBhvr>
                                        <p:cTn id="19" dur="2000" fill="hold"/>
                                        <p:tgtEl>
                                          <p:spTgt spid="72709"/>
                                        </p:tgtEl>
                                        <p:attrNameLst>
                                          <p:attrName>ppt_x</p:attrName>
                                        </p:attrNameLst>
                                      </p:cBhvr>
                                      <p:tavLst>
                                        <p:tav tm="0">
                                          <p:val>
                                            <p:strVal val="#ppt_x"/>
                                          </p:val>
                                        </p:tav>
                                        <p:tav tm="100000">
                                          <p:val>
                                            <p:strVal val="#ppt_x"/>
                                          </p:val>
                                        </p:tav>
                                      </p:tavLst>
                                    </p:anim>
                                    <p:anim calcmode="lin" valueType="num">
                                      <p:cBhvr>
                                        <p:cTn id="20" dur="2000" fill="hold"/>
                                        <p:tgtEl>
                                          <p:spTgt spid="7270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500"/>
                            </p:stCondLst>
                            <p:childTnLst>
                              <p:par>
                                <p:cTn id="22" presetID="23" presetClass="entr" presetSubtype="16" fill="hold" nodeType="afterEffect">
                                  <p:stCondLst>
                                    <p:cond delay="500"/>
                                  </p:stCondLst>
                                  <p:childTnLst>
                                    <p:set>
                                      <p:cBhvr>
                                        <p:cTn id="23" dur="1" fill="hold">
                                          <p:stCondLst>
                                            <p:cond delay="0"/>
                                          </p:stCondLst>
                                        </p:cTn>
                                        <p:tgtEl>
                                          <p:spTgt spid="72710"/>
                                        </p:tgtEl>
                                        <p:attrNameLst>
                                          <p:attrName>style.visibility</p:attrName>
                                        </p:attrNameLst>
                                      </p:cBhvr>
                                      <p:to>
                                        <p:strVal val="visible"/>
                                      </p:to>
                                    </p:set>
                                    <p:anim calcmode="lin" valueType="num">
                                      <p:cBhvr>
                                        <p:cTn id="24" dur="2000" fill="hold"/>
                                        <p:tgtEl>
                                          <p:spTgt spid="72710"/>
                                        </p:tgtEl>
                                        <p:attrNameLst>
                                          <p:attrName>ppt_w</p:attrName>
                                        </p:attrNameLst>
                                      </p:cBhvr>
                                      <p:tavLst>
                                        <p:tav tm="0">
                                          <p:val>
                                            <p:fltVal val="0"/>
                                          </p:val>
                                        </p:tav>
                                        <p:tav tm="100000">
                                          <p:val>
                                            <p:strVal val="#ppt_w"/>
                                          </p:val>
                                        </p:tav>
                                      </p:tavLst>
                                    </p:anim>
                                    <p:anim calcmode="lin" valueType="num">
                                      <p:cBhvr>
                                        <p:cTn id="25" dur="2000" fill="hold"/>
                                        <p:tgtEl>
                                          <p:spTgt spid="72710"/>
                                        </p:tgtEl>
                                        <p:attrNameLst>
                                          <p:attrName>ppt_h</p:attrName>
                                        </p:attrNameLst>
                                      </p:cBhvr>
                                      <p:tavLst>
                                        <p:tav tm="0">
                                          <p:val>
                                            <p:fltVal val="0"/>
                                          </p:val>
                                        </p:tav>
                                        <p:tav tm="100000">
                                          <p:val>
                                            <p:strVal val="#ppt_h"/>
                                          </p:val>
                                        </p:tav>
                                      </p:tavLst>
                                    </p:anim>
                                  </p:childTnLst>
                                </p:cTn>
                              </p:par>
                            </p:childTnLst>
                          </p:cTn>
                        </p:par>
                        <p:par>
                          <p:cTn id="26" fill="hold" nodeType="afterGroup">
                            <p:stCondLst>
                              <p:cond delay="10000"/>
                            </p:stCondLst>
                            <p:childTnLst>
                              <p:par>
                                <p:cTn id="27" presetID="23" presetClass="entr" presetSubtype="16" repeatCount="3000" fill="hold" nodeType="afterEffect">
                                  <p:stCondLst>
                                    <p:cond delay="500"/>
                                  </p:stCondLst>
                                  <p:childTnLst>
                                    <p:set>
                                      <p:cBhvr>
                                        <p:cTn id="28" dur="1" fill="hold">
                                          <p:stCondLst>
                                            <p:cond delay="0"/>
                                          </p:stCondLst>
                                        </p:cTn>
                                        <p:tgtEl>
                                          <p:spTgt spid="72712"/>
                                        </p:tgtEl>
                                        <p:attrNameLst>
                                          <p:attrName>style.visibility</p:attrName>
                                        </p:attrNameLst>
                                      </p:cBhvr>
                                      <p:to>
                                        <p:strVal val="visible"/>
                                      </p:to>
                                    </p:set>
                                    <p:anim calcmode="lin" valueType="num">
                                      <p:cBhvr>
                                        <p:cTn id="29" dur="1000" fill="hold"/>
                                        <p:tgtEl>
                                          <p:spTgt spid="72712"/>
                                        </p:tgtEl>
                                        <p:attrNameLst>
                                          <p:attrName>ppt_w</p:attrName>
                                        </p:attrNameLst>
                                      </p:cBhvr>
                                      <p:tavLst>
                                        <p:tav tm="0">
                                          <p:val>
                                            <p:fltVal val="0"/>
                                          </p:val>
                                        </p:tav>
                                        <p:tav tm="100000">
                                          <p:val>
                                            <p:strVal val="#ppt_w"/>
                                          </p:val>
                                        </p:tav>
                                      </p:tavLst>
                                    </p:anim>
                                    <p:anim calcmode="lin" valueType="num">
                                      <p:cBhvr>
                                        <p:cTn id="30" dur="1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0" y="769938"/>
            <a:ext cx="8208963" cy="1322387"/>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Jesús de Nazaret, también llamado Cristo, Jesucristo o simplemente Jesús, fue un predicador y líder religioso judío del siglo </a:t>
            </a:r>
            <a:r>
              <a:rPr lang="es-ES" sz="2000" cap="small"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a:t>
            </a: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 la figura central del cristianismo y una de las más influyentes de la historia.</a:t>
            </a:r>
          </a:p>
        </p:txBody>
      </p:sp>
      <p:sp>
        <p:nvSpPr>
          <p:cNvPr id="3" name="2 Rectángulo"/>
          <p:cNvSpPr/>
          <p:nvPr/>
        </p:nvSpPr>
        <p:spPr>
          <a:xfrm>
            <a:off x="1835696" y="0"/>
            <a:ext cx="5057796" cy="720080"/>
          </a:xfrm>
          <a:prstGeom prst="rect">
            <a:avLst/>
          </a:prstGeom>
          <a:noFill/>
        </p:spPr>
        <p:txBody>
          <a:bodyPr wrap="none">
            <a:prstTxWarp prst="textDeflateTop">
              <a:avLst>
                <a:gd name="adj" fmla="val 28327"/>
              </a:avLst>
            </a:prstTxWarp>
            <a:spAutoFit/>
            <a:scene3d>
              <a:camera prst="orthographicFront"/>
              <a:lightRig rig="brightRoom" dir="t"/>
            </a:scene3d>
            <a:sp3d extrusionH="57150" contourW="6350" prstMaterial="plastic">
              <a:bevelT w="20320" h="20320" prst="angle"/>
              <a:contourClr>
                <a:schemeClr val="accent1">
                  <a:tint val="100000"/>
                  <a:shade val="100000"/>
                  <a:hueMod val="100000"/>
                  <a:satMod val="100000"/>
                </a:schemeClr>
              </a:contourClr>
            </a:sp3d>
          </a:bodyPr>
          <a:lstStyle/>
          <a:p>
            <a:pPr algn="ctr">
              <a:defRPr/>
            </a:pPr>
            <a:r>
              <a:rPr lang="es-ES" sz="36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600" b="1" cap="all" dirty="0">
                <a:ln/>
                <a:solidFill>
                  <a:schemeClr val="accent2">
                    <a:lumMod val="75000"/>
                  </a:schemeClr>
                </a:solidFill>
                <a:effectLst>
                  <a:outerShdw blurRad="19685" dist="12700" dir="5400000" algn="tl" rotWithShape="0">
                    <a:schemeClr val="accent1">
                      <a:satMod val="130000"/>
                      <a:alpha val="60000"/>
                    </a:schemeClr>
                  </a:outerShdw>
                  <a:reflection blurRad="6350" stA="55000" endA="50" endPos="85000" dist="29997" dir="5400000" sy="-100000" algn="bl" rotWithShape="0"/>
                </a:effectLst>
              </a:rPr>
              <a:t>JESÚS de Nazaret </a:t>
            </a:r>
          </a:p>
        </p:txBody>
      </p:sp>
      <p:sp>
        <p:nvSpPr>
          <p:cNvPr id="4" name="3 CuadroTexto"/>
          <p:cNvSpPr txBox="1"/>
          <p:nvPr/>
        </p:nvSpPr>
        <p:spPr>
          <a:xfrm>
            <a:off x="323850" y="2352675"/>
            <a:ext cx="8424863" cy="1631950"/>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figura de Jesús está presente en varias religiones. Para la mayoría de las ramas del cristianismo, es el Hijo de Dios y, por extensión, la encarnación de Dios mismo. Su importancia estriba asimismo en la creencia de que, con su muerte y posterior resurrección, redimió al género humano.</a:t>
            </a:r>
          </a:p>
        </p:txBody>
      </p:sp>
      <p:sp>
        <p:nvSpPr>
          <p:cNvPr id="5" name="4 CuadroTexto"/>
          <p:cNvSpPr txBox="1"/>
          <p:nvPr/>
        </p:nvSpPr>
        <p:spPr>
          <a:xfrm>
            <a:off x="323850" y="4225925"/>
            <a:ext cx="8640763" cy="1322388"/>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1F497D"/>
                  </a:outerShdw>
                </a:effectLst>
                <a:latin typeface="Lucida Bright" pitchFamily="18" charset="0"/>
              </a:rPr>
              <a:t>Lo que figura a continuación es un relato de la vida de Jesús tal y como aparece en los cuatro evangelios incluidos en el </a:t>
            </a:r>
            <a:r>
              <a:rPr lang="es-ES" sz="2000" i="1" dirty="0">
                <a:effectLst>
                  <a:glow rad="101600">
                    <a:schemeClr val="accent2">
                      <a:satMod val="175000"/>
                      <a:alpha val="40000"/>
                    </a:schemeClr>
                  </a:glow>
                  <a:outerShdw blurRad="38100" dist="38100" dir="2700000" algn="tl">
                    <a:srgbClr val="1F497D"/>
                  </a:outerShdw>
                </a:effectLst>
                <a:latin typeface="Lucida Bright" pitchFamily="18" charset="0"/>
              </a:rPr>
              <a:t>Nuevo Testamento</a:t>
            </a:r>
            <a:r>
              <a:rPr lang="es-ES" sz="2000" dirty="0">
                <a:effectLst>
                  <a:glow rad="101600">
                    <a:schemeClr val="accent2">
                      <a:satMod val="175000"/>
                      <a:alpha val="40000"/>
                    </a:schemeClr>
                  </a:glow>
                  <a:outerShdw blurRad="38100" dist="38100" dir="2700000" algn="tl">
                    <a:srgbClr val="1F497D"/>
                  </a:outerShdw>
                </a:effectLst>
                <a:latin typeface="Lucida Bright" pitchFamily="18" charset="0"/>
              </a:rPr>
              <a:t>, considerados libros sagrados por todas las </a:t>
            </a:r>
          </a:p>
          <a:p>
            <a:pPr>
              <a:defRPr/>
            </a:pPr>
            <a:r>
              <a:rPr lang="es-ES" sz="2000" dirty="0">
                <a:effectLst>
                  <a:glow rad="101600">
                    <a:schemeClr val="accent2">
                      <a:satMod val="175000"/>
                      <a:alpha val="40000"/>
                    </a:schemeClr>
                  </a:glow>
                  <a:outerShdw blurRad="38100" dist="38100" dir="2700000" algn="tl">
                    <a:srgbClr val="1F497D"/>
                  </a:outerShdw>
                </a:effectLst>
                <a:latin typeface="Lucida Bright" pitchFamily="18" charset="0"/>
              </a:rPr>
              <a:t>confesiones cristianas.</a:t>
            </a:r>
          </a:p>
        </p:txBody>
      </p:sp>
    </p:spTree>
  </p:cSld>
  <p:clrMapOvr>
    <a:masterClrMapping/>
  </p:clrMapOvr>
  <mc:AlternateContent xmlns:mc="http://schemas.openxmlformats.org/markup-compatibility/2006">
    <mc:Choice xmlns:p14="http://schemas.microsoft.com/office/powerpoint/2010/main" Requires="p14">
      <p:transition spd="slow" p14:dur="2500" advTm="69000">
        <p14:vortex dir="r"/>
      </p:transition>
    </mc:Choice>
    <mc:Fallback>
      <p:transition spd="slow" advTm="6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21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466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0"/>
            <a:ext cx="57594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6922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451725" y="0"/>
            <a:ext cx="16922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692275" y="0"/>
            <a:ext cx="57594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María quedó inesperadamente embarazada y José pensó en repudiarla, pero un ángel le anunció en sueños que el embarazo de María era obra del Espíritu Santo y profetizó, con palabras del profeta Isaías, que su hijo será el Mesías que esperan los judíos.</a:t>
            </a:r>
          </a:p>
        </p:txBody>
      </p:sp>
      <p:sp>
        <p:nvSpPr>
          <p:cNvPr id="10" name="9 Rectángulo"/>
          <p:cNvSpPr/>
          <p:nvPr/>
        </p:nvSpPr>
        <p:spPr>
          <a:xfrm>
            <a:off x="2555776" y="2353444"/>
            <a:ext cx="3738524"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María embarazada</a:t>
            </a:r>
          </a:p>
        </p:txBody>
      </p:sp>
    </p:spTree>
  </p:cSld>
  <p:clrMapOvr>
    <a:masterClrMapping/>
  </p:clrMapOvr>
  <mc:AlternateContent xmlns:mc="http://schemas.openxmlformats.org/markup-compatibility/2006">
    <mc:Choice xmlns:p14="http://schemas.microsoft.com/office/powerpoint/2010/main" Requires="p14">
      <p:transition spd="slow" p14:dur="2000" advTm="36000">
        <p:split/>
        <p:sndAc>
          <p:stSnd loop="1">
            <p:snd r:embed="rId2" name="Variadas.wav"/>
          </p:stSnd>
        </p:sndAc>
      </p:transition>
    </mc:Choice>
    <mc:Fallback>
      <p:transition spd="slow" advTm="36000">
        <p:spli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3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3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par>
                          <p:cTn id="21" fill="hold" nodeType="afterGroup">
                            <p:stCondLst>
                              <p:cond delay="3000"/>
                            </p:stCondLst>
                            <p:childTnLst>
                              <p:par>
                                <p:cTn id="22" presetID="23" presetClass="entr" presetSubtype="32" fill="hold" nodeType="afterEffect">
                                  <p:stCondLst>
                                    <p:cond delay="5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2000" fill="hold"/>
                                        <p:tgtEl>
                                          <p:spTgt spid="10"/>
                                        </p:tgtEl>
                                        <p:attrNameLst>
                                          <p:attrName>ppt_w</p:attrName>
                                        </p:attrNameLst>
                                      </p:cBhvr>
                                      <p:tavLst>
                                        <p:tav tm="0">
                                          <p:val>
                                            <p:strVal val="4*#ppt_w"/>
                                          </p:val>
                                        </p:tav>
                                        <p:tav tm="100000">
                                          <p:val>
                                            <p:strVal val="#ppt_w"/>
                                          </p:val>
                                        </p:tav>
                                      </p:tavLst>
                                    </p:anim>
                                    <p:anim calcmode="lin" valueType="num">
                                      <p:cBhvr>
                                        <p:cTn id="25" dur="2000" fill="hold"/>
                                        <p:tgtEl>
                                          <p:spTgt spid="10"/>
                                        </p:tgtEl>
                                        <p:attrNameLst>
                                          <p:attrName>ppt_h</p:attrName>
                                        </p:attrNameLst>
                                      </p:cBhvr>
                                      <p:tavLst>
                                        <p:tav tm="0">
                                          <p:val>
                                            <p:strVal val="4*#ppt_h"/>
                                          </p:val>
                                        </p:tav>
                                        <p:tav tm="100000">
                                          <p:val>
                                            <p:strVal val="#ppt_h"/>
                                          </p:val>
                                        </p:tav>
                                      </p:tavLst>
                                    </p:anim>
                                  </p:childTnLst>
                                </p:cTn>
                              </p:par>
                            </p:childTnLst>
                          </p:cTn>
                        </p:par>
                        <p:par>
                          <p:cTn id="26" fill="hold" nodeType="afterGroup">
                            <p:stCondLst>
                              <p:cond delay="5500"/>
                            </p:stCondLst>
                            <p:childTnLst>
                              <p:par>
                                <p:cTn id="27" presetID="23" presetClass="exit" presetSubtype="32" fill="hold" nodeType="afterEffect">
                                  <p:stCondLst>
                                    <p:cond delay="2000"/>
                                  </p:stCondLst>
                                  <p:childTnLst>
                                    <p:anim calcmode="lin" valueType="num">
                                      <p:cBhvr>
                                        <p:cTn id="28" dur="2000"/>
                                        <p:tgtEl>
                                          <p:spTgt spid="10"/>
                                        </p:tgtEl>
                                        <p:attrNameLst>
                                          <p:attrName>ppt_w</p:attrName>
                                        </p:attrNameLst>
                                      </p:cBhvr>
                                      <p:tavLst>
                                        <p:tav tm="0">
                                          <p:val>
                                            <p:strVal val="ppt_w"/>
                                          </p:val>
                                        </p:tav>
                                        <p:tav tm="100000">
                                          <p:val>
                                            <p:fltVal val="0"/>
                                          </p:val>
                                        </p:tav>
                                      </p:tavLst>
                                    </p:anim>
                                    <p:anim calcmode="lin" valueType="num">
                                      <p:cBhvr>
                                        <p:cTn id="29" dur="2000"/>
                                        <p:tgtEl>
                                          <p:spTgt spid="10"/>
                                        </p:tgtEl>
                                        <p:attrNameLst>
                                          <p:attrName>ppt_h</p:attrName>
                                        </p:attrNameLst>
                                      </p:cBhvr>
                                      <p:tavLst>
                                        <p:tav tm="0">
                                          <p:val>
                                            <p:strVal val="ppt_h"/>
                                          </p:val>
                                        </p:tav>
                                        <p:tav tm="100000">
                                          <p:val>
                                            <p:fltVal val="0"/>
                                          </p:val>
                                        </p:tav>
                                      </p:tavLst>
                                    </p:anim>
                                    <p:set>
                                      <p:cBhvr>
                                        <p:cTn id="30" dur="1" fill="hold">
                                          <p:stCondLst>
                                            <p:cond delay="1999"/>
                                          </p:stCondLst>
                                        </p:cTn>
                                        <p:tgtEl>
                                          <p:spTgt spid="10"/>
                                        </p:tgtEl>
                                        <p:attrNameLst>
                                          <p:attrName>style.visibility</p:attrName>
                                        </p:attrNameLst>
                                      </p:cBhvr>
                                      <p:to>
                                        <p:strVal val="hidden"/>
                                      </p:to>
                                    </p:set>
                                  </p:childTnLst>
                                </p:cTn>
                              </p:par>
                            </p:childTnLst>
                          </p:cTn>
                        </p:par>
                        <p:par>
                          <p:cTn id="31" fill="hold" nodeType="afterGroup">
                            <p:stCondLst>
                              <p:cond delay="9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6" name="15 CuadroTexto"/>
          <p:cNvSpPr txBox="1"/>
          <p:nvPr/>
        </p:nvSpPr>
        <p:spPr>
          <a:xfrm>
            <a:off x="539750" y="4657725"/>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María tuvo que enfrentarse a su familia, a su prometido y a su pueblo: algunos le creyeron y otros no. Era difícil explicar la venida del Espíritu Santo sobre ella.</a:t>
            </a:r>
          </a:p>
        </p:txBody>
      </p:sp>
    </p:spTree>
  </p:cSld>
  <p:clrMapOvr>
    <a:masterClrMapping/>
  </p:clrMapOvr>
  <mc:AlternateContent xmlns:mc="http://schemas.openxmlformats.org/markup-compatibility/2006">
    <mc:Choice xmlns:p14="http://schemas.microsoft.com/office/powerpoint/2010/main" Requires="p14">
      <p:transition spd="slow" p14:dur="2000" advTm="23000">
        <p:wipe/>
      </p:transition>
    </mc:Choice>
    <mc:Fallback>
      <p:transition spd="slow" advTm="23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nodeType="afterGroup">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323850" y="0"/>
            <a:ext cx="97917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6" name="15 CuadroTexto"/>
          <p:cNvSpPr txBox="1"/>
          <p:nvPr/>
        </p:nvSpPr>
        <p:spPr>
          <a:xfrm>
            <a:off x="395288" y="4657725"/>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Sin embargo, María nunca perdió la paz, porque estaba convencida que seguir la voluntad de Dios era la misión de su vida: </a:t>
            </a:r>
            <a:r>
              <a:rPr lang="es-ES" b="1" i="1" dirty="0">
                <a:effectLst>
                  <a:glow rad="101600">
                    <a:schemeClr val="accent2">
                      <a:satMod val="175000"/>
                      <a:alpha val="40000"/>
                    </a:schemeClr>
                  </a:glow>
                  <a:outerShdw blurRad="38100" dist="38100" dir="2700000" algn="tl">
                    <a:srgbClr val="1F497D"/>
                  </a:outerShdw>
                </a:effectLst>
              </a:rPr>
              <a:t>“Hágase en mi según tu palabra”.</a:t>
            </a:r>
            <a:endParaRPr lang="es-ES" b="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ipe dir="r"/>
      </p:transition>
    </mc:Choice>
    <mc:Fallback>
      <p:transition spd="slow" advTm="21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Luna"/>
          <p:cNvSpPr/>
          <p:nvPr/>
        </p:nvSpPr>
        <p:spPr>
          <a:xfrm rot="13290098">
            <a:off x="1244600" y="757238"/>
            <a:ext cx="2749550" cy="1841500"/>
          </a:xfrm>
          <a:prstGeom prst="moon">
            <a:avLst>
              <a:gd name="adj" fmla="val 18393"/>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Luna"/>
          <p:cNvSpPr/>
          <p:nvPr/>
        </p:nvSpPr>
        <p:spPr>
          <a:xfrm rot="19620462">
            <a:off x="4994275" y="538163"/>
            <a:ext cx="2941638" cy="2019300"/>
          </a:xfrm>
          <a:prstGeom prst="moon">
            <a:avLst>
              <a:gd name="adj" fmla="val 17533"/>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Luna"/>
          <p:cNvSpPr/>
          <p:nvPr/>
        </p:nvSpPr>
        <p:spPr>
          <a:xfrm rot="8736296">
            <a:off x="1017588" y="3036888"/>
            <a:ext cx="3005137" cy="1905000"/>
          </a:xfrm>
          <a:prstGeom prst="moon">
            <a:avLst>
              <a:gd name="adj" fmla="val 18292"/>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Luna"/>
          <p:cNvSpPr/>
          <p:nvPr/>
        </p:nvSpPr>
        <p:spPr>
          <a:xfrm rot="2345729">
            <a:off x="4735513" y="3044825"/>
            <a:ext cx="2776537" cy="1849438"/>
          </a:xfrm>
          <a:prstGeom prst="moon">
            <a:avLst>
              <a:gd name="adj" fmla="val 17662"/>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Luna"/>
          <p:cNvSpPr/>
          <p:nvPr/>
        </p:nvSpPr>
        <p:spPr>
          <a:xfrm rot="13290098">
            <a:off x="1133475" y="608013"/>
            <a:ext cx="2282825" cy="1595437"/>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Luna"/>
          <p:cNvSpPr/>
          <p:nvPr/>
        </p:nvSpPr>
        <p:spPr>
          <a:xfrm rot="13290098">
            <a:off x="1101725" y="512763"/>
            <a:ext cx="1830388" cy="1370012"/>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0" name="9 Luna"/>
          <p:cNvSpPr/>
          <p:nvPr/>
        </p:nvSpPr>
        <p:spPr>
          <a:xfrm rot="19554271">
            <a:off x="5626100" y="576263"/>
            <a:ext cx="2282825" cy="1592262"/>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1" name="10 Luna"/>
          <p:cNvSpPr/>
          <p:nvPr/>
        </p:nvSpPr>
        <p:spPr>
          <a:xfrm rot="19404489">
            <a:off x="6167438" y="498475"/>
            <a:ext cx="1830387" cy="1371600"/>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2" name="11 Luna"/>
          <p:cNvSpPr/>
          <p:nvPr/>
        </p:nvSpPr>
        <p:spPr>
          <a:xfrm rot="8623672">
            <a:off x="1058863" y="3386138"/>
            <a:ext cx="2282825" cy="1592262"/>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3" name="12 Luna"/>
          <p:cNvSpPr/>
          <p:nvPr/>
        </p:nvSpPr>
        <p:spPr>
          <a:xfrm rot="8944796">
            <a:off x="976313" y="3632200"/>
            <a:ext cx="1831975" cy="1371600"/>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4" name="13 Luna"/>
          <p:cNvSpPr/>
          <p:nvPr/>
        </p:nvSpPr>
        <p:spPr>
          <a:xfrm rot="2317560">
            <a:off x="5348288" y="3395663"/>
            <a:ext cx="2282825" cy="1593850"/>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5" name="14 Luna"/>
          <p:cNvSpPr/>
          <p:nvPr/>
        </p:nvSpPr>
        <p:spPr>
          <a:xfrm rot="2206474">
            <a:off x="5881688" y="3713163"/>
            <a:ext cx="1831975" cy="1371600"/>
          </a:xfrm>
          <a:prstGeom prst="moon">
            <a:avLst>
              <a:gd name="adj" fmla="val 1756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17" name="Picture 3" descr="E:\MIS COSAS\DOCUMENTOS ANA\PAISAJES\MONTAÑAS\portitsa_canyon_by_pestilence-d2y011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Rectángulo"/>
          <p:cNvSpPr/>
          <p:nvPr/>
        </p:nvSpPr>
        <p:spPr>
          <a:xfrm>
            <a:off x="2750315" y="2857500"/>
            <a:ext cx="4047903" cy="461665"/>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Adoración de los pastores</a:t>
            </a:r>
          </a:p>
        </p:txBody>
      </p:sp>
      <p:sp>
        <p:nvSpPr>
          <p:cNvPr id="18" name="17 CuadroTexto"/>
          <p:cNvSpPr txBox="1"/>
          <p:nvPr/>
        </p:nvSpPr>
        <p:spPr>
          <a:xfrm>
            <a:off x="611188" y="4657725"/>
            <a:ext cx="828198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Nacido entre el año 8 y el 4 a.C. en Belén, Judea, donde sus padres, José y María, acudieron para cumplir con el edicto romano que obligaba a inscribirse en el censo.</a:t>
            </a:r>
          </a:p>
        </p:txBody>
      </p:sp>
    </p:spTree>
  </p:cSld>
  <p:clrMapOvr>
    <a:masterClrMapping/>
  </p:clrMapOvr>
  <mc:AlternateContent xmlns:mc="http://schemas.openxmlformats.org/markup-compatibility/2006">
    <mc:Choice xmlns:p14="http://schemas.microsoft.com/office/powerpoint/2010/main" Requires="p14">
      <p:transition spd="slow" p14:dur="2000" advTm="29000">
        <p:wipe dir="d"/>
      </p:transition>
    </mc:Choice>
    <mc:Fallback>
      <p:transition spd="slow" advTm="29000">
        <p:wipe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1+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1+ppt_w/2"/>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1+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3000"/>
                                        <p:tgtEl>
                                          <p:spTgt spid="14"/>
                                        </p:tgtEl>
                                        <p:attrNameLst>
                                          <p:attrName>ppt_x</p:attrName>
                                        </p:attrNameLst>
                                      </p:cBhvr>
                                      <p:tavLst>
                                        <p:tav tm="0">
                                          <p:val>
                                            <p:strVal val="ppt_x"/>
                                          </p:val>
                                        </p:tav>
                                        <p:tav tm="100000">
                                          <p:val>
                                            <p:strVal val="0-ppt_w/2"/>
                                          </p:val>
                                        </p:tav>
                                      </p:tavLst>
                                    </p:anim>
                                    <p:anim calcmode="lin" valueType="num">
                                      <p:cBhvr additive="base">
                                        <p:cTn id="31" dur="3000"/>
                                        <p:tgtEl>
                                          <p:spTgt spid="14"/>
                                        </p:tgtEl>
                                        <p:attrNameLst>
                                          <p:attrName>ppt_y</p:attrName>
                                        </p:attrNameLst>
                                      </p:cBhvr>
                                      <p:tavLst>
                                        <p:tav tm="0">
                                          <p:val>
                                            <p:strVal val="ppt_y"/>
                                          </p:val>
                                        </p:tav>
                                        <p:tav tm="100000">
                                          <p:val>
                                            <p:strVal val="0-ppt_h/2"/>
                                          </p:val>
                                        </p:tav>
                                      </p:tavLst>
                                    </p:anim>
                                    <p:set>
                                      <p:cBhvr>
                                        <p:cTn id="32" dur="1" fill="hold">
                                          <p:stCondLst>
                                            <p:cond delay="2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1+ppt_w/2"/>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0-ppt_w/2"/>
                                          </p:val>
                                        </p:tav>
                                      </p:tavLst>
                                    </p:anim>
                                    <p:anim calcmode="lin" valueType="num">
                                      <p:cBhvr additive="base">
                                        <p:cTn id="47" dur="3000"/>
                                        <p:tgtEl>
                                          <p:spTgt spid="15"/>
                                        </p:tgtEl>
                                        <p:attrNameLst>
                                          <p:attrName>ppt_y</p:attrName>
                                        </p:attrNameLst>
                                      </p:cBhvr>
                                      <p:tavLst>
                                        <p:tav tm="0">
                                          <p:val>
                                            <p:strVal val="ppt_y"/>
                                          </p:val>
                                        </p:tav>
                                        <p:tav tm="100000">
                                          <p:val>
                                            <p:strVal val="0-ppt_h/2"/>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1+ppt_w/2"/>
                                          </p:val>
                                        </p:tav>
                                      </p:tavLst>
                                    </p:anim>
                                    <p:anim calcmode="lin" valueType="num">
                                      <p:cBhvr additive="base">
                                        <p:cTn id="51" dur="3000"/>
                                        <p:tgtEl>
                                          <p:spTgt spid="13"/>
                                        </p:tgtEl>
                                        <p:attrNameLst>
                                          <p:attrName>ppt_y</p:attrName>
                                        </p:attrNameLst>
                                      </p:cBhvr>
                                      <p:tavLst>
                                        <p:tav tm="0">
                                          <p:val>
                                            <p:strVal val="ppt_y"/>
                                          </p:val>
                                        </p:tav>
                                        <p:tav tm="100000">
                                          <p:val>
                                            <p:strVal val="0-ppt_h/2"/>
                                          </p:val>
                                        </p:tav>
                                      </p:tavLst>
                                    </p:anim>
                                    <p:set>
                                      <p:cBhvr>
                                        <p:cTn id="52" dur="1" fill="hold">
                                          <p:stCondLst>
                                            <p:cond delay="2999"/>
                                          </p:stCondLst>
                                        </p:cTn>
                                        <p:tgtEl>
                                          <p:spTgt spid="13"/>
                                        </p:tgtEl>
                                        <p:attrNameLst>
                                          <p:attrName>style.visibility</p:attrName>
                                        </p:attrNameLst>
                                      </p:cBhvr>
                                      <p:to>
                                        <p:strVal val="hidden"/>
                                      </p:to>
                                    </p:set>
                                  </p:childTnLst>
                                </p:cTn>
                              </p:par>
                              <p:par>
                                <p:cTn id="53" presetID="8" presetClass="entr" presetSubtype="32" fill="hold" nodeType="withEffect">
                                  <p:stCondLst>
                                    <p:cond delay="500"/>
                                  </p:stCondLst>
                                  <p:childTnLst>
                                    <p:set>
                                      <p:cBhvr>
                                        <p:cTn id="54" dur="1" fill="hold">
                                          <p:stCondLst>
                                            <p:cond delay="0"/>
                                          </p:stCondLst>
                                        </p:cTn>
                                        <p:tgtEl>
                                          <p:spTgt spid="17"/>
                                        </p:tgtEl>
                                        <p:attrNameLst>
                                          <p:attrName>style.visibility</p:attrName>
                                        </p:attrNameLst>
                                      </p:cBhvr>
                                      <p:to>
                                        <p:strVal val="visible"/>
                                      </p:to>
                                    </p:set>
                                    <p:animEffect transition="in" filter="diamond(out)">
                                      <p:cBhvr>
                                        <p:cTn id="55" dur="3000"/>
                                        <p:tgtEl>
                                          <p:spTgt spid="17"/>
                                        </p:tgtEl>
                                      </p:cBhvr>
                                    </p:animEffect>
                                  </p:childTnLst>
                                </p:cTn>
                              </p:par>
                              <p:par>
                                <p:cTn id="56" presetID="23" presetClass="entr" presetSubtype="288" fill="hold" nodeType="withEffect">
                                  <p:stCondLst>
                                    <p:cond delay="50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strVal val="4/3*#ppt_w"/>
                                          </p:val>
                                        </p:tav>
                                        <p:tav tm="100000">
                                          <p:val>
                                            <p:strVal val="#ppt_w"/>
                                          </p:val>
                                        </p:tav>
                                      </p:tavLst>
                                    </p:anim>
                                    <p:anim calcmode="lin" valueType="num">
                                      <p:cBhvr>
                                        <p:cTn id="59" dur="3000" fill="hold"/>
                                        <p:tgtEl>
                                          <p:spTgt spid="17"/>
                                        </p:tgtEl>
                                        <p:attrNameLst>
                                          <p:attrName>ppt_h</p:attrName>
                                        </p:attrNameLst>
                                      </p:cBhvr>
                                      <p:tavLst>
                                        <p:tav tm="0">
                                          <p:val>
                                            <p:strVal val="4/3*#ppt_h"/>
                                          </p:val>
                                        </p:tav>
                                        <p:tav tm="100000">
                                          <p:val>
                                            <p:strVal val="#ppt_h"/>
                                          </p:val>
                                        </p:tav>
                                      </p:tavLst>
                                    </p:anim>
                                  </p:childTnLst>
                                </p:cTn>
                              </p:par>
                            </p:childTnLst>
                          </p:cTn>
                        </p:par>
                        <p:par>
                          <p:cTn id="60" fill="hold" nodeType="afterGroup">
                            <p:stCondLst>
                              <p:cond delay="3500"/>
                            </p:stCondLst>
                            <p:childTnLst>
                              <p:par>
                                <p:cTn id="61" presetID="23" presetClass="entr" presetSubtype="32" fill="hold" nodeType="afterEffect">
                                  <p:stCondLst>
                                    <p:cond delay="500"/>
                                  </p:stCondLst>
                                  <p:childTnLst>
                                    <p:set>
                                      <p:cBhvr>
                                        <p:cTn id="62" dur="1" fill="hold">
                                          <p:stCondLst>
                                            <p:cond delay="0"/>
                                          </p:stCondLst>
                                        </p:cTn>
                                        <p:tgtEl>
                                          <p:spTgt spid="16"/>
                                        </p:tgtEl>
                                        <p:attrNameLst>
                                          <p:attrName>style.visibility</p:attrName>
                                        </p:attrNameLst>
                                      </p:cBhvr>
                                      <p:to>
                                        <p:strVal val="visible"/>
                                      </p:to>
                                    </p:set>
                                    <p:anim calcmode="lin" valueType="num">
                                      <p:cBhvr>
                                        <p:cTn id="63" dur="2000" fill="hold"/>
                                        <p:tgtEl>
                                          <p:spTgt spid="16"/>
                                        </p:tgtEl>
                                        <p:attrNameLst>
                                          <p:attrName>ppt_w</p:attrName>
                                        </p:attrNameLst>
                                      </p:cBhvr>
                                      <p:tavLst>
                                        <p:tav tm="0">
                                          <p:val>
                                            <p:strVal val="4*#ppt_w"/>
                                          </p:val>
                                        </p:tav>
                                        <p:tav tm="100000">
                                          <p:val>
                                            <p:strVal val="#ppt_w"/>
                                          </p:val>
                                        </p:tav>
                                      </p:tavLst>
                                    </p:anim>
                                    <p:anim calcmode="lin" valueType="num">
                                      <p:cBhvr>
                                        <p:cTn id="64" dur="2000" fill="hold"/>
                                        <p:tgtEl>
                                          <p:spTgt spid="16"/>
                                        </p:tgtEl>
                                        <p:attrNameLst>
                                          <p:attrName>ppt_h</p:attrName>
                                        </p:attrNameLst>
                                      </p:cBhvr>
                                      <p:tavLst>
                                        <p:tav tm="0">
                                          <p:val>
                                            <p:strVal val="4*#ppt_h"/>
                                          </p:val>
                                        </p:tav>
                                        <p:tav tm="100000">
                                          <p:val>
                                            <p:strVal val="#ppt_h"/>
                                          </p:val>
                                        </p:tav>
                                      </p:tavLst>
                                    </p:anim>
                                  </p:childTnLst>
                                </p:cTn>
                              </p:par>
                            </p:childTnLst>
                          </p:cTn>
                        </p:par>
                        <p:par>
                          <p:cTn id="65" fill="hold" nodeType="afterGroup">
                            <p:stCondLst>
                              <p:cond delay="6000"/>
                            </p:stCondLst>
                            <p:childTnLst>
                              <p:par>
                                <p:cTn id="66" presetID="23" presetClass="exit" presetSubtype="32" fill="hold" nodeType="afterEffect">
                                  <p:stCondLst>
                                    <p:cond delay="2000"/>
                                  </p:stCondLst>
                                  <p:childTnLst>
                                    <p:anim calcmode="lin" valueType="num">
                                      <p:cBhvr>
                                        <p:cTn id="67" dur="2000"/>
                                        <p:tgtEl>
                                          <p:spTgt spid="16"/>
                                        </p:tgtEl>
                                        <p:attrNameLst>
                                          <p:attrName>ppt_w</p:attrName>
                                        </p:attrNameLst>
                                      </p:cBhvr>
                                      <p:tavLst>
                                        <p:tav tm="0">
                                          <p:val>
                                            <p:strVal val="ppt_w"/>
                                          </p:val>
                                        </p:tav>
                                        <p:tav tm="100000">
                                          <p:val>
                                            <p:fltVal val="0"/>
                                          </p:val>
                                        </p:tav>
                                      </p:tavLst>
                                    </p:anim>
                                    <p:anim calcmode="lin" valueType="num">
                                      <p:cBhvr>
                                        <p:cTn id="68" dur="2000"/>
                                        <p:tgtEl>
                                          <p:spTgt spid="16"/>
                                        </p:tgtEl>
                                        <p:attrNameLst>
                                          <p:attrName>ppt_h</p:attrName>
                                        </p:attrNameLst>
                                      </p:cBhvr>
                                      <p:tavLst>
                                        <p:tav tm="0">
                                          <p:val>
                                            <p:strVal val="ppt_h"/>
                                          </p:val>
                                        </p:tav>
                                        <p:tav tm="100000">
                                          <p:val>
                                            <p:fltVal val="0"/>
                                          </p:val>
                                        </p:tav>
                                      </p:tavLst>
                                    </p:anim>
                                    <p:set>
                                      <p:cBhvr>
                                        <p:cTn id="69" dur="1" fill="hold">
                                          <p:stCondLst>
                                            <p:cond delay="1999"/>
                                          </p:stCondLst>
                                        </p:cTn>
                                        <p:tgtEl>
                                          <p:spTgt spid="16"/>
                                        </p:tgtEl>
                                        <p:attrNameLst>
                                          <p:attrName>style.visibility</p:attrName>
                                        </p:attrNameLst>
                                      </p:cBhvr>
                                      <p:to>
                                        <p:strVal val="hidden"/>
                                      </p:to>
                                    </p:set>
                                  </p:childTnLst>
                                </p:cTn>
                              </p:par>
                            </p:childTnLst>
                          </p:cTn>
                        </p:par>
                        <p:par>
                          <p:cTn id="70" fill="hold" nodeType="afterGroup">
                            <p:stCondLst>
                              <p:cond delay="10000"/>
                            </p:stCondLst>
                            <p:childTnLst>
                              <p:par>
                                <p:cTn id="71" presetID="40" presetClass="entr" presetSubtype="0" fill="hold" grpId="0" nodeType="afterEffect">
                                  <p:stCondLst>
                                    <p:cond delay="0"/>
                                  </p:stCondLst>
                                  <p:iterate type="lt">
                                    <p:tmPct val="10000"/>
                                  </p:iterate>
                                  <p:childTnLst>
                                    <p:set>
                                      <p:cBhvr>
                                        <p:cTn id="72" dur="1" fill="hold">
                                          <p:stCondLst>
                                            <p:cond delay="0"/>
                                          </p:stCondLst>
                                        </p:cTn>
                                        <p:tgtEl>
                                          <p:spTgt spid="18"/>
                                        </p:tgtEl>
                                        <p:attrNameLst>
                                          <p:attrName>style.visibility</p:attrName>
                                        </p:attrNameLst>
                                      </p:cBhvr>
                                      <p:to>
                                        <p:strVal val="visible"/>
                                      </p:to>
                                    </p:set>
                                    <p:animEffect transition="in" filter="fade">
                                      <p:cBhvr>
                                        <p:cTn id="73" dur="1000"/>
                                        <p:tgtEl>
                                          <p:spTgt spid="18"/>
                                        </p:tgtEl>
                                      </p:cBhvr>
                                    </p:animEffect>
                                    <p:anim calcmode="lin" valueType="num">
                                      <p:cBhvr>
                                        <p:cTn id="74" dur="1000" fill="hold"/>
                                        <p:tgtEl>
                                          <p:spTgt spid="18"/>
                                        </p:tgtEl>
                                        <p:attrNameLst>
                                          <p:attrName>ppt_x</p:attrName>
                                        </p:attrNameLst>
                                      </p:cBhvr>
                                      <p:tavLst>
                                        <p:tav tm="0">
                                          <p:val>
                                            <p:strVal val="#ppt_x-.1"/>
                                          </p:val>
                                        </p:tav>
                                        <p:tav tm="100000">
                                          <p:val>
                                            <p:strVal val="#ppt_x"/>
                                          </p:val>
                                        </p:tav>
                                      </p:tavLst>
                                    </p:anim>
                                    <p:anim calcmode="lin" valueType="num">
                                      <p:cBhvr>
                                        <p:cTn id="7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921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4340" name="Picture 5" descr="birdy-kissj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AutoShape 6"/>
          <p:cNvSpPr>
            <a:spLocks noChangeArrowheads="1"/>
          </p:cNvSpPr>
          <p:nvPr/>
        </p:nvSpPr>
        <p:spPr bwMode="auto">
          <a:xfrm>
            <a:off x="0" y="0"/>
            <a:ext cx="9144000" cy="5715000"/>
          </a:xfrm>
          <a:prstGeom prst="rtTriangle">
            <a:avLst/>
          </a:prstGeom>
          <a:solidFill>
            <a:schemeClr val="tx2">
              <a:lumMod val="9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5" name="AutoShape 7"/>
          <p:cNvSpPr>
            <a:spLocks noChangeArrowheads="1"/>
          </p:cNvSpPr>
          <p:nvPr/>
        </p:nvSpPr>
        <p:spPr bwMode="auto">
          <a:xfrm flipH="1" flipV="1">
            <a:off x="0" y="0"/>
            <a:ext cx="9144000" cy="5715000"/>
          </a:xfrm>
          <a:prstGeom prst="rtTriangle">
            <a:avLst/>
          </a:prstGeom>
          <a:solidFill>
            <a:schemeClr val="accent2">
              <a:lumMod val="40000"/>
              <a:lumOff val="6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6" name="AutoShape 8"/>
          <p:cNvSpPr>
            <a:spLocks noChangeArrowheads="1"/>
          </p:cNvSpPr>
          <p:nvPr/>
        </p:nvSpPr>
        <p:spPr bwMode="auto">
          <a:xfrm flipH="1" flipV="1">
            <a:off x="3917950" y="0"/>
            <a:ext cx="5226050" cy="5715000"/>
          </a:xfrm>
          <a:prstGeom prst="rtTriangle">
            <a:avLst/>
          </a:prstGeom>
          <a:solidFill>
            <a:schemeClr val="accent2">
              <a:lumMod val="60000"/>
              <a:lumOff val="4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7" name="AutoShape 9"/>
          <p:cNvSpPr>
            <a:spLocks noChangeArrowheads="1"/>
          </p:cNvSpPr>
          <p:nvPr/>
        </p:nvSpPr>
        <p:spPr bwMode="auto">
          <a:xfrm flipH="1" flipV="1">
            <a:off x="6400800" y="0"/>
            <a:ext cx="2743200" cy="5715000"/>
          </a:xfrm>
          <a:prstGeom prst="rtTriangle">
            <a:avLst/>
          </a:prstGeom>
          <a:solidFill>
            <a:schemeClr val="accent2">
              <a:lumMod val="7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7658" name="AutoShape 10"/>
          <p:cNvSpPr>
            <a:spLocks noChangeArrowheads="1"/>
          </p:cNvSpPr>
          <p:nvPr/>
        </p:nvSpPr>
        <p:spPr bwMode="auto">
          <a:xfrm>
            <a:off x="0" y="2368550"/>
            <a:ext cx="9144000" cy="3346450"/>
          </a:xfrm>
          <a:prstGeom prst="rtTriangle">
            <a:avLst/>
          </a:prstGeom>
          <a:solidFill>
            <a:schemeClr val="tx2">
              <a:lumMod val="75000"/>
              <a:alpha val="67000"/>
            </a:schemeClr>
          </a:solidFill>
          <a:ln w="9525">
            <a:solidFill>
              <a:srgbClr val="868686"/>
            </a:solid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9" name="AutoShape 11"/>
          <p:cNvSpPr>
            <a:spLocks noChangeArrowheads="1"/>
          </p:cNvSpPr>
          <p:nvPr/>
        </p:nvSpPr>
        <p:spPr bwMode="auto">
          <a:xfrm>
            <a:off x="0" y="4002088"/>
            <a:ext cx="9144000" cy="1712912"/>
          </a:xfrm>
          <a:prstGeom prst="rtTriangle">
            <a:avLst/>
          </a:prstGeom>
          <a:solidFill>
            <a:schemeClr val="tx2">
              <a:lumMod val="50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9227" name="WordArt 12" descr="fondobrillo"/>
          <p:cNvSpPr>
            <a:spLocks noChangeArrowheads="1" noChangeShapeType="1" noTextEdit="1"/>
          </p:cNvSpPr>
          <p:nvPr/>
        </p:nvSpPr>
        <p:spPr bwMode="auto">
          <a:xfrm>
            <a:off x="1501775" y="3346450"/>
            <a:ext cx="6394450" cy="577850"/>
          </a:xfrm>
          <a:prstGeom prst="rect">
            <a:avLst/>
          </a:prstGeom>
        </p:spPr>
        <p:txBody>
          <a:bodyPr wrap="none" fromWordArt="1">
            <a:prstTxWarp prst="textPlain">
              <a:avLst>
                <a:gd name="adj" fmla="val 50000"/>
              </a:avLst>
            </a:prstTxWarp>
          </a:bodyPr>
          <a:lstStyle/>
          <a:p>
            <a:pPr algn="ctr"/>
            <a:endParaRPr lang="es-ES" sz="4000" kern="10">
              <a:ln w="9525">
                <a:solidFill>
                  <a:srgbClr val="000000"/>
                </a:solidFill>
                <a:round/>
                <a:headEnd/>
                <a:tailEnd/>
              </a:ln>
              <a:blipFill dpi="0" rotWithShape="1">
                <a:blip r:embed="rId3"/>
                <a:srcRect/>
                <a:tile tx="0" ty="0" sx="100000" sy="100000" flip="none" algn="tl"/>
              </a:blipFill>
              <a:latin typeface="Gill Sans Ultra Bold Condensed"/>
            </a:endParaRPr>
          </a:p>
        </p:txBody>
      </p:sp>
      <p:sp>
        <p:nvSpPr>
          <p:cNvPr id="12" name="11 CuadroTexto"/>
          <p:cNvSpPr txBox="1"/>
          <p:nvPr/>
        </p:nvSpPr>
        <p:spPr>
          <a:xfrm>
            <a:off x="468313"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siglo VI se consideraba que la era cristiana comenzaba el año de su nacimiento, aunque en la actualidad se cifra un error de cuatro a ocho años.</a:t>
            </a:r>
          </a:p>
        </p:txBody>
      </p:sp>
      <p:sp>
        <p:nvSpPr>
          <p:cNvPr id="13" name="12 Rectángulo"/>
          <p:cNvSpPr/>
          <p:nvPr/>
        </p:nvSpPr>
        <p:spPr>
          <a:xfrm>
            <a:off x="1187624" y="409228"/>
            <a:ext cx="6239209" cy="584775"/>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Adoración de los Reyes Magos</a:t>
            </a:r>
            <a:endParaRPr lang="es-E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wipe dir="u"/>
      </p:transition>
    </mc:Choice>
    <mc:Fallback>
      <p:transition spd="slow" advTm="27000">
        <p:wipe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7657"/>
                                        </p:tgtEl>
                                        <p:attrNameLst>
                                          <p:attrName>ppt_x</p:attrName>
                                        </p:attrNameLst>
                                      </p:cBhvr>
                                      <p:tavLst>
                                        <p:tav tm="0">
                                          <p:val>
                                            <p:strVal val="ppt_x"/>
                                          </p:val>
                                        </p:tav>
                                        <p:tav tm="100000">
                                          <p:val>
                                            <p:strVal val="ppt_x+ppt_w/2"/>
                                          </p:val>
                                        </p:tav>
                                      </p:tavLst>
                                    </p:anim>
                                    <p:anim calcmode="lin" valueType="num">
                                      <p:cBhvr>
                                        <p:cTn id="7" dur="3000"/>
                                        <p:tgtEl>
                                          <p:spTgt spid="27657"/>
                                        </p:tgtEl>
                                        <p:attrNameLst>
                                          <p:attrName>ppt_y</p:attrName>
                                        </p:attrNameLst>
                                      </p:cBhvr>
                                      <p:tavLst>
                                        <p:tav tm="0">
                                          <p:val>
                                            <p:strVal val="ppt_y"/>
                                          </p:val>
                                        </p:tav>
                                        <p:tav tm="100000">
                                          <p:val>
                                            <p:strVal val="ppt_y"/>
                                          </p:val>
                                        </p:tav>
                                      </p:tavLst>
                                    </p:anim>
                                    <p:anim calcmode="lin" valueType="num">
                                      <p:cBhvr>
                                        <p:cTn id="8" dur="3000"/>
                                        <p:tgtEl>
                                          <p:spTgt spid="27657"/>
                                        </p:tgtEl>
                                        <p:attrNameLst>
                                          <p:attrName>ppt_w</p:attrName>
                                        </p:attrNameLst>
                                      </p:cBhvr>
                                      <p:tavLst>
                                        <p:tav tm="0">
                                          <p:val>
                                            <p:strVal val="ppt_w"/>
                                          </p:val>
                                        </p:tav>
                                        <p:tav tm="100000">
                                          <p:val>
                                            <p:fltVal val="0"/>
                                          </p:val>
                                        </p:tav>
                                      </p:tavLst>
                                    </p:anim>
                                    <p:anim calcmode="lin" valueType="num">
                                      <p:cBhvr>
                                        <p:cTn id="9" dur="3000"/>
                                        <p:tgtEl>
                                          <p:spTgt spid="27657"/>
                                        </p:tgtEl>
                                        <p:attrNameLst>
                                          <p:attrName>ppt_h</p:attrName>
                                        </p:attrNameLst>
                                      </p:cBhvr>
                                      <p:tavLst>
                                        <p:tav tm="0">
                                          <p:val>
                                            <p:strVal val="ppt_h"/>
                                          </p:val>
                                        </p:tav>
                                        <p:tav tm="100000">
                                          <p:val>
                                            <p:strVal val="ppt_h"/>
                                          </p:val>
                                        </p:tav>
                                      </p:tavLst>
                                    </p:anim>
                                    <p:set>
                                      <p:cBhvr>
                                        <p:cTn id="10" dur="1" fill="hold">
                                          <p:stCondLst>
                                            <p:cond delay="2999"/>
                                          </p:stCondLst>
                                        </p:cTn>
                                        <p:tgtEl>
                                          <p:spTgt spid="2765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7656"/>
                                        </p:tgtEl>
                                        <p:attrNameLst>
                                          <p:attrName>ppt_x</p:attrName>
                                        </p:attrNameLst>
                                      </p:cBhvr>
                                      <p:tavLst>
                                        <p:tav tm="0">
                                          <p:val>
                                            <p:strVal val="ppt_x"/>
                                          </p:val>
                                        </p:tav>
                                        <p:tav tm="100000">
                                          <p:val>
                                            <p:strVal val="ppt_x+ppt_w/2"/>
                                          </p:val>
                                        </p:tav>
                                      </p:tavLst>
                                    </p:anim>
                                    <p:anim calcmode="lin" valueType="num">
                                      <p:cBhvr>
                                        <p:cTn id="13" dur="3000"/>
                                        <p:tgtEl>
                                          <p:spTgt spid="27656"/>
                                        </p:tgtEl>
                                        <p:attrNameLst>
                                          <p:attrName>ppt_y</p:attrName>
                                        </p:attrNameLst>
                                      </p:cBhvr>
                                      <p:tavLst>
                                        <p:tav tm="0">
                                          <p:val>
                                            <p:strVal val="ppt_y"/>
                                          </p:val>
                                        </p:tav>
                                        <p:tav tm="100000">
                                          <p:val>
                                            <p:strVal val="ppt_y"/>
                                          </p:val>
                                        </p:tav>
                                      </p:tavLst>
                                    </p:anim>
                                    <p:anim calcmode="lin" valueType="num">
                                      <p:cBhvr>
                                        <p:cTn id="14" dur="3000"/>
                                        <p:tgtEl>
                                          <p:spTgt spid="27656"/>
                                        </p:tgtEl>
                                        <p:attrNameLst>
                                          <p:attrName>ppt_w</p:attrName>
                                        </p:attrNameLst>
                                      </p:cBhvr>
                                      <p:tavLst>
                                        <p:tav tm="0">
                                          <p:val>
                                            <p:strVal val="ppt_w"/>
                                          </p:val>
                                        </p:tav>
                                        <p:tav tm="100000">
                                          <p:val>
                                            <p:fltVal val="0"/>
                                          </p:val>
                                        </p:tav>
                                      </p:tavLst>
                                    </p:anim>
                                    <p:anim calcmode="lin" valueType="num">
                                      <p:cBhvr>
                                        <p:cTn id="15" dur="3000"/>
                                        <p:tgtEl>
                                          <p:spTgt spid="27656"/>
                                        </p:tgtEl>
                                        <p:attrNameLst>
                                          <p:attrName>ppt_h</p:attrName>
                                        </p:attrNameLst>
                                      </p:cBhvr>
                                      <p:tavLst>
                                        <p:tav tm="0">
                                          <p:val>
                                            <p:strVal val="ppt_h"/>
                                          </p:val>
                                        </p:tav>
                                        <p:tav tm="100000">
                                          <p:val>
                                            <p:strVal val="ppt_h"/>
                                          </p:val>
                                        </p:tav>
                                      </p:tavLst>
                                    </p:anim>
                                    <p:set>
                                      <p:cBhvr>
                                        <p:cTn id="16" dur="1" fill="hold">
                                          <p:stCondLst>
                                            <p:cond delay="2999"/>
                                          </p:stCondLst>
                                        </p:cTn>
                                        <p:tgtEl>
                                          <p:spTgt spid="2765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7655"/>
                                        </p:tgtEl>
                                        <p:attrNameLst>
                                          <p:attrName>ppt_x</p:attrName>
                                        </p:attrNameLst>
                                      </p:cBhvr>
                                      <p:tavLst>
                                        <p:tav tm="0">
                                          <p:val>
                                            <p:strVal val="ppt_x"/>
                                          </p:val>
                                        </p:tav>
                                        <p:tav tm="100000">
                                          <p:val>
                                            <p:strVal val="ppt_x+ppt_w/2"/>
                                          </p:val>
                                        </p:tav>
                                      </p:tavLst>
                                    </p:anim>
                                    <p:anim calcmode="lin" valueType="num">
                                      <p:cBhvr>
                                        <p:cTn id="19" dur="3000"/>
                                        <p:tgtEl>
                                          <p:spTgt spid="27655"/>
                                        </p:tgtEl>
                                        <p:attrNameLst>
                                          <p:attrName>ppt_y</p:attrName>
                                        </p:attrNameLst>
                                      </p:cBhvr>
                                      <p:tavLst>
                                        <p:tav tm="0">
                                          <p:val>
                                            <p:strVal val="ppt_y"/>
                                          </p:val>
                                        </p:tav>
                                        <p:tav tm="100000">
                                          <p:val>
                                            <p:strVal val="ppt_y"/>
                                          </p:val>
                                        </p:tav>
                                      </p:tavLst>
                                    </p:anim>
                                    <p:anim calcmode="lin" valueType="num">
                                      <p:cBhvr>
                                        <p:cTn id="20" dur="3000"/>
                                        <p:tgtEl>
                                          <p:spTgt spid="27655"/>
                                        </p:tgtEl>
                                        <p:attrNameLst>
                                          <p:attrName>ppt_w</p:attrName>
                                        </p:attrNameLst>
                                      </p:cBhvr>
                                      <p:tavLst>
                                        <p:tav tm="0">
                                          <p:val>
                                            <p:strVal val="ppt_w"/>
                                          </p:val>
                                        </p:tav>
                                        <p:tav tm="100000">
                                          <p:val>
                                            <p:fltVal val="0"/>
                                          </p:val>
                                        </p:tav>
                                      </p:tavLst>
                                    </p:anim>
                                    <p:anim calcmode="lin" valueType="num">
                                      <p:cBhvr>
                                        <p:cTn id="21" dur="3000"/>
                                        <p:tgtEl>
                                          <p:spTgt spid="27655"/>
                                        </p:tgtEl>
                                        <p:attrNameLst>
                                          <p:attrName>ppt_h</p:attrName>
                                        </p:attrNameLst>
                                      </p:cBhvr>
                                      <p:tavLst>
                                        <p:tav tm="0">
                                          <p:val>
                                            <p:strVal val="ppt_h"/>
                                          </p:val>
                                        </p:tav>
                                        <p:tav tm="100000">
                                          <p:val>
                                            <p:strVal val="ppt_h"/>
                                          </p:val>
                                        </p:tav>
                                      </p:tavLst>
                                    </p:anim>
                                    <p:set>
                                      <p:cBhvr>
                                        <p:cTn id="22" dur="1" fill="hold">
                                          <p:stCondLst>
                                            <p:cond delay="2999"/>
                                          </p:stCondLst>
                                        </p:cTn>
                                        <p:tgtEl>
                                          <p:spTgt spid="2765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7659"/>
                                        </p:tgtEl>
                                        <p:attrNameLst>
                                          <p:attrName>ppt_x</p:attrName>
                                        </p:attrNameLst>
                                      </p:cBhvr>
                                      <p:tavLst>
                                        <p:tav tm="0">
                                          <p:val>
                                            <p:strVal val="ppt_x"/>
                                          </p:val>
                                        </p:tav>
                                        <p:tav tm="100000">
                                          <p:val>
                                            <p:strVal val="ppt_x-ppt_w/2"/>
                                          </p:val>
                                        </p:tav>
                                      </p:tavLst>
                                    </p:anim>
                                    <p:anim calcmode="lin" valueType="num">
                                      <p:cBhvr>
                                        <p:cTn id="25" dur="3000"/>
                                        <p:tgtEl>
                                          <p:spTgt spid="27659"/>
                                        </p:tgtEl>
                                        <p:attrNameLst>
                                          <p:attrName>ppt_y</p:attrName>
                                        </p:attrNameLst>
                                      </p:cBhvr>
                                      <p:tavLst>
                                        <p:tav tm="0">
                                          <p:val>
                                            <p:strVal val="ppt_y"/>
                                          </p:val>
                                        </p:tav>
                                        <p:tav tm="100000">
                                          <p:val>
                                            <p:strVal val="ppt_y"/>
                                          </p:val>
                                        </p:tav>
                                      </p:tavLst>
                                    </p:anim>
                                    <p:anim calcmode="lin" valueType="num">
                                      <p:cBhvr>
                                        <p:cTn id="26" dur="3000"/>
                                        <p:tgtEl>
                                          <p:spTgt spid="27659"/>
                                        </p:tgtEl>
                                        <p:attrNameLst>
                                          <p:attrName>ppt_w</p:attrName>
                                        </p:attrNameLst>
                                      </p:cBhvr>
                                      <p:tavLst>
                                        <p:tav tm="0">
                                          <p:val>
                                            <p:strVal val="ppt_w"/>
                                          </p:val>
                                        </p:tav>
                                        <p:tav tm="100000">
                                          <p:val>
                                            <p:fltVal val="0"/>
                                          </p:val>
                                        </p:tav>
                                      </p:tavLst>
                                    </p:anim>
                                    <p:anim calcmode="lin" valueType="num">
                                      <p:cBhvr>
                                        <p:cTn id="27" dur="3000"/>
                                        <p:tgtEl>
                                          <p:spTgt spid="27659"/>
                                        </p:tgtEl>
                                        <p:attrNameLst>
                                          <p:attrName>ppt_h</p:attrName>
                                        </p:attrNameLst>
                                      </p:cBhvr>
                                      <p:tavLst>
                                        <p:tav tm="0">
                                          <p:val>
                                            <p:strVal val="ppt_h"/>
                                          </p:val>
                                        </p:tav>
                                        <p:tav tm="100000">
                                          <p:val>
                                            <p:strVal val="ppt_h"/>
                                          </p:val>
                                        </p:tav>
                                      </p:tavLst>
                                    </p:anim>
                                    <p:set>
                                      <p:cBhvr>
                                        <p:cTn id="28" dur="1" fill="hold">
                                          <p:stCondLst>
                                            <p:cond delay="2999"/>
                                          </p:stCondLst>
                                        </p:cTn>
                                        <p:tgtEl>
                                          <p:spTgt spid="2765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7658"/>
                                        </p:tgtEl>
                                        <p:attrNameLst>
                                          <p:attrName>ppt_x</p:attrName>
                                        </p:attrNameLst>
                                      </p:cBhvr>
                                      <p:tavLst>
                                        <p:tav tm="0">
                                          <p:val>
                                            <p:strVal val="ppt_x"/>
                                          </p:val>
                                        </p:tav>
                                        <p:tav tm="100000">
                                          <p:val>
                                            <p:strVal val="ppt_x-ppt_w/2"/>
                                          </p:val>
                                        </p:tav>
                                      </p:tavLst>
                                    </p:anim>
                                    <p:anim calcmode="lin" valueType="num">
                                      <p:cBhvr>
                                        <p:cTn id="31" dur="3000"/>
                                        <p:tgtEl>
                                          <p:spTgt spid="27658"/>
                                        </p:tgtEl>
                                        <p:attrNameLst>
                                          <p:attrName>ppt_y</p:attrName>
                                        </p:attrNameLst>
                                      </p:cBhvr>
                                      <p:tavLst>
                                        <p:tav tm="0">
                                          <p:val>
                                            <p:strVal val="ppt_y"/>
                                          </p:val>
                                        </p:tav>
                                        <p:tav tm="100000">
                                          <p:val>
                                            <p:strVal val="ppt_y"/>
                                          </p:val>
                                        </p:tav>
                                      </p:tavLst>
                                    </p:anim>
                                    <p:anim calcmode="lin" valueType="num">
                                      <p:cBhvr>
                                        <p:cTn id="32" dur="3000"/>
                                        <p:tgtEl>
                                          <p:spTgt spid="27658"/>
                                        </p:tgtEl>
                                        <p:attrNameLst>
                                          <p:attrName>ppt_w</p:attrName>
                                        </p:attrNameLst>
                                      </p:cBhvr>
                                      <p:tavLst>
                                        <p:tav tm="0">
                                          <p:val>
                                            <p:strVal val="ppt_w"/>
                                          </p:val>
                                        </p:tav>
                                        <p:tav tm="100000">
                                          <p:val>
                                            <p:fltVal val="0"/>
                                          </p:val>
                                        </p:tav>
                                      </p:tavLst>
                                    </p:anim>
                                    <p:anim calcmode="lin" valueType="num">
                                      <p:cBhvr>
                                        <p:cTn id="33" dur="3000"/>
                                        <p:tgtEl>
                                          <p:spTgt spid="27658"/>
                                        </p:tgtEl>
                                        <p:attrNameLst>
                                          <p:attrName>ppt_h</p:attrName>
                                        </p:attrNameLst>
                                      </p:cBhvr>
                                      <p:tavLst>
                                        <p:tav tm="0">
                                          <p:val>
                                            <p:strVal val="ppt_h"/>
                                          </p:val>
                                        </p:tav>
                                        <p:tav tm="100000">
                                          <p:val>
                                            <p:strVal val="ppt_h"/>
                                          </p:val>
                                        </p:tav>
                                      </p:tavLst>
                                    </p:anim>
                                    <p:set>
                                      <p:cBhvr>
                                        <p:cTn id="34" dur="1" fill="hold">
                                          <p:stCondLst>
                                            <p:cond delay="2999"/>
                                          </p:stCondLst>
                                        </p:cTn>
                                        <p:tgtEl>
                                          <p:spTgt spid="2765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7654"/>
                                        </p:tgtEl>
                                        <p:attrNameLst>
                                          <p:attrName>ppt_x</p:attrName>
                                        </p:attrNameLst>
                                      </p:cBhvr>
                                      <p:tavLst>
                                        <p:tav tm="0">
                                          <p:val>
                                            <p:strVal val="ppt_x"/>
                                          </p:val>
                                        </p:tav>
                                        <p:tav tm="100000">
                                          <p:val>
                                            <p:strVal val="ppt_x-ppt_w/2"/>
                                          </p:val>
                                        </p:tav>
                                      </p:tavLst>
                                    </p:anim>
                                    <p:anim calcmode="lin" valueType="num">
                                      <p:cBhvr>
                                        <p:cTn id="37" dur="3000"/>
                                        <p:tgtEl>
                                          <p:spTgt spid="27654"/>
                                        </p:tgtEl>
                                        <p:attrNameLst>
                                          <p:attrName>ppt_y</p:attrName>
                                        </p:attrNameLst>
                                      </p:cBhvr>
                                      <p:tavLst>
                                        <p:tav tm="0">
                                          <p:val>
                                            <p:strVal val="ppt_y"/>
                                          </p:val>
                                        </p:tav>
                                        <p:tav tm="100000">
                                          <p:val>
                                            <p:strVal val="ppt_y"/>
                                          </p:val>
                                        </p:tav>
                                      </p:tavLst>
                                    </p:anim>
                                    <p:anim calcmode="lin" valueType="num">
                                      <p:cBhvr>
                                        <p:cTn id="38" dur="3000"/>
                                        <p:tgtEl>
                                          <p:spTgt spid="27654"/>
                                        </p:tgtEl>
                                        <p:attrNameLst>
                                          <p:attrName>ppt_w</p:attrName>
                                        </p:attrNameLst>
                                      </p:cBhvr>
                                      <p:tavLst>
                                        <p:tav tm="0">
                                          <p:val>
                                            <p:strVal val="ppt_w"/>
                                          </p:val>
                                        </p:tav>
                                        <p:tav tm="100000">
                                          <p:val>
                                            <p:fltVal val="0"/>
                                          </p:val>
                                        </p:tav>
                                      </p:tavLst>
                                    </p:anim>
                                    <p:anim calcmode="lin" valueType="num">
                                      <p:cBhvr>
                                        <p:cTn id="39" dur="3000"/>
                                        <p:tgtEl>
                                          <p:spTgt spid="27654"/>
                                        </p:tgtEl>
                                        <p:attrNameLst>
                                          <p:attrName>ppt_h</p:attrName>
                                        </p:attrNameLst>
                                      </p:cBhvr>
                                      <p:tavLst>
                                        <p:tav tm="0">
                                          <p:val>
                                            <p:strVal val="ppt_h"/>
                                          </p:val>
                                        </p:tav>
                                        <p:tav tm="100000">
                                          <p:val>
                                            <p:strVal val="ppt_h"/>
                                          </p:val>
                                        </p:tav>
                                      </p:tavLst>
                                    </p:anim>
                                    <p:set>
                                      <p:cBhvr>
                                        <p:cTn id="40" dur="1" fill="hold">
                                          <p:stCondLst>
                                            <p:cond delay="2999"/>
                                          </p:stCondLst>
                                        </p:cTn>
                                        <p:tgtEl>
                                          <p:spTgt spid="2765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4340"/>
                                        </p:tgtEl>
                                        <p:attrNameLst>
                                          <p:attrName>style.visibility</p:attrName>
                                        </p:attrNameLst>
                                      </p:cBhvr>
                                      <p:to>
                                        <p:strVal val="visible"/>
                                      </p:to>
                                    </p:set>
                                    <p:anim calcmode="lin" valueType="num">
                                      <p:cBhvr>
                                        <p:cTn id="43" dur="3000" fill="hold"/>
                                        <p:tgtEl>
                                          <p:spTgt spid="14340"/>
                                        </p:tgtEl>
                                        <p:attrNameLst>
                                          <p:attrName>ppt_w</p:attrName>
                                        </p:attrNameLst>
                                      </p:cBhvr>
                                      <p:tavLst>
                                        <p:tav tm="0">
                                          <p:val>
                                            <p:strVal val="4/3*#ppt_w"/>
                                          </p:val>
                                        </p:tav>
                                        <p:tav tm="100000">
                                          <p:val>
                                            <p:strVal val="#ppt_w"/>
                                          </p:val>
                                        </p:tav>
                                      </p:tavLst>
                                    </p:anim>
                                    <p:anim calcmode="lin" valueType="num">
                                      <p:cBhvr>
                                        <p:cTn id="44" dur="3000" fill="hold"/>
                                        <p:tgtEl>
                                          <p:spTgt spid="14340"/>
                                        </p:tgtEl>
                                        <p:attrNameLst>
                                          <p:attrName>ppt_h</p:attrName>
                                        </p:attrNameLst>
                                      </p:cBhvr>
                                      <p:tavLst>
                                        <p:tav tm="0">
                                          <p:val>
                                            <p:strVal val="4/3*#ppt_h"/>
                                          </p:val>
                                        </p:tav>
                                        <p:tav tm="100000">
                                          <p:val>
                                            <p:strVal val="#ppt_h"/>
                                          </p:val>
                                        </p:tav>
                                      </p:tavLst>
                                    </p:anim>
                                  </p:childTnLst>
                                </p:cTn>
                              </p:par>
                            </p:childTnLst>
                          </p:cTn>
                        </p:par>
                        <p:par>
                          <p:cTn id="45" fill="hold" nodeType="afterGroup">
                            <p:stCondLst>
                              <p:cond delay="3000"/>
                            </p:stCondLst>
                            <p:childTnLst>
                              <p:par>
                                <p:cTn id="46" presetID="23" presetClass="entr" presetSubtype="16" fill="hold" nodeType="afterEffect">
                                  <p:stCondLst>
                                    <p:cond delay="5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000" fill="hold"/>
                                        <p:tgtEl>
                                          <p:spTgt spid="13"/>
                                        </p:tgtEl>
                                        <p:attrNameLst>
                                          <p:attrName>ppt_w</p:attrName>
                                        </p:attrNameLst>
                                      </p:cBhvr>
                                      <p:tavLst>
                                        <p:tav tm="0">
                                          <p:val>
                                            <p:fltVal val="0"/>
                                          </p:val>
                                        </p:tav>
                                        <p:tav tm="100000">
                                          <p:val>
                                            <p:strVal val="#ppt_w"/>
                                          </p:val>
                                        </p:tav>
                                      </p:tavLst>
                                    </p:anim>
                                    <p:anim calcmode="lin" valueType="num">
                                      <p:cBhvr>
                                        <p:cTn id="49" dur="2000" fill="hold"/>
                                        <p:tgtEl>
                                          <p:spTgt spid="13"/>
                                        </p:tgtEl>
                                        <p:attrNameLst>
                                          <p:attrName>ppt_h</p:attrName>
                                        </p:attrNameLst>
                                      </p:cBhvr>
                                      <p:tavLst>
                                        <p:tav tm="0">
                                          <p:val>
                                            <p:fltVal val="0"/>
                                          </p:val>
                                        </p:tav>
                                        <p:tav tm="100000">
                                          <p:val>
                                            <p:strVal val="#ppt_h"/>
                                          </p:val>
                                        </p:tav>
                                      </p:tavLst>
                                    </p:anim>
                                  </p:childTnLst>
                                </p:cTn>
                              </p:par>
                            </p:childTnLst>
                          </p:cTn>
                        </p:par>
                        <p:par>
                          <p:cTn id="50" fill="hold" nodeType="afterGroup">
                            <p:stCondLst>
                              <p:cond delay="5500"/>
                            </p:stCondLst>
                            <p:childTnLst>
                              <p:par>
                                <p:cTn id="51" presetID="23" presetClass="exit" presetSubtype="16" fill="hold" nodeType="afterEffect">
                                  <p:stCondLst>
                                    <p:cond delay="2000"/>
                                  </p:stCondLst>
                                  <p:childTnLst>
                                    <p:anim calcmode="lin" valueType="num">
                                      <p:cBhvr>
                                        <p:cTn id="52" dur="2000"/>
                                        <p:tgtEl>
                                          <p:spTgt spid="13"/>
                                        </p:tgtEl>
                                        <p:attrNameLst>
                                          <p:attrName>ppt_w</p:attrName>
                                        </p:attrNameLst>
                                      </p:cBhvr>
                                      <p:tavLst>
                                        <p:tav tm="0">
                                          <p:val>
                                            <p:strVal val="ppt_w"/>
                                          </p:val>
                                        </p:tav>
                                        <p:tav tm="100000">
                                          <p:val>
                                            <p:strVal val="4*ppt_w"/>
                                          </p:val>
                                        </p:tav>
                                      </p:tavLst>
                                    </p:anim>
                                    <p:anim calcmode="lin" valueType="num">
                                      <p:cBhvr>
                                        <p:cTn id="53" dur="2000"/>
                                        <p:tgtEl>
                                          <p:spTgt spid="13"/>
                                        </p:tgtEl>
                                        <p:attrNameLst>
                                          <p:attrName>ppt_h</p:attrName>
                                        </p:attrNameLst>
                                      </p:cBhvr>
                                      <p:tavLst>
                                        <p:tav tm="0">
                                          <p:val>
                                            <p:strVal val="ppt_h"/>
                                          </p:val>
                                        </p:tav>
                                        <p:tav tm="100000">
                                          <p:val>
                                            <p:strVal val="4*ppt_h"/>
                                          </p:val>
                                        </p:tav>
                                      </p:tavLst>
                                    </p:anim>
                                    <p:set>
                                      <p:cBhvr>
                                        <p:cTn id="54" dur="1" fill="hold">
                                          <p:stCondLst>
                                            <p:cond delay="1999"/>
                                          </p:stCondLst>
                                        </p:cTn>
                                        <p:tgtEl>
                                          <p:spTgt spid="13"/>
                                        </p:tgtEl>
                                        <p:attrNameLst>
                                          <p:attrName>style.visibility</p:attrName>
                                        </p:attrNameLst>
                                      </p:cBhvr>
                                      <p:to>
                                        <p:strVal val="hidden"/>
                                      </p:to>
                                    </p:set>
                                  </p:childTnLst>
                                </p:cTn>
                              </p:par>
                            </p:childTnLst>
                          </p:cTn>
                        </p:par>
                        <p:par>
                          <p:cTn id="55" fill="hold" nodeType="afterGroup">
                            <p:stCondLst>
                              <p:cond delay="95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1"/>
                                          </p:val>
                                        </p:tav>
                                        <p:tav tm="100000">
                                          <p:val>
                                            <p:strVal val="#ppt_x"/>
                                          </p:val>
                                        </p:tav>
                                      </p:tavLst>
                                    </p:anim>
                                    <p:anim calcmode="lin" valueType="num">
                                      <p:cBhvr>
                                        <p:cTn id="6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0" animBg="1"/>
      <p:bldP spid="27656" grpId="0" animBg="1"/>
      <p:bldP spid="27657" grpId="0" animBg="1"/>
      <p:bldP spid="27658" grpId="0" animBg="1"/>
      <p:bldP spid="27659" grpId="0" animBg="1"/>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0"/>
            <a:ext cx="48958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240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124075" y="0"/>
            <a:ext cx="4895850" cy="5715000"/>
          </a:xfrm>
          <a:prstGeom prst="rect">
            <a:avLst/>
          </a:prstGeom>
          <a:solidFill>
            <a:schemeClr val="tx2">
              <a:lumMod val="50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042988" y="4945063"/>
            <a:ext cx="74898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Sagrada Familia (José, María y Jesús, con Isabel y su hijo Juan el Bautista), parientes de Jesús según el Evangelio de Lucas.</a:t>
            </a:r>
          </a:p>
        </p:txBody>
      </p:sp>
    </p:spTree>
  </p:cSld>
  <p:clrMapOvr>
    <a:masterClrMapping/>
  </p:clrMapOvr>
  <mc:AlternateContent xmlns:mc="http://schemas.openxmlformats.org/markup-compatibility/2006">
    <mc:Choice xmlns:p14="http://schemas.microsoft.com/office/powerpoint/2010/main" Requires="p14">
      <p:transition spd="slow" p14:dur="2000" advTm="18000">
        <p:split dir="in"/>
      </p:transition>
    </mc:Choice>
    <mc:Fallback>
      <p:transition spd="slow" advTm="18000">
        <p:spli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xit" presetSubtype="5" fill="hold" grpId="0" nodeType="withEffect">
                                  <p:stCondLst>
                                    <p:cond delay="0"/>
                                  </p:stCondLst>
                                  <p:childTnLst>
                                    <p:animEffect transition="out" filter="randombar(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3000"/>
                                        <p:tgtEl>
                                          <p:spTgt spid="4"/>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3000"/>
                                        <p:tgtEl>
                                          <p:spTgt spid="5"/>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3000"/>
                                        <p:tgtEl>
                                          <p:spTgt spid="6"/>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6" name="15 Rectángulo"/>
          <p:cNvSpPr/>
          <p:nvPr/>
        </p:nvSpPr>
        <p:spPr>
          <a:xfrm>
            <a:off x="3045783" y="2395835"/>
            <a:ext cx="3052439"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Huida a Egipto</a:t>
            </a:r>
          </a:p>
        </p:txBody>
      </p:sp>
      <p:sp>
        <p:nvSpPr>
          <p:cNvPr id="17" name="16 CuadroTexto"/>
          <p:cNvSpPr txBox="1"/>
          <p:nvPr/>
        </p:nvSpPr>
        <p:spPr>
          <a:xfrm>
            <a:off x="755650" y="4370388"/>
            <a:ext cx="7993063" cy="1200150"/>
          </a:xfrm>
          <a:prstGeom prst="rect">
            <a:avLst/>
          </a:prstGeom>
          <a:noFill/>
        </p:spPr>
        <p:txBody>
          <a:bodyPr>
            <a:spAutoFit/>
          </a:bodyPr>
          <a:lstStyle/>
          <a:p>
            <a:pPr>
              <a:defRPr/>
            </a:pPr>
            <a:r>
              <a:rPr lang="es-ES" b="1" i="1" dirty="0">
                <a:effectLst>
                  <a:glow rad="101600">
                    <a:schemeClr val="accent2">
                      <a:satMod val="175000"/>
                      <a:alpha val="40000"/>
                    </a:schemeClr>
                  </a:glow>
                  <a:outerShdw blurRad="38100" dist="38100" dir="2700000" algn="tl">
                    <a:srgbClr val="1F497D"/>
                  </a:outerShdw>
                </a:effectLst>
              </a:rPr>
              <a:t>Un ángel del Señor</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apareció en sueños a José, diciéndole: Levántate,</a:t>
            </a:r>
            <a:r>
              <a:rPr lang="es-ES" b="1" dirty="0">
                <a:effectLst>
                  <a:glow rad="101600">
                    <a:schemeClr val="accent2">
                      <a:satMod val="175000"/>
                      <a:alpha val="40000"/>
                    </a:schemeClr>
                  </a:glow>
                  <a:outerShdw blurRad="38100" dist="38100" dir="2700000" algn="tl">
                    <a:srgbClr val="1F497D"/>
                  </a:outerShdw>
                </a:effectLst>
              </a:rPr>
              <a:t/>
            </a:r>
            <a:br>
              <a:rPr lang="es-ES" b="1" dirty="0">
                <a:effectLst>
                  <a:glow rad="101600">
                    <a:schemeClr val="accent2">
                      <a:satMod val="175000"/>
                      <a:alpha val="40000"/>
                    </a:schemeClr>
                  </a:glow>
                  <a:outerShdw blurRad="38100" dist="38100" dir="2700000" algn="tl">
                    <a:srgbClr val="1F497D"/>
                  </a:outerShdw>
                </a:effectLst>
              </a:rPr>
            </a:br>
            <a:r>
              <a:rPr lang="es-ES" b="1" i="1" dirty="0">
                <a:effectLst>
                  <a:glow rad="101600">
                    <a:schemeClr val="accent2">
                      <a:satMod val="175000"/>
                      <a:alpha val="40000"/>
                    </a:schemeClr>
                  </a:glow>
                  <a:outerShdw blurRad="38100" dist="38100" dir="2700000" algn="tl">
                    <a:srgbClr val="1F497D"/>
                  </a:outerShdw>
                </a:effectLst>
              </a:rPr>
              <a:t>toma al niño y a su madre y huye a Egipto, y </a:t>
            </a:r>
            <a:r>
              <a:rPr lang="es-ES" b="1" i="1" dirty="0" err="1">
                <a:effectLst>
                  <a:glow rad="101600">
                    <a:schemeClr val="accent2">
                      <a:satMod val="175000"/>
                      <a:alpha val="40000"/>
                    </a:schemeClr>
                  </a:glow>
                  <a:outerShdw blurRad="38100" dist="38100" dir="2700000" algn="tl">
                    <a:srgbClr val="1F497D"/>
                  </a:outerShdw>
                </a:effectLst>
              </a:rPr>
              <a:t>estáte</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allí hasta que yo te avise; pues Herodes ha de buscar</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al niño para matarle. Levantándose José, tomó al niño</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y a su madre, de noche, y se retiró a Egipto.</a:t>
            </a:r>
            <a:endParaRPr lang="es-ES" b="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advTm="37000">
        <p:split/>
      </p:transition>
    </mc:Choice>
    <mc:Fallback>
      <p:transition spd="slow" advTm="37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3000"/>
                                        <p:tgtEl>
                                          <p:spTgt spid="2"/>
                                        </p:tgtEl>
                                      </p:cBhvr>
                                    </p:animEffect>
                                  </p:childTnLst>
                                </p:cTn>
                              </p:par>
                            </p:childTnLst>
                          </p:cTn>
                        </p:par>
                        <p:par>
                          <p:cTn id="48" fill="hold" nodeType="afterGroup">
                            <p:stCondLst>
                              <p:cond delay="3000"/>
                            </p:stCondLst>
                            <p:childTnLst>
                              <p:par>
                                <p:cTn id="49" presetID="23" presetClass="entr" presetSubtype="32" fill="hold" nodeType="afterEffect">
                                  <p:stCondLst>
                                    <p:cond delay="500"/>
                                  </p:stCondLst>
                                  <p:childTnLst>
                                    <p:set>
                                      <p:cBhvr>
                                        <p:cTn id="50" dur="1" fill="hold">
                                          <p:stCondLst>
                                            <p:cond delay="0"/>
                                          </p:stCondLst>
                                        </p:cTn>
                                        <p:tgtEl>
                                          <p:spTgt spid="16"/>
                                        </p:tgtEl>
                                        <p:attrNameLst>
                                          <p:attrName>style.visibility</p:attrName>
                                        </p:attrNameLst>
                                      </p:cBhvr>
                                      <p:to>
                                        <p:strVal val="visible"/>
                                      </p:to>
                                    </p:set>
                                    <p:anim calcmode="lin" valueType="num">
                                      <p:cBhvr>
                                        <p:cTn id="51" dur="2000" fill="hold"/>
                                        <p:tgtEl>
                                          <p:spTgt spid="16"/>
                                        </p:tgtEl>
                                        <p:attrNameLst>
                                          <p:attrName>ppt_w</p:attrName>
                                        </p:attrNameLst>
                                      </p:cBhvr>
                                      <p:tavLst>
                                        <p:tav tm="0">
                                          <p:val>
                                            <p:strVal val="4*#ppt_w"/>
                                          </p:val>
                                        </p:tav>
                                        <p:tav tm="100000">
                                          <p:val>
                                            <p:strVal val="#ppt_w"/>
                                          </p:val>
                                        </p:tav>
                                      </p:tavLst>
                                    </p:anim>
                                    <p:anim calcmode="lin" valueType="num">
                                      <p:cBhvr>
                                        <p:cTn id="52" dur="2000" fill="hold"/>
                                        <p:tgtEl>
                                          <p:spTgt spid="16"/>
                                        </p:tgtEl>
                                        <p:attrNameLst>
                                          <p:attrName>ppt_h</p:attrName>
                                        </p:attrNameLst>
                                      </p:cBhvr>
                                      <p:tavLst>
                                        <p:tav tm="0">
                                          <p:val>
                                            <p:strVal val="4*#ppt_h"/>
                                          </p:val>
                                        </p:tav>
                                        <p:tav tm="100000">
                                          <p:val>
                                            <p:strVal val="#ppt_h"/>
                                          </p:val>
                                        </p:tav>
                                      </p:tavLst>
                                    </p:anim>
                                  </p:childTnLst>
                                </p:cTn>
                              </p:par>
                            </p:childTnLst>
                          </p:cTn>
                        </p:par>
                        <p:par>
                          <p:cTn id="53" fill="hold" nodeType="afterGroup">
                            <p:stCondLst>
                              <p:cond delay="5500"/>
                            </p:stCondLst>
                            <p:childTnLst>
                              <p:par>
                                <p:cTn id="54" presetID="23" presetClass="exit" presetSubtype="32" fill="hold" nodeType="afterEffect">
                                  <p:stCondLst>
                                    <p:cond delay="2000"/>
                                  </p:stCondLst>
                                  <p:childTnLst>
                                    <p:anim calcmode="lin" valueType="num">
                                      <p:cBhvr>
                                        <p:cTn id="55" dur="2000"/>
                                        <p:tgtEl>
                                          <p:spTgt spid="16"/>
                                        </p:tgtEl>
                                        <p:attrNameLst>
                                          <p:attrName>ppt_w</p:attrName>
                                        </p:attrNameLst>
                                      </p:cBhvr>
                                      <p:tavLst>
                                        <p:tav tm="0">
                                          <p:val>
                                            <p:strVal val="ppt_w"/>
                                          </p:val>
                                        </p:tav>
                                        <p:tav tm="100000">
                                          <p:val>
                                            <p:fltVal val="0"/>
                                          </p:val>
                                        </p:tav>
                                      </p:tavLst>
                                    </p:anim>
                                    <p:anim calcmode="lin" valueType="num">
                                      <p:cBhvr>
                                        <p:cTn id="56" dur="2000"/>
                                        <p:tgtEl>
                                          <p:spTgt spid="16"/>
                                        </p:tgtEl>
                                        <p:attrNameLst>
                                          <p:attrName>ppt_h</p:attrName>
                                        </p:attrNameLst>
                                      </p:cBhvr>
                                      <p:tavLst>
                                        <p:tav tm="0">
                                          <p:val>
                                            <p:strVal val="ppt_h"/>
                                          </p:val>
                                        </p:tav>
                                        <p:tav tm="100000">
                                          <p:val>
                                            <p:fltVal val="0"/>
                                          </p:val>
                                        </p:tav>
                                      </p:tavLst>
                                    </p:anim>
                                    <p:set>
                                      <p:cBhvr>
                                        <p:cTn id="57" dur="1" fill="hold">
                                          <p:stCondLst>
                                            <p:cond delay="1999"/>
                                          </p:stCondLst>
                                        </p:cTn>
                                        <p:tgtEl>
                                          <p:spTgt spid="16"/>
                                        </p:tgtEl>
                                        <p:attrNameLst>
                                          <p:attrName>style.visibility</p:attrName>
                                        </p:attrNameLst>
                                      </p:cBhvr>
                                      <p:to>
                                        <p:strVal val="hidden"/>
                                      </p:to>
                                    </p:set>
                                  </p:childTnLst>
                                </p:cTn>
                              </p:par>
                            </p:childTnLst>
                          </p:cTn>
                        </p:par>
                        <p:par>
                          <p:cTn id="58" fill="hold" nodeType="afterGroup">
                            <p:stCondLst>
                              <p:cond delay="95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1"/>
                                          </p:val>
                                        </p:tav>
                                        <p:tav tm="100000">
                                          <p:val>
                                            <p:strVal val="#ppt_x"/>
                                          </p:val>
                                        </p:tav>
                                      </p:tavLst>
                                    </p:anim>
                                    <p:anim calcmode="lin" valueType="num">
                                      <p:cBhvr>
                                        <p:cTn id="6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a:stretch>
            <a:fillRect/>
          </a:stretch>
        </p:blipFill>
        <p:spPr>
          <a:xfrm>
            <a:off x="0" y="-382588"/>
            <a:ext cx="9144000" cy="6408738"/>
          </a:xfrm>
          <a:prstGeom prst="rect">
            <a:avLst/>
          </a:prstGeom>
          <a:solidFill>
            <a:schemeClr val="tx2">
              <a:lumMod val="75000"/>
              <a:alpha val="80000"/>
            </a:schemeClr>
          </a:solidFill>
          <a:ln>
            <a:noFill/>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7" name="16 CuadroTexto"/>
          <p:cNvSpPr txBox="1"/>
          <p:nvPr/>
        </p:nvSpPr>
        <p:spPr>
          <a:xfrm>
            <a:off x="539750" y="4370388"/>
            <a:ext cx="8135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José no discute con el ángel: cree y se levanta. No intenta tampoco enmendar el plan que le dicta el cielo. Es un viaje en el que jamás había pensado: ¿Egipto? ¿No sería mejor unirse a los Magos y buscar refugio en su país?</a:t>
            </a:r>
          </a:p>
        </p:txBody>
      </p:sp>
    </p:spTree>
  </p:cSld>
  <p:clrMapOvr>
    <a:masterClrMapping/>
  </p:clrMapOvr>
  <mc:AlternateContent xmlns:mc="http://schemas.openxmlformats.org/markup-compatibility/2006">
    <mc:Choice xmlns:p14="http://schemas.microsoft.com/office/powerpoint/2010/main" Requires="p14">
      <p:transition spd="slow" p14:dur="2000" advTm="26000">
        <p14:pan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nodeType="afterGroup">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6" name="15 CuadroTexto"/>
          <p:cNvSpPr txBox="1"/>
          <p:nvPr/>
        </p:nvSpPr>
        <p:spPr>
          <a:xfrm>
            <a:off x="539750"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¿Egipto, en donde no conocemos a nadie? ¿No serán muchos los riesgos para el niño por ser un país extraño? Y hay que ganarse la vida, abrirse camino, sin tener amigos.</a:t>
            </a:r>
          </a:p>
        </p:txBody>
      </p:sp>
    </p:spTree>
  </p:cSld>
  <p:clrMapOvr>
    <a:masterClrMapping/>
  </p:clrMapOvr>
  <mc:AlternateContent xmlns:mc="http://schemas.openxmlformats.org/markup-compatibility/2006">
    <mc:Choice xmlns:p14="http://schemas.microsoft.com/office/powerpoint/2010/main" Requires="p14">
      <p:transition spd="slow" p14:dur="2000" advTm="22000">
        <p14:pan dir="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nodeType="afterGroup">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nhjhu7ujj.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55650" y="4873625"/>
            <a:ext cx="76327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Dios acaba de llegar al mundo, y el mundo organiza su persecución. ¡Así están de ciegos los hombres!</a:t>
            </a:r>
          </a:p>
        </p:txBody>
      </p:sp>
    </p:spTree>
  </p:cSld>
  <p:clrMapOvr>
    <a:masterClrMapping/>
  </p:clrMapOvr>
  <mc:AlternateContent xmlns:mc="http://schemas.openxmlformats.org/markup-compatibility/2006">
    <mc:Choice xmlns:p14="http://schemas.microsoft.com/office/powerpoint/2010/main" Requires="p14">
      <p:transition spd="slow" p14:dur="2000" advTm="16000">
        <p14:pan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0"/>
                                  </p:stCondLst>
                                  <p:childTnLst>
                                    <p:animEffect transition="out" filter="barn(in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835150" y="-527050"/>
            <a:ext cx="5473700" cy="6913563"/>
          </a:xfrm>
        </p:spPr>
      </p:pic>
      <p:sp>
        <p:nvSpPr>
          <p:cNvPr id="5" name="4 Rectángulo"/>
          <p:cNvSpPr/>
          <p:nvPr/>
        </p:nvSpPr>
        <p:spPr>
          <a:xfrm>
            <a:off x="0" y="0"/>
            <a:ext cx="1835150"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308850" y="0"/>
            <a:ext cx="1835150" cy="5715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3 Marcador de contenido" descr="fyKKhscfnK.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527050"/>
            <a:ext cx="54737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1835150" y="0"/>
            <a:ext cx="54737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4213"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 medida que Jesús crecía, el niño Jesús internaba las Escrituras en su corazón, aprendía la cultura, y observaba las tradiciones piadosas de las personas con las que vivía. </a:t>
            </a:r>
          </a:p>
        </p:txBody>
      </p:sp>
    </p:spTree>
  </p:cSld>
  <p:clrMapOvr>
    <a:masterClrMapping/>
  </p:clrMapOvr>
  <mc:AlternateContent xmlns:mc="http://schemas.openxmlformats.org/markup-compatibility/2006">
    <mc:Choice xmlns:p14="http://schemas.microsoft.com/office/powerpoint/2010/main" Requires="p14">
      <p:transition spd="slow" p14:dur="2000" advTm="22000">
        <p14:pa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3000"/>
                                        <p:tgtEl>
                                          <p:spTgt spid="5"/>
                                        </p:tgtEl>
                                      </p:cBhvr>
                                    </p:animEffect>
                                  </p:childTnLst>
                                </p:cTn>
                              </p:par>
                              <p:par>
                                <p:cTn id="8" presetID="5"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2500" y="0"/>
            <a:ext cx="47720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2195513" y="0"/>
            <a:ext cx="4752975" cy="5715000"/>
          </a:xfrm>
          <a:prstGeom prst="rect">
            <a:avLst/>
          </a:prstGeom>
          <a:solidFill>
            <a:schemeClr val="accent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555875" y="193675"/>
            <a:ext cx="4103688" cy="5327650"/>
          </a:xfrm>
          <a:prstGeom prst="rect">
            <a:avLst/>
          </a:prstGeom>
          <a:solidFill>
            <a:schemeClr val="tx2">
              <a:lumMod val="9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124075" y="4873625"/>
            <a:ext cx="49688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Visitaba Jerusalén y fue presentado en el templo como lo hacen con cada niño judío.</a:t>
            </a:r>
          </a:p>
        </p:txBody>
      </p:sp>
    </p:spTree>
  </p:cSld>
  <p:clrMapOvr>
    <a:masterClrMapping/>
  </p:clrMapOvr>
  <mc:AlternateContent xmlns:mc="http://schemas.openxmlformats.org/markup-compatibility/2006">
    <mc:Choice xmlns:p14="http://schemas.microsoft.com/office/powerpoint/2010/main" Requires="p14">
      <p:transition spd="slow" p14:dur="2000" advTm="14000">
        <p:cover/>
      </p:transition>
    </mc:Choice>
    <mc:Fallback>
      <p:transition spd="slow" advTm="14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6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0"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971550" y="0"/>
            <a:ext cx="3671888"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4716463" y="0"/>
            <a:ext cx="36004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1835150" y="0"/>
            <a:ext cx="28797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4714875" y="0"/>
            <a:ext cx="26654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flipV="1">
            <a:off x="1763713" y="0"/>
            <a:ext cx="295116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flipV="1">
            <a:off x="4714875" y="0"/>
            <a:ext cx="27368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39750" y="4945063"/>
            <a:ext cx="8135938"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Conocía las leyes divinas y las reglas de la tierra. Su compañerismo era profundo con las personas que lo rodeaban.</a:t>
            </a:r>
          </a:p>
        </p:txBody>
      </p:sp>
    </p:spTree>
  </p:cSld>
  <p:clrMapOvr>
    <a:masterClrMapping/>
  </p:clrMapOvr>
  <mc:AlternateContent xmlns:mc="http://schemas.openxmlformats.org/markup-compatibility/2006">
    <mc:Choice xmlns:p14="http://schemas.microsoft.com/office/powerpoint/2010/main" Requires="p14">
      <p:transition spd="slow" p14:dur="2000" advTm="18000">
        <p:cover dir="r"/>
      </p:transition>
    </mc:Choice>
    <mc:Fallback>
      <p:transition spd="slow" advTm="18000">
        <p:cover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3000"/>
                                        <p:tgtEl>
                                          <p:spTgt spid="13"/>
                                        </p:tgtEl>
                                      </p:cBhvr>
                                    </p:animEffect>
                                    <p:set>
                                      <p:cBhvr>
                                        <p:cTn id="43" dur="1" fill="hold">
                                          <p:stCondLst>
                                            <p:cond delay="2999"/>
                                          </p:stCondLst>
                                        </p:cTn>
                                        <p:tgtEl>
                                          <p:spTgt spid="13"/>
                                        </p:tgtEl>
                                        <p:attrNameLst>
                                          <p:attrName>style.visibility</p:attrName>
                                        </p:attrNameLst>
                                      </p:cBhvr>
                                      <p:to>
                                        <p:strVal val="hidden"/>
                                      </p:to>
                                    </p:set>
                                  </p:childTnLst>
                                </p:cTn>
                              </p:par>
                              <p:par>
                                <p:cTn id="44" presetID="18" presetClass="exit" presetSubtype="9" fill="hold" nodeType="withEffect">
                                  <p:stCondLst>
                                    <p:cond delay="0"/>
                                  </p:stCondLst>
                                  <p:childTnLst>
                                    <p:animEffect transition="out" filter="strips(upLeft)">
                                      <p:cBhvr>
                                        <p:cTn id="45" dur="3000"/>
                                        <p:tgtEl>
                                          <p:spTgt spid="14"/>
                                        </p:tgtEl>
                                      </p:cBhvr>
                                    </p:animEffect>
                                    <p:set>
                                      <p:cBhvr>
                                        <p:cTn id="46" dur="1" fill="hold">
                                          <p:stCondLst>
                                            <p:cond delay="2999"/>
                                          </p:stCondLst>
                                        </p:cTn>
                                        <p:tgtEl>
                                          <p:spTgt spid="14"/>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strVal val="4/3*#ppt_w"/>
                                          </p:val>
                                        </p:tav>
                                        <p:tav tm="100000">
                                          <p:val>
                                            <p:strVal val="#ppt_w"/>
                                          </p:val>
                                        </p:tav>
                                      </p:tavLst>
                                    </p:anim>
                                    <p:anim calcmode="lin" valueType="num">
                                      <p:cBhvr>
                                        <p:cTn id="50" dur="3000" fill="hold"/>
                                        <p:tgtEl>
                                          <p:spTgt spid="4"/>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3000"/>
                                        <p:tgtEl>
                                          <p:spTgt spid="4"/>
                                        </p:tgtEl>
                                      </p:cBhvr>
                                    </p:animEffect>
                                  </p:childTnLst>
                                </p:cTn>
                              </p:par>
                            </p:childTnLst>
                          </p:cTn>
                        </p:par>
                        <p:par>
                          <p:cTn id="54" fill="hold" nodeType="afterGroup">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1000"/>
                                        <p:tgtEl>
                                          <p:spTgt spid="15"/>
                                        </p:tgtEl>
                                      </p:cBhvr>
                                    </p:animEffect>
                                    <p:anim calcmode="lin" valueType="num">
                                      <p:cBhvr>
                                        <p:cTn id="58" dur="1000" fill="hold"/>
                                        <p:tgtEl>
                                          <p:spTgt spid="15"/>
                                        </p:tgtEl>
                                        <p:attrNameLst>
                                          <p:attrName>ppt_x</p:attrName>
                                        </p:attrNameLst>
                                      </p:cBhvr>
                                      <p:tavLst>
                                        <p:tav tm="0">
                                          <p:val>
                                            <p:strVal val="#ppt_x-.1"/>
                                          </p:val>
                                        </p:tav>
                                        <p:tav tm="100000">
                                          <p:val>
                                            <p:strVal val="#ppt_x"/>
                                          </p:val>
                                        </p:tav>
                                      </p:tavLst>
                                    </p:anim>
                                    <p:anim calcmode="lin" valueType="num">
                                      <p:cBhvr>
                                        <p:cTn id="5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C:\Documents and Settings\Ana María\Escritorio\HD Wallpapers of beautiful natural scenery of the Alps 960x800 (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C:\Documents and Settings\Ana María\Escritorio\ovan-lake-iran-1920x1200-wallpaper-lago1.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C:\Documents and Settings\Ana María\Escritorio\ovan-lake-iran-1920x1200-wallpaper-lago1.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50825" y="4657725"/>
            <a:ext cx="86423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Creciendo en estatura representa el aspecto físico, externo de los individuos y las congregaciones. Aunque la profundidad de la sabiduría y el conocimiento de Jesús asombraban a los líderes religiosos de su tiempo,</a:t>
            </a:r>
          </a:p>
        </p:txBody>
      </p:sp>
    </p:spTree>
  </p:cSld>
  <p:clrMapOvr>
    <a:masterClrMapping/>
  </p:clrMapOvr>
  <mc:AlternateContent xmlns:mc="http://schemas.openxmlformats.org/markup-compatibility/2006">
    <mc:Choice xmlns:p14="http://schemas.microsoft.com/office/powerpoint/2010/main" Requires="p14">
      <p:transition spd="slow" p14:dur="2000" advTm="26000">
        <p:cover dir="d"/>
      </p:transition>
    </mc:Choice>
    <mc:Fallback>
      <p:transition spd="slow" advTm="26000">
        <p:cover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xit" presetSubtype="0" fill="hold" nodeType="withEffect">
                                  <p:stCondLst>
                                    <p:cond delay="0"/>
                                  </p:stCondLst>
                                  <p:childTnLst>
                                    <p:animEffect transition="out" filter="fade">
                                      <p:cBhvr>
                                        <p:cTn id="6" dur="3000"/>
                                        <p:tgtEl>
                                          <p:spTgt spid="21505"/>
                                        </p:tgtEl>
                                      </p:cBhvr>
                                    </p:animEffect>
                                    <p:anim calcmode="lin" valueType="num">
                                      <p:cBhvr>
                                        <p:cTn id="7" dur="3000"/>
                                        <p:tgtEl>
                                          <p:spTgt spid="21505"/>
                                        </p:tgtEl>
                                        <p:attrNameLst>
                                          <p:attrName>ppt_x</p:attrName>
                                        </p:attrNameLst>
                                      </p:cBhvr>
                                      <p:tavLst>
                                        <p:tav tm="0">
                                          <p:val>
                                            <p:strVal val="ppt_x"/>
                                          </p:val>
                                        </p:tav>
                                        <p:tav tm="100000">
                                          <p:val>
                                            <p:strVal val="ppt_x"/>
                                          </p:val>
                                        </p:tav>
                                      </p:tavLst>
                                    </p:anim>
                                    <p:anim calcmode="lin" valueType="num">
                                      <p:cBhvr>
                                        <p:cTn id="8" dur="300" decel="100000"/>
                                        <p:tgtEl>
                                          <p:spTgt spid="21505"/>
                                        </p:tgtEl>
                                        <p:attrNameLst>
                                          <p:attrName>ppt_y</p:attrName>
                                        </p:attrNameLst>
                                      </p:cBhvr>
                                      <p:tavLst>
                                        <p:tav tm="0">
                                          <p:val>
                                            <p:strVal val="ppt_y"/>
                                          </p:val>
                                        </p:tav>
                                        <p:tav tm="100000">
                                          <p:val>
                                            <p:strVal val="ppt_y-.03"/>
                                          </p:val>
                                        </p:tav>
                                      </p:tavLst>
                                    </p:anim>
                                    <p:anim calcmode="lin" valueType="num">
                                      <p:cBhvr>
                                        <p:cTn id="9" dur="2700" accel="100000">
                                          <p:stCondLst>
                                            <p:cond delay="300"/>
                                          </p:stCondLst>
                                        </p:cTn>
                                        <p:tgtEl>
                                          <p:spTgt spid="21505"/>
                                        </p:tgtEl>
                                        <p:attrNameLst>
                                          <p:attrName>ppt_y</p:attrName>
                                        </p:attrNameLst>
                                      </p:cBhvr>
                                      <p:tavLst>
                                        <p:tav tm="0">
                                          <p:val>
                                            <p:strVal val="ppt_y"/>
                                          </p:val>
                                        </p:tav>
                                        <p:tav tm="100000">
                                          <p:val>
                                            <p:strVal val="ppt_y+1"/>
                                          </p:val>
                                        </p:tav>
                                      </p:tavLst>
                                    </p:anim>
                                    <p:set>
                                      <p:cBhvr>
                                        <p:cTn id="10" dur="1" fill="hold">
                                          <p:stCondLst>
                                            <p:cond delay="2999"/>
                                          </p:stCondLst>
                                        </p:cTn>
                                        <p:tgtEl>
                                          <p:spTgt spid="21505"/>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additive="base">
                                        <p:cTn id="13" dur="3000" fill="hold"/>
                                        <p:tgtEl>
                                          <p:spTgt spid="7173"/>
                                        </p:tgtEl>
                                        <p:attrNameLst>
                                          <p:attrName>ppt_x</p:attrName>
                                        </p:attrNameLst>
                                      </p:cBhvr>
                                      <p:tavLst>
                                        <p:tav tm="0">
                                          <p:val>
                                            <p:strVal val="#ppt_x"/>
                                          </p:val>
                                        </p:tav>
                                        <p:tav tm="100000">
                                          <p:val>
                                            <p:strVal val="#ppt_x"/>
                                          </p:val>
                                        </p:tav>
                                      </p:tavLst>
                                    </p:anim>
                                    <p:anim calcmode="lin" valueType="num">
                                      <p:cBhvr additive="base">
                                        <p:cTn id="14" dur="3000" fill="hold"/>
                                        <p:tgtEl>
                                          <p:spTgt spid="7173"/>
                                        </p:tgtEl>
                                        <p:attrNameLst>
                                          <p:attrName>ppt_y</p:attrName>
                                        </p:attrNameLst>
                                      </p:cBhvr>
                                      <p:tavLst>
                                        <p:tav tm="0">
                                          <p:val>
                                            <p:strVal val="1+#ppt_h/2"/>
                                          </p:val>
                                        </p:tav>
                                        <p:tav tm="100000">
                                          <p:val>
                                            <p:strVal val="#ppt_y"/>
                                          </p:val>
                                        </p:tav>
                                      </p:tavLst>
                                    </p:anim>
                                  </p:childTnLst>
                                </p:cTn>
                              </p:par>
                              <p:par>
                                <p:cTn id="15" presetID="19" presetClass="entr" presetSubtype="5" fill="hold" nodeType="withEffect">
                                  <p:stCondLst>
                                    <p:cond delay="0"/>
                                  </p:stCondLst>
                                  <p:childTnLst>
                                    <p:set>
                                      <p:cBhvr>
                                        <p:cTn id="16" dur="1" fill="hold">
                                          <p:stCondLst>
                                            <p:cond delay="0"/>
                                          </p:stCondLst>
                                        </p:cTn>
                                        <p:tgtEl>
                                          <p:spTgt spid="7173"/>
                                        </p:tgtEl>
                                        <p:attrNameLst>
                                          <p:attrName>style.visibility</p:attrName>
                                        </p:attrNameLst>
                                      </p:cBhvr>
                                      <p:to>
                                        <p:strVal val="visible"/>
                                      </p:to>
                                    </p:set>
                                    <p:anim calcmode="lin" valueType="num">
                                      <p:cBhvr>
                                        <p:cTn id="17" dur="3000" fill="hold"/>
                                        <p:tgtEl>
                                          <p:spTgt spid="7173"/>
                                        </p:tgtEl>
                                        <p:attrNameLst>
                                          <p:attrName>ppt_w</p:attrName>
                                        </p:attrNameLst>
                                      </p:cBhvr>
                                      <p:tavLst>
                                        <p:tav tm="0">
                                          <p:val>
                                            <p:strVal val="#ppt_w"/>
                                          </p:val>
                                        </p:tav>
                                        <p:tav tm="100000">
                                          <p:val>
                                            <p:strVal val="#ppt_w"/>
                                          </p:val>
                                        </p:tav>
                                      </p:tavLst>
                                    </p:anim>
                                    <p:anim calcmode="lin" valueType="num">
                                      <p:cBhvr>
                                        <p:cTn id="18" dur="3000" fill="hold"/>
                                        <p:tgtEl>
                                          <p:spTgt spid="7173"/>
                                        </p:tgtEl>
                                        <p:attrNameLst>
                                          <p:attrName>ppt_h</p:attrName>
                                        </p:attrNameLst>
                                      </p:cBhvr>
                                      <p:tavLst>
                                        <p:tav tm="0" fmla="#ppt_h*sin(2.5*pi*$)">
                                          <p:val>
                                            <p:fltVal val="0"/>
                                          </p:val>
                                        </p:tav>
                                        <p:tav tm="100000">
                                          <p:val>
                                            <p:fltVal val="1"/>
                                          </p:val>
                                        </p:tav>
                                      </p:tavLst>
                                    </p:anim>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ppt_w"/>
                                          </p:val>
                                        </p:tav>
                                        <p:tav tm="100000">
                                          <p:val>
                                            <p:strVal val="#ppt_w"/>
                                          </p:val>
                                        </p:tav>
                                      </p:tavLst>
                                    </p:anim>
                                    <p:anim calcmode="lin" valueType="num">
                                      <p:cBhvr>
                                        <p:cTn id="26" dur="3000" fill="hold"/>
                                        <p:tgtEl>
                                          <p:spTgt spid="4"/>
                                        </p:tgtEl>
                                        <p:attrNameLst>
                                          <p:attrName>ppt_h</p:attrName>
                                        </p:attrNameLst>
                                      </p:cBhvr>
                                      <p:tavLst>
                                        <p:tav tm="0" fmla="#ppt_h*sin(2.5*pi*$)">
                                          <p:val>
                                            <p:fltVal val="0"/>
                                          </p:val>
                                        </p:tav>
                                        <p:tav tm="100000">
                                          <p:val>
                                            <p:fltVal val="1"/>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79388" y="157163"/>
            <a:ext cx="8785225" cy="5400675"/>
          </a:xfrm>
          <a:prstGeom prst="rect">
            <a:avLst/>
          </a:prstGeom>
          <a:solidFill>
            <a:schemeClr val="accent6">
              <a:lumMod val="60000"/>
              <a:lumOff val="40000"/>
              <a:alpha val="6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38138"/>
            <a:ext cx="8353425" cy="5040312"/>
          </a:xfrm>
          <a:prstGeom prst="rect">
            <a:avLst/>
          </a:prstGeom>
          <a:solidFill>
            <a:schemeClr val="tx2">
              <a:lumMod val="90000"/>
              <a:alpha val="6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517525"/>
            <a:ext cx="7921625" cy="4679950"/>
          </a:xfrm>
          <a:prstGeom prst="rect">
            <a:avLst/>
          </a:prstGeom>
          <a:solidFill>
            <a:schemeClr val="tx2">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827088" y="4873625"/>
            <a:ext cx="76327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crecimiento interno fue cognitivo y experimental. Él interactuaba con las personas de Nazaret.</a:t>
            </a:r>
          </a:p>
        </p:txBody>
      </p:sp>
    </p:spTree>
  </p:cSld>
  <p:clrMapOvr>
    <a:masterClrMapping/>
  </p:clrMapOvr>
  <mc:AlternateContent xmlns:mc="http://schemas.openxmlformats.org/markup-compatibility/2006">
    <mc:Choice xmlns:p14="http://schemas.microsoft.com/office/powerpoint/2010/main" Requires="p14">
      <p:transition spd="slow" p14:dur="2000" advTm="16000">
        <p:cover dir="d"/>
      </p:transition>
    </mc:Choice>
    <mc:Fallback>
      <p:transition spd="slow" advTm="16000">
        <p:cover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3276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908175"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08175" y="0"/>
            <a:ext cx="5327650" cy="5715000"/>
          </a:xfrm>
          <a:prstGeom prst="rect">
            <a:avLst/>
          </a:prstGeom>
          <a:solidFill>
            <a:srgbClr val="C00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8313"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llegada de Jesús fue profetizada por Juan el Bautista (su primo, según el Evangelio de Lucas), por quien Jesús fue bautizado en el río Jordán.​ Durante el bautismo, el Espíritu de Dios, en forma de paloma, descendió sobre Jesús.</a:t>
            </a:r>
          </a:p>
        </p:txBody>
      </p:sp>
    </p:spTree>
  </p:cSld>
  <p:clrMapOvr>
    <a:masterClrMapping/>
  </p:clrMapOvr>
  <mc:AlternateContent xmlns:mc="http://schemas.openxmlformats.org/markup-compatibility/2006">
    <mc:Choice xmlns:p14="http://schemas.microsoft.com/office/powerpoint/2010/main" Requires="p14">
      <p:transition spd="slow" p14:dur="2000" advTm="27000">
        <p:cover dir="u"/>
      </p:transition>
    </mc:Choice>
    <mc:Fallback>
      <p:transition spd="slow" advTm="27000">
        <p:cover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3000"/>
                                        <p:tgtEl>
                                          <p:spTgt spid="6"/>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in)">
                                      <p:cBhvr>
                                        <p:cTn id="20" dur="3000"/>
                                        <p:tgtEl>
                                          <p:spTgt spid="5"/>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150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AutoShape 7"/>
          <p:cNvSpPr>
            <a:spLocks noChangeArrowheads="1"/>
          </p:cNvSpPr>
          <p:nvPr/>
        </p:nvSpPr>
        <p:spPr bwMode="auto">
          <a:xfrm>
            <a:off x="-180975" y="-166688"/>
            <a:ext cx="9505950" cy="5881688"/>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6" name="AutoShape 8"/>
          <p:cNvSpPr>
            <a:spLocks noChangeArrowheads="1"/>
          </p:cNvSpPr>
          <p:nvPr/>
        </p:nvSpPr>
        <p:spPr bwMode="auto">
          <a:xfrm>
            <a:off x="-107950" y="-238125"/>
            <a:ext cx="4824413" cy="595312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7" name="AutoShape 9"/>
          <p:cNvSpPr>
            <a:spLocks noChangeArrowheads="1"/>
          </p:cNvSpPr>
          <p:nvPr/>
        </p:nvSpPr>
        <p:spPr bwMode="auto">
          <a:xfrm flipH="1">
            <a:off x="4500563" y="-238125"/>
            <a:ext cx="4824412" cy="595312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8" name="AutoShape 10"/>
          <p:cNvSpPr>
            <a:spLocks noChangeArrowheads="1"/>
          </p:cNvSpPr>
          <p:nvPr/>
        </p:nvSpPr>
        <p:spPr bwMode="auto">
          <a:xfrm>
            <a:off x="0" y="2041525"/>
            <a:ext cx="4572000" cy="367347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9" name="AutoShape 11"/>
          <p:cNvSpPr>
            <a:spLocks noChangeArrowheads="1"/>
          </p:cNvSpPr>
          <p:nvPr/>
        </p:nvSpPr>
        <p:spPr bwMode="auto">
          <a:xfrm flipH="1">
            <a:off x="4572000" y="1822450"/>
            <a:ext cx="4572000" cy="389255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0" name="AutoShape 12"/>
          <p:cNvSpPr>
            <a:spLocks noChangeArrowheads="1"/>
          </p:cNvSpPr>
          <p:nvPr/>
        </p:nvSpPr>
        <p:spPr bwMode="auto">
          <a:xfrm>
            <a:off x="0" y="3794125"/>
            <a:ext cx="4643438" cy="1920875"/>
          </a:xfrm>
          <a:prstGeom prst="rtTriangle">
            <a:avLst/>
          </a:prstGeom>
          <a:solidFill>
            <a:schemeClr val="bg1">
              <a:alpha val="6705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1" name="AutoShape 13"/>
          <p:cNvSpPr>
            <a:spLocks noChangeArrowheads="1"/>
          </p:cNvSpPr>
          <p:nvPr/>
        </p:nvSpPr>
        <p:spPr bwMode="auto">
          <a:xfrm flipH="1">
            <a:off x="4572000" y="3729038"/>
            <a:ext cx="4572000" cy="1985962"/>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827088" y="4945063"/>
            <a:ext cx="79216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el bautismo y un retiro de cuarenta días en el desierto, Jesucristo comenzó su predicación.</a:t>
            </a:r>
          </a:p>
        </p:txBody>
      </p:sp>
    </p:spTree>
  </p:cSld>
  <p:clrMapOvr>
    <a:masterClrMapping/>
  </p:clrMapOvr>
  <mc:AlternateContent xmlns:mc="http://schemas.openxmlformats.org/markup-compatibility/2006">
    <mc:Choice xmlns:p14="http://schemas.microsoft.com/office/powerpoint/2010/main" Requires="p14">
      <p:transition spd="slow" p14:dur="2000" advTm="16000">
        <p:blinds dir="vert"/>
      </p:transition>
    </mc:Choice>
    <mc:Fallback>
      <p:transition spd="slow" advTm="16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2541"/>
                                        </p:tgtEl>
                                        <p:attrNameLst>
                                          <p:attrName>ppt_x</p:attrName>
                                        </p:attrNameLst>
                                      </p:cBhvr>
                                      <p:tavLst>
                                        <p:tav tm="0">
                                          <p:val>
                                            <p:strVal val="ppt_x"/>
                                          </p:val>
                                        </p:tav>
                                        <p:tav tm="100000">
                                          <p:val>
                                            <p:strVal val="ppt_x+ppt_w/2"/>
                                          </p:val>
                                        </p:tav>
                                      </p:tavLst>
                                    </p:anim>
                                    <p:anim calcmode="lin" valueType="num">
                                      <p:cBhvr>
                                        <p:cTn id="7" dur="3000"/>
                                        <p:tgtEl>
                                          <p:spTgt spid="22541"/>
                                        </p:tgtEl>
                                        <p:attrNameLst>
                                          <p:attrName>ppt_y</p:attrName>
                                        </p:attrNameLst>
                                      </p:cBhvr>
                                      <p:tavLst>
                                        <p:tav tm="0">
                                          <p:val>
                                            <p:strVal val="ppt_y"/>
                                          </p:val>
                                        </p:tav>
                                        <p:tav tm="100000">
                                          <p:val>
                                            <p:strVal val="ppt_y"/>
                                          </p:val>
                                        </p:tav>
                                      </p:tavLst>
                                    </p:anim>
                                    <p:anim calcmode="lin" valueType="num">
                                      <p:cBhvr>
                                        <p:cTn id="8" dur="3000"/>
                                        <p:tgtEl>
                                          <p:spTgt spid="22541"/>
                                        </p:tgtEl>
                                        <p:attrNameLst>
                                          <p:attrName>ppt_w</p:attrName>
                                        </p:attrNameLst>
                                      </p:cBhvr>
                                      <p:tavLst>
                                        <p:tav tm="0">
                                          <p:val>
                                            <p:strVal val="ppt_w"/>
                                          </p:val>
                                        </p:tav>
                                        <p:tav tm="100000">
                                          <p:val>
                                            <p:fltVal val="0"/>
                                          </p:val>
                                        </p:tav>
                                      </p:tavLst>
                                    </p:anim>
                                    <p:anim calcmode="lin" valueType="num">
                                      <p:cBhvr>
                                        <p:cTn id="9" dur="3000"/>
                                        <p:tgtEl>
                                          <p:spTgt spid="22541"/>
                                        </p:tgtEl>
                                        <p:attrNameLst>
                                          <p:attrName>ppt_h</p:attrName>
                                        </p:attrNameLst>
                                      </p:cBhvr>
                                      <p:tavLst>
                                        <p:tav tm="0">
                                          <p:val>
                                            <p:strVal val="ppt_h"/>
                                          </p:val>
                                        </p:tav>
                                        <p:tav tm="100000">
                                          <p:val>
                                            <p:strVal val="ppt_h"/>
                                          </p:val>
                                        </p:tav>
                                      </p:tavLst>
                                    </p:anim>
                                    <p:set>
                                      <p:cBhvr>
                                        <p:cTn id="10" dur="1" fill="hold">
                                          <p:stCondLst>
                                            <p:cond delay="2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2539"/>
                                        </p:tgtEl>
                                        <p:attrNameLst>
                                          <p:attrName>ppt_x</p:attrName>
                                        </p:attrNameLst>
                                      </p:cBhvr>
                                      <p:tavLst>
                                        <p:tav tm="0">
                                          <p:val>
                                            <p:strVal val="ppt_x"/>
                                          </p:val>
                                        </p:tav>
                                        <p:tav tm="100000">
                                          <p:val>
                                            <p:strVal val="ppt_x+ppt_w/2"/>
                                          </p:val>
                                        </p:tav>
                                      </p:tavLst>
                                    </p:anim>
                                    <p:anim calcmode="lin" valueType="num">
                                      <p:cBhvr>
                                        <p:cTn id="13" dur="3000"/>
                                        <p:tgtEl>
                                          <p:spTgt spid="22539"/>
                                        </p:tgtEl>
                                        <p:attrNameLst>
                                          <p:attrName>ppt_y</p:attrName>
                                        </p:attrNameLst>
                                      </p:cBhvr>
                                      <p:tavLst>
                                        <p:tav tm="0">
                                          <p:val>
                                            <p:strVal val="ppt_y"/>
                                          </p:val>
                                        </p:tav>
                                        <p:tav tm="100000">
                                          <p:val>
                                            <p:strVal val="ppt_y"/>
                                          </p:val>
                                        </p:tav>
                                      </p:tavLst>
                                    </p:anim>
                                    <p:anim calcmode="lin" valueType="num">
                                      <p:cBhvr>
                                        <p:cTn id="14" dur="3000"/>
                                        <p:tgtEl>
                                          <p:spTgt spid="22539"/>
                                        </p:tgtEl>
                                        <p:attrNameLst>
                                          <p:attrName>ppt_w</p:attrName>
                                        </p:attrNameLst>
                                      </p:cBhvr>
                                      <p:tavLst>
                                        <p:tav tm="0">
                                          <p:val>
                                            <p:strVal val="ppt_w"/>
                                          </p:val>
                                        </p:tav>
                                        <p:tav tm="100000">
                                          <p:val>
                                            <p:fltVal val="0"/>
                                          </p:val>
                                        </p:tav>
                                      </p:tavLst>
                                    </p:anim>
                                    <p:anim calcmode="lin" valueType="num">
                                      <p:cBhvr>
                                        <p:cTn id="15" dur="3000"/>
                                        <p:tgtEl>
                                          <p:spTgt spid="22539"/>
                                        </p:tgtEl>
                                        <p:attrNameLst>
                                          <p:attrName>ppt_h</p:attrName>
                                        </p:attrNameLst>
                                      </p:cBhvr>
                                      <p:tavLst>
                                        <p:tav tm="0">
                                          <p:val>
                                            <p:strVal val="ppt_h"/>
                                          </p:val>
                                        </p:tav>
                                        <p:tav tm="100000">
                                          <p:val>
                                            <p:strVal val="ppt_h"/>
                                          </p:val>
                                        </p:tav>
                                      </p:tavLst>
                                    </p:anim>
                                    <p:set>
                                      <p:cBhvr>
                                        <p:cTn id="16" dur="1" fill="hold">
                                          <p:stCondLst>
                                            <p:cond delay="2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2537"/>
                                        </p:tgtEl>
                                        <p:attrNameLst>
                                          <p:attrName>ppt_x</p:attrName>
                                        </p:attrNameLst>
                                      </p:cBhvr>
                                      <p:tavLst>
                                        <p:tav tm="0">
                                          <p:val>
                                            <p:strVal val="ppt_x"/>
                                          </p:val>
                                        </p:tav>
                                        <p:tav tm="100000">
                                          <p:val>
                                            <p:strVal val="ppt_x+ppt_w/2"/>
                                          </p:val>
                                        </p:tav>
                                      </p:tavLst>
                                    </p:anim>
                                    <p:anim calcmode="lin" valueType="num">
                                      <p:cBhvr>
                                        <p:cTn id="19" dur="3000"/>
                                        <p:tgtEl>
                                          <p:spTgt spid="22537"/>
                                        </p:tgtEl>
                                        <p:attrNameLst>
                                          <p:attrName>ppt_y</p:attrName>
                                        </p:attrNameLst>
                                      </p:cBhvr>
                                      <p:tavLst>
                                        <p:tav tm="0">
                                          <p:val>
                                            <p:strVal val="ppt_y"/>
                                          </p:val>
                                        </p:tav>
                                        <p:tav tm="100000">
                                          <p:val>
                                            <p:strVal val="ppt_y"/>
                                          </p:val>
                                        </p:tav>
                                      </p:tavLst>
                                    </p:anim>
                                    <p:anim calcmode="lin" valueType="num">
                                      <p:cBhvr>
                                        <p:cTn id="20" dur="3000"/>
                                        <p:tgtEl>
                                          <p:spTgt spid="22537"/>
                                        </p:tgtEl>
                                        <p:attrNameLst>
                                          <p:attrName>ppt_w</p:attrName>
                                        </p:attrNameLst>
                                      </p:cBhvr>
                                      <p:tavLst>
                                        <p:tav tm="0">
                                          <p:val>
                                            <p:strVal val="ppt_w"/>
                                          </p:val>
                                        </p:tav>
                                        <p:tav tm="100000">
                                          <p:val>
                                            <p:fltVal val="0"/>
                                          </p:val>
                                        </p:tav>
                                      </p:tavLst>
                                    </p:anim>
                                    <p:anim calcmode="lin" valueType="num">
                                      <p:cBhvr>
                                        <p:cTn id="21" dur="3000"/>
                                        <p:tgtEl>
                                          <p:spTgt spid="22537"/>
                                        </p:tgtEl>
                                        <p:attrNameLst>
                                          <p:attrName>ppt_h</p:attrName>
                                        </p:attrNameLst>
                                      </p:cBhvr>
                                      <p:tavLst>
                                        <p:tav tm="0">
                                          <p:val>
                                            <p:strVal val="ppt_h"/>
                                          </p:val>
                                        </p:tav>
                                        <p:tav tm="100000">
                                          <p:val>
                                            <p:strVal val="ppt_h"/>
                                          </p:val>
                                        </p:tav>
                                      </p:tavLst>
                                    </p:anim>
                                    <p:set>
                                      <p:cBhvr>
                                        <p:cTn id="22" dur="1" fill="hold">
                                          <p:stCondLst>
                                            <p:cond delay="2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2540"/>
                                        </p:tgtEl>
                                        <p:attrNameLst>
                                          <p:attrName>ppt_x</p:attrName>
                                        </p:attrNameLst>
                                      </p:cBhvr>
                                      <p:tavLst>
                                        <p:tav tm="0">
                                          <p:val>
                                            <p:strVal val="ppt_x"/>
                                          </p:val>
                                        </p:tav>
                                        <p:tav tm="100000">
                                          <p:val>
                                            <p:strVal val="ppt_x-ppt_w/2"/>
                                          </p:val>
                                        </p:tav>
                                      </p:tavLst>
                                    </p:anim>
                                    <p:anim calcmode="lin" valueType="num">
                                      <p:cBhvr>
                                        <p:cTn id="25" dur="3000"/>
                                        <p:tgtEl>
                                          <p:spTgt spid="22540"/>
                                        </p:tgtEl>
                                        <p:attrNameLst>
                                          <p:attrName>ppt_y</p:attrName>
                                        </p:attrNameLst>
                                      </p:cBhvr>
                                      <p:tavLst>
                                        <p:tav tm="0">
                                          <p:val>
                                            <p:strVal val="ppt_y"/>
                                          </p:val>
                                        </p:tav>
                                        <p:tav tm="100000">
                                          <p:val>
                                            <p:strVal val="ppt_y"/>
                                          </p:val>
                                        </p:tav>
                                      </p:tavLst>
                                    </p:anim>
                                    <p:anim calcmode="lin" valueType="num">
                                      <p:cBhvr>
                                        <p:cTn id="26" dur="3000"/>
                                        <p:tgtEl>
                                          <p:spTgt spid="22540"/>
                                        </p:tgtEl>
                                        <p:attrNameLst>
                                          <p:attrName>ppt_w</p:attrName>
                                        </p:attrNameLst>
                                      </p:cBhvr>
                                      <p:tavLst>
                                        <p:tav tm="0">
                                          <p:val>
                                            <p:strVal val="ppt_w"/>
                                          </p:val>
                                        </p:tav>
                                        <p:tav tm="100000">
                                          <p:val>
                                            <p:fltVal val="0"/>
                                          </p:val>
                                        </p:tav>
                                      </p:tavLst>
                                    </p:anim>
                                    <p:anim calcmode="lin" valueType="num">
                                      <p:cBhvr>
                                        <p:cTn id="27" dur="3000"/>
                                        <p:tgtEl>
                                          <p:spTgt spid="22540"/>
                                        </p:tgtEl>
                                        <p:attrNameLst>
                                          <p:attrName>ppt_h</p:attrName>
                                        </p:attrNameLst>
                                      </p:cBhvr>
                                      <p:tavLst>
                                        <p:tav tm="0">
                                          <p:val>
                                            <p:strVal val="ppt_h"/>
                                          </p:val>
                                        </p:tav>
                                        <p:tav tm="100000">
                                          <p:val>
                                            <p:strVal val="ppt_h"/>
                                          </p:val>
                                        </p:tav>
                                      </p:tavLst>
                                    </p:anim>
                                    <p:set>
                                      <p:cBhvr>
                                        <p:cTn id="28" dur="1" fill="hold">
                                          <p:stCondLst>
                                            <p:cond delay="2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2538"/>
                                        </p:tgtEl>
                                        <p:attrNameLst>
                                          <p:attrName>ppt_x</p:attrName>
                                        </p:attrNameLst>
                                      </p:cBhvr>
                                      <p:tavLst>
                                        <p:tav tm="0">
                                          <p:val>
                                            <p:strVal val="ppt_x"/>
                                          </p:val>
                                        </p:tav>
                                        <p:tav tm="100000">
                                          <p:val>
                                            <p:strVal val="ppt_x-ppt_w/2"/>
                                          </p:val>
                                        </p:tav>
                                      </p:tavLst>
                                    </p:anim>
                                    <p:anim calcmode="lin" valueType="num">
                                      <p:cBhvr>
                                        <p:cTn id="31" dur="3000"/>
                                        <p:tgtEl>
                                          <p:spTgt spid="22538"/>
                                        </p:tgtEl>
                                        <p:attrNameLst>
                                          <p:attrName>ppt_y</p:attrName>
                                        </p:attrNameLst>
                                      </p:cBhvr>
                                      <p:tavLst>
                                        <p:tav tm="0">
                                          <p:val>
                                            <p:strVal val="ppt_y"/>
                                          </p:val>
                                        </p:tav>
                                        <p:tav tm="100000">
                                          <p:val>
                                            <p:strVal val="ppt_y"/>
                                          </p:val>
                                        </p:tav>
                                      </p:tavLst>
                                    </p:anim>
                                    <p:anim calcmode="lin" valueType="num">
                                      <p:cBhvr>
                                        <p:cTn id="32" dur="3000"/>
                                        <p:tgtEl>
                                          <p:spTgt spid="22538"/>
                                        </p:tgtEl>
                                        <p:attrNameLst>
                                          <p:attrName>ppt_w</p:attrName>
                                        </p:attrNameLst>
                                      </p:cBhvr>
                                      <p:tavLst>
                                        <p:tav tm="0">
                                          <p:val>
                                            <p:strVal val="ppt_w"/>
                                          </p:val>
                                        </p:tav>
                                        <p:tav tm="100000">
                                          <p:val>
                                            <p:fltVal val="0"/>
                                          </p:val>
                                        </p:tav>
                                      </p:tavLst>
                                    </p:anim>
                                    <p:anim calcmode="lin" valueType="num">
                                      <p:cBhvr>
                                        <p:cTn id="33" dur="3000"/>
                                        <p:tgtEl>
                                          <p:spTgt spid="22538"/>
                                        </p:tgtEl>
                                        <p:attrNameLst>
                                          <p:attrName>ppt_h</p:attrName>
                                        </p:attrNameLst>
                                      </p:cBhvr>
                                      <p:tavLst>
                                        <p:tav tm="0">
                                          <p:val>
                                            <p:strVal val="ppt_h"/>
                                          </p:val>
                                        </p:tav>
                                        <p:tav tm="100000">
                                          <p:val>
                                            <p:strVal val="ppt_h"/>
                                          </p:val>
                                        </p:tav>
                                      </p:tavLst>
                                    </p:anim>
                                    <p:set>
                                      <p:cBhvr>
                                        <p:cTn id="34" dur="1" fill="hold">
                                          <p:stCondLst>
                                            <p:cond delay="2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2536"/>
                                        </p:tgtEl>
                                        <p:attrNameLst>
                                          <p:attrName>ppt_x</p:attrName>
                                        </p:attrNameLst>
                                      </p:cBhvr>
                                      <p:tavLst>
                                        <p:tav tm="0">
                                          <p:val>
                                            <p:strVal val="ppt_x"/>
                                          </p:val>
                                        </p:tav>
                                        <p:tav tm="100000">
                                          <p:val>
                                            <p:strVal val="ppt_x-ppt_w/2"/>
                                          </p:val>
                                        </p:tav>
                                      </p:tavLst>
                                    </p:anim>
                                    <p:anim calcmode="lin" valueType="num">
                                      <p:cBhvr>
                                        <p:cTn id="37" dur="3000"/>
                                        <p:tgtEl>
                                          <p:spTgt spid="22536"/>
                                        </p:tgtEl>
                                        <p:attrNameLst>
                                          <p:attrName>ppt_y</p:attrName>
                                        </p:attrNameLst>
                                      </p:cBhvr>
                                      <p:tavLst>
                                        <p:tav tm="0">
                                          <p:val>
                                            <p:strVal val="ppt_y"/>
                                          </p:val>
                                        </p:tav>
                                        <p:tav tm="100000">
                                          <p:val>
                                            <p:strVal val="ppt_y"/>
                                          </p:val>
                                        </p:tav>
                                      </p:tavLst>
                                    </p:anim>
                                    <p:anim calcmode="lin" valueType="num">
                                      <p:cBhvr>
                                        <p:cTn id="38" dur="3000"/>
                                        <p:tgtEl>
                                          <p:spTgt spid="22536"/>
                                        </p:tgtEl>
                                        <p:attrNameLst>
                                          <p:attrName>ppt_w</p:attrName>
                                        </p:attrNameLst>
                                      </p:cBhvr>
                                      <p:tavLst>
                                        <p:tav tm="0">
                                          <p:val>
                                            <p:strVal val="ppt_w"/>
                                          </p:val>
                                        </p:tav>
                                        <p:tav tm="100000">
                                          <p:val>
                                            <p:fltVal val="0"/>
                                          </p:val>
                                        </p:tav>
                                      </p:tavLst>
                                    </p:anim>
                                    <p:anim calcmode="lin" valueType="num">
                                      <p:cBhvr>
                                        <p:cTn id="39" dur="3000"/>
                                        <p:tgtEl>
                                          <p:spTgt spid="22536"/>
                                        </p:tgtEl>
                                        <p:attrNameLst>
                                          <p:attrName>ppt_h</p:attrName>
                                        </p:attrNameLst>
                                      </p:cBhvr>
                                      <p:tavLst>
                                        <p:tav tm="0">
                                          <p:val>
                                            <p:strVal val="ppt_h"/>
                                          </p:val>
                                        </p:tav>
                                        <p:tav tm="100000">
                                          <p:val>
                                            <p:strVal val="ppt_h"/>
                                          </p:val>
                                        </p:tav>
                                      </p:tavLst>
                                    </p:anim>
                                    <p:set>
                                      <p:cBhvr>
                                        <p:cTn id="40" dur="1" fill="hold">
                                          <p:stCondLst>
                                            <p:cond delay="2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2535"/>
                                        </p:tgtEl>
                                        <p:attrNameLst>
                                          <p:attrName>ppt_x</p:attrName>
                                        </p:attrNameLst>
                                      </p:cBhvr>
                                      <p:tavLst>
                                        <p:tav tm="0">
                                          <p:val>
                                            <p:strVal val="ppt_x"/>
                                          </p:val>
                                        </p:tav>
                                        <p:tav tm="100000">
                                          <p:val>
                                            <p:strVal val="ppt_x"/>
                                          </p:val>
                                        </p:tav>
                                      </p:tavLst>
                                    </p:anim>
                                    <p:anim calcmode="lin" valueType="num">
                                      <p:cBhvr>
                                        <p:cTn id="43" dur="3000"/>
                                        <p:tgtEl>
                                          <p:spTgt spid="22535"/>
                                        </p:tgtEl>
                                        <p:attrNameLst>
                                          <p:attrName>ppt_y</p:attrName>
                                        </p:attrNameLst>
                                      </p:cBhvr>
                                      <p:tavLst>
                                        <p:tav tm="0">
                                          <p:val>
                                            <p:strVal val="ppt_y"/>
                                          </p:val>
                                        </p:tav>
                                        <p:tav tm="100000">
                                          <p:val>
                                            <p:strVal val="ppt_y-ppt_h/2"/>
                                          </p:val>
                                        </p:tav>
                                      </p:tavLst>
                                    </p:anim>
                                    <p:anim calcmode="lin" valueType="num">
                                      <p:cBhvr>
                                        <p:cTn id="44" dur="3000"/>
                                        <p:tgtEl>
                                          <p:spTgt spid="22535"/>
                                        </p:tgtEl>
                                        <p:attrNameLst>
                                          <p:attrName>ppt_w</p:attrName>
                                        </p:attrNameLst>
                                      </p:cBhvr>
                                      <p:tavLst>
                                        <p:tav tm="0">
                                          <p:val>
                                            <p:strVal val="ppt_w"/>
                                          </p:val>
                                        </p:tav>
                                        <p:tav tm="100000">
                                          <p:val>
                                            <p:strVal val="ppt_w"/>
                                          </p:val>
                                        </p:tav>
                                      </p:tavLst>
                                    </p:anim>
                                    <p:anim calcmode="lin" valueType="num">
                                      <p:cBhvr>
                                        <p:cTn id="45" dur="3000"/>
                                        <p:tgtEl>
                                          <p:spTgt spid="22535"/>
                                        </p:tgtEl>
                                        <p:attrNameLst>
                                          <p:attrName>ppt_h</p:attrName>
                                        </p:attrNameLst>
                                      </p:cBhvr>
                                      <p:tavLst>
                                        <p:tav tm="0">
                                          <p:val>
                                            <p:strVal val="ppt_h"/>
                                          </p:val>
                                        </p:tav>
                                        <p:tav tm="100000">
                                          <p:val>
                                            <p:fltVal val="0"/>
                                          </p:val>
                                        </p:tav>
                                      </p:tavLst>
                                    </p:anim>
                                    <p:set>
                                      <p:cBhvr>
                                        <p:cTn id="46" dur="1" fill="hold">
                                          <p:stCondLst>
                                            <p:cond delay="2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3000" fill="hold"/>
                                        <p:tgtEl>
                                          <p:spTgt spid="15364"/>
                                        </p:tgtEl>
                                        <p:attrNameLst>
                                          <p:attrName>ppt_w</p:attrName>
                                        </p:attrNameLst>
                                      </p:cBhvr>
                                      <p:tavLst>
                                        <p:tav tm="0">
                                          <p:val>
                                            <p:strVal val="4/3*#ppt_w"/>
                                          </p:val>
                                        </p:tav>
                                        <p:tav tm="100000">
                                          <p:val>
                                            <p:strVal val="#ppt_w"/>
                                          </p:val>
                                        </p:tav>
                                      </p:tavLst>
                                    </p:anim>
                                    <p:anim calcmode="lin" valueType="num">
                                      <p:cBhvr>
                                        <p:cTn id="50" dur="3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3jlrrX0v1qjm81go6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70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900113" y="4776788"/>
            <a:ext cx="7429500" cy="538162"/>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900113" y="4178300"/>
            <a:ext cx="7429500" cy="479425"/>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900113" y="3517900"/>
            <a:ext cx="7429500" cy="539750"/>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900113" y="2857500"/>
            <a:ext cx="7429500" cy="539750"/>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900113" y="2197100"/>
            <a:ext cx="7429500" cy="541338"/>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900113" y="1477963"/>
            <a:ext cx="7429500" cy="598487"/>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900113" y="817563"/>
            <a:ext cx="7429500" cy="539750"/>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900113" y="157163"/>
            <a:ext cx="7429500" cy="539750"/>
          </a:xfrm>
          <a:prstGeom prst="rect">
            <a:avLst/>
          </a:prstGeom>
          <a:solidFill>
            <a:srgbClr val="0070C0">
              <a:alpha val="80000"/>
            </a:srgbClr>
          </a:solidFill>
          <a:ln>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827088" y="4657725"/>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dirigió fundamentalmente a las masas populares, entre las cuales reclutó un grupo de fieles adeptos (los doce apóstoles), con los que recorrió Palestina.</a:t>
            </a:r>
          </a:p>
        </p:txBody>
      </p:sp>
    </p:spTree>
  </p:cSld>
  <p:clrMapOvr>
    <a:masterClrMapping/>
  </p:clrMapOvr>
  <mc:AlternateContent xmlns:mc="http://schemas.openxmlformats.org/markup-compatibility/2006">
    <mc:Choice xmlns:p14="http://schemas.microsoft.com/office/powerpoint/2010/main" Requires="p14">
      <p:transition spd="slow" p14:dur="2000" advTm="21000">
        <p:blinds/>
      </p:transition>
    </mc:Choice>
    <mc:Fallback>
      <p:transition spd="slow" advTm="21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3000"/>
                                        <p:tgtEl>
                                          <p:spTgt spid="7"/>
                                        </p:tgtEl>
                                      </p:cBhvr>
                                    </p:animEffect>
                                    <p:anim calcmode="lin" valueType="num">
                                      <p:cBhvr>
                                        <p:cTn id="13" dur="3000"/>
                                        <p:tgtEl>
                                          <p:spTgt spid="7"/>
                                        </p:tgtEl>
                                        <p:attrNameLst>
                                          <p:attrName>style.rotation</p:attrName>
                                        </p:attrNameLst>
                                      </p:cBhvr>
                                      <p:tavLst>
                                        <p:tav tm="0">
                                          <p:val>
                                            <p:fltVal val="0"/>
                                          </p:val>
                                        </p:tav>
                                        <p:tav tm="100000">
                                          <p:val>
                                            <p:fltVal val="720"/>
                                          </p:val>
                                        </p:tav>
                                      </p:tavLst>
                                    </p:anim>
                                    <p:anim calcmode="lin" valueType="num">
                                      <p:cBhvr>
                                        <p:cTn id="14" dur="3000"/>
                                        <p:tgtEl>
                                          <p:spTgt spid="7"/>
                                        </p:tgtEl>
                                        <p:attrNameLst>
                                          <p:attrName>ppt_h</p:attrName>
                                        </p:attrNameLst>
                                      </p:cBhvr>
                                      <p:tavLst>
                                        <p:tav tm="0">
                                          <p:val>
                                            <p:strVal val="ppt_h"/>
                                          </p:val>
                                        </p:tav>
                                        <p:tav tm="100000">
                                          <p:val>
                                            <p:fltVal val="0"/>
                                          </p:val>
                                        </p:tav>
                                      </p:tavLst>
                                    </p:anim>
                                    <p:anim calcmode="lin" valueType="num">
                                      <p:cBhvr>
                                        <p:cTn id="15" dur="3000"/>
                                        <p:tgtEl>
                                          <p:spTgt spid="7"/>
                                        </p:tgtEl>
                                        <p:attrNameLst>
                                          <p:attrName>ppt_w</p:attrName>
                                        </p:attrNameLst>
                                      </p:cBhvr>
                                      <p:tavLst>
                                        <p:tav tm="0">
                                          <p:val>
                                            <p:strVal val="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8"/>
                                        </p:tgtEl>
                                      </p:cBhvr>
                                    </p:animEffect>
                                    <p:anim calcmode="lin" valueType="num">
                                      <p:cBhvr>
                                        <p:cTn id="19" dur="3000"/>
                                        <p:tgtEl>
                                          <p:spTgt spid="8"/>
                                        </p:tgtEl>
                                        <p:attrNameLst>
                                          <p:attrName>style.rotation</p:attrName>
                                        </p:attrNameLst>
                                      </p:cBhvr>
                                      <p:tavLst>
                                        <p:tav tm="0">
                                          <p:val>
                                            <p:fltVal val="0"/>
                                          </p:val>
                                        </p:tav>
                                        <p:tav tm="100000">
                                          <p:val>
                                            <p:fltVal val="720"/>
                                          </p:val>
                                        </p:tav>
                                      </p:tavLst>
                                    </p:anim>
                                    <p:anim calcmode="lin" valueType="num">
                                      <p:cBhvr>
                                        <p:cTn id="20" dur="3000"/>
                                        <p:tgtEl>
                                          <p:spTgt spid="8"/>
                                        </p:tgtEl>
                                        <p:attrNameLst>
                                          <p:attrName>ppt_h</p:attrName>
                                        </p:attrNameLst>
                                      </p:cBhvr>
                                      <p:tavLst>
                                        <p:tav tm="0">
                                          <p:val>
                                            <p:strVal val="ppt_h"/>
                                          </p:val>
                                        </p:tav>
                                        <p:tav tm="100000">
                                          <p:val>
                                            <p:fltVal val="0"/>
                                          </p:val>
                                        </p:tav>
                                      </p:tavLst>
                                    </p:anim>
                                    <p:anim calcmode="lin" valueType="num">
                                      <p:cBhvr>
                                        <p:cTn id="21" dur="3000"/>
                                        <p:tgtEl>
                                          <p:spTgt spid="8"/>
                                        </p:tgtEl>
                                        <p:attrNameLst>
                                          <p:attrName>ppt_w</p:attrName>
                                        </p:attrNameLst>
                                      </p:cBhvr>
                                      <p:tavLst>
                                        <p:tav tm="0">
                                          <p:val>
                                            <p:strVal val="ppt_w"/>
                                          </p:val>
                                        </p:tav>
                                        <p:tav tm="100000">
                                          <p:val>
                                            <p:fltVal val="0"/>
                                          </p:val>
                                        </p:tav>
                                      </p:tavLst>
                                    </p:anim>
                                    <p:set>
                                      <p:cBhvr>
                                        <p:cTn id="22" dur="1" fill="hold">
                                          <p:stCondLst>
                                            <p:cond delay="2999"/>
                                          </p:stCondLst>
                                        </p:cTn>
                                        <p:tgtEl>
                                          <p:spTgt spid="8"/>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3000"/>
                                        <p:tgtEl>
                                          <p:spTgt spid="10"/>
                                        </p:tgtEl>
                                      </p:cBhvr>
                                    </p:animEffect>
                                    <p:anim calcmode="lin" valueType="num">
                                      <p:cBhvr>
                                        <p:cTn id="25" dur="3000"/>
                                        <p:tgtEl>
                                          <p:spTgt spid="10"/>
                                        </p:tgtEl>
                                        <p:attrNameLst>
                                          <p:attrName>style.rotation</p:attrName>
                                        </p:attrNameLst>
                                      </p:cBhvr>
                                      <p:tavLst>
                                        <p:tav tm="0">
                                          <p:val>
                                            <p:fltVal val="0"/>
                                          </p:val>
                                        </p:tav>
                                        <p:tav tm="100000">
                                          <p:val>
                                            <p:fltVal val="720"/>
                                          </p:val>
                                        </p:tav>
                                      </p:tavLst>
                                    </p:anim>
                                    <p:anim calcmode="lin" valueType="num">
                                      <p:cBhvr>
                                        <p:cTn id="26" dur="3000"/>
                                        <p:tgtEl>
                                          <p:spTgt spid="10"/>
                                        </p:tgtEl>
                                        <p:attrNameLst>
                                          <p:attrName>ppt_h</p:attrName>
                                        </p:attrNameLst>
                                      </p:cBhvr>
                                      <p:tavLst>
                                        <p:tav tm="0">
                                          <p:val>
                                            <p:strVal val="ppt_h"/>
                                          </p:val>
                                        </p:tav>
                                        <p:tav tm="100000">
                                          <p:val>
                                            <p:fltVal val="0"/>
                                          </p:val>
                                        </p:tav>
                                      </p:tavLst>
                                    </p:anim>
                                    <p:anim calcmode="lin" valueType="num">
                                      <p:cBhvr>
                                        <p:cTn id="27" dur="3000"/>
                                        <p:tgtEl>
                                          <p:spTgt spid="10"/>
                                        </p:tgtEl>
                                        <p:attrNameLst>
                                          <p:attrName>ppt_w</p:attrName>
                                        </p:attrNameLst>
                                      </p:cBhvr>
                                      <p:tavLst>
                                        <p:tav tm="0">
                                          <p:val>
                                            <p:strVal val="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3000"/>
                                        <p:tgtEl>
                                          <p:spTgt spid="11"/>
                                        </p:tgtEl>
                                      </p:cBhvr>
                                    </p:animEffect>
                                    <p:anim calcmode="lin" valueType="num">
                                      <p:cBhvr>
                                        <p:cTn id="31" dur="3000"/>
                                        <p:tgtEl>
                                          <p:spTgt spid="11"/>
                                        </p:tgtEl>
                                        <p:attrNameLst>
                                          <p:attrName>style.rotation</p:attrName>
                                        </p:attrNameLst>
                                      </p:cBhvr>
                                      <p:tavLst>
                                        <p:tav tm="0">
                                          <p:val>
                                            <p:fltVal val="0"/>
                                          </p:val>
                                        </p:tav>
                                        <p:tav tm="100000">
                                          <p:val>
                                            <p:fltVal val="720"/>
                                          </p:val>
                                        </p:tav>
                                      </p:tavLst>
                                    </p:anim>
                                    <p:anim calcmode="lin" valueType="num">
                                      <p:cBhvr>
                                        <p:cTn id="32" dur="3000"/>
                                        <p:tgtEl>
                                          <p:spTgt spid="11"/>
                                        </p:tgtEl>
                                        <p:attrNameLst>
                                          <p:attrName>ppt_h</p:attrName>
                                        </p:attrNameLst>
                                      </p:cBhvr>
                                      <p:tavLst>
                                        <p:tav tm="0">
                                          <p:val>
                                            <p:strVal val="ppt_h"/>
                                          </p:val>
                                        </p:tav>
                                        <p:tav tm="100000">
                                          <p:val>
                                            <p:fltVal val="0"/>
                                          </p:val>
                                        </p:tav>
                                      </p:tavLst>
                                    </p:anim>
                                    <p:anim calcmode="lin" valueType="num">
                                      <p:cBhvr>
                                        <p:cTn id="33" dur="3000"/>
                                        <p:tgtEl>
                                          <p:spTgt spid="11"/>
                                        </p:tgtEl>
                                        <p:attrNameLst>
                                          <p:attrName>ppt_w</p:attrName>
                                        </p:attrNameLst>
                                      </p:cBhvr>
                                      <p:tavLst>
                                        <p:tav tm="0">
                                          <p:val>
                                            <p:strVal val="ppt_w"/>
                                          </p:val>
                                        </p:tav>
                                        <p:tav tm="100000">
                                          <p:val>
                                            <p:fltVal val="0"/>
                                          </p:val>
                                        </p:tav>
                                      </p:tavLst>
                                    </p:anim>
                                    <p:set>
                                      <p:cBhvr>
                                        <p:cTn id="34" dur="1" fill="hold">
                                          <p:stCondLst>
                                            <p:cond delay="2999"/>
                                          </p:stCondLst>
                                        </p:cTn>
                                        <p:tgtEl>
                                          <p:spTgt spid="11"/>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13"/>
                                        </p:tgtEl>
                                      </p:cBhvr>
                                    </p:animEffect>
                                    <p:anim calcmode="lin" valueType="num">
                                      <p:cBhvr>
                                        <p:cTn id="37" dur="3000"/>
                                        <p:tgtEl>
                                          <p:spTgt spid="13"/>
                                        </p:tgtEl>
                                        <p:attrNameLst>
                                          <p:attrName>style.rotation</p:attrName>
                                        </p:attrNameLst>
                                      </p:cBhvr>
                                      <p:tavLst>
                                        <p:tav tm="0">
                                          <p:val>
                                            <p:fltVal val="0"/>
                                          </p:val>
                                        </p:tav>
                                        <p:tav tm="100000">
                                          <p:val>
                                            <p:fltVal val="720"/>
                                          </p:val>
                                        </p:tav>
                                      </p:tavLst>
                                    </p:anim>
                                    <p:anim calcmode="lin" valueType="num">
                                      <p:cBhvr>
                                        <p:cTn id="38" dur="3000"/>
                                        <p:tgtEl>
                                          <p:spTgt spid="13"/>
                                        </p:tgtEl>
                                        <p:attrNameLst>
                                          <p:attrName>ppt_h</p:attrName>
                                        </p:attrNameLst>
                                      </p:cBhvr>
                                      <p:tavLst>
                                        <p:tav tm="0">
                                          <p:val>
                                            <p:strVal val="ppt_h"/>
                                          </p:val>
                                        </p:tav>
                                        <p:tav tm="100000">
                                          <p:val>
                                            <p:fltVal val="0"/>
                                          </p:val>
                                        </p:tav>
                                      </p:tavLst>
                                    </p:anim>
                                    <p:anim calcmode="lin" valueType="num">
                                      <p:cBhvr>
                                        <p:cTn id="39" dur="3000"/>
                                        <p:tgtEl>
                                          <p:spTgt spid="13"/>
                                        </p:tgtEl>
                                        <p:attrNameLst>
                                          <p:attrName>ppt_w</p:attrName>
                                        </p:attrNameLst>
                                      </p:cBhvr>
                                      <p:tavLst>
                                        <p:tav tm="0">
                                          <p:val>
                                            <p:strVal val="ppt_w"/>
                                          </p:val>
                                        </p:tav>
                                        <p:tav tm="100000">
                                          <p:val>
                                            <p:fltVal val="0"/>
                                          </p:val>
                                        </p:tav>
                                      </p:tavLst>
                                    </p:anim>
                                    <p:set>
                                      <p:cBhvr>
                                        <p:cTn id="40" dur="1" fill="hold">
                                          <p:stCondLst>
                                            <p:cond delay="2999"/>
                                          </p:stCondLst>
                                        </p:cTn>
                                        <p:tgtEl>
                                          <p:spTgt spid="13"/>
                                        </p:tgtEl>
                                        <p:attrNameLst>
                                          <p:attrName>style.visibility</p:attrName>
                                        </p:attrNameLst>
                                      </p:cBhvr>
                                      <p:to>
                                        <p:strVal val="hidden"/>
                                      </p:to>
                                    </p:set>
                                  </p:childTnLst>
                                </p:cTn>
                              </p:par>
                              <p:par>
                                <p:cTn id="41" presetID="35" presetClass="exit" presetSubtype="0" fill="hold" nodeType="withEffect">
                                  <p:stCondLst>
                                    <p:cond delay="0"/>
                                  </p:stCondLst>
                                  <p:childTnLst>
                                    <p:animEffect transition="out" filter="fade">
                                      <p:cBhvr>
                                        <p:cTn id="42" dur="3000"/>
                                        <p:tgtEl>
                                          <p:spTgt spid="14"/>
                                        </p:tgtEl>
                                      </p:cBhvr>
                                    </p:animEffect>
                                    <p:anim calcmode="lin" valueType="num">
                                      <p:cBhvr>
                                        <p:cTn id="43" dur="3000"/>
                                        <p:tgtEl>
                                          <p:spTgt spid="14"/>
                                        </p:tgtEl>
                                        <p:attrNameLst>
                                          <p:attrName>style.rotation</p:attrName>
                                        </p:attrNameLst>
                                      </p:cBhvr>
                                      <p:tavLst>
                                        <p:tav tm="0">
                                          <p:val>
                                            <p:fltVal val="0"/>
                                          </p:val>
                                        </p:tav>
                                        <p:tav tm="100000">
                                          <p:val>
                                            <p:fltVal val="720"/>
                                          </p:val>
                                        </p:tav>
                                      </p:tavLst>
                                    </p:anim>
                                    <p:anim calcmode="lin" valueType="num">
                                      <p:cBhvr>
                                        <p:cTn id="44" dur="3000"/>
                                        <p:tgtEl>
                                          <p:spTgt spid="14"/>
                                        </p:tgtEl>
                                        <p:attrNameLst>
                                          <p:attrName>ppt_h</p:attrName>
                                        </p:attrNameLst>
                                      </p:cBhvr>
                                      <p:tavLst>
                                        <p:tav tm="0">
                                          <p:val>
                                            <p:strVal val="ppt_h"/>
                                          </p:val>
                                        </p:tav>
                                        <p:tav tm="100000">
                                          <p:val>
                                            <p:fltVal val="0"/>
                                          </p:val>
                                        </p:tav>
                                      </p:tavLst>
                                    </p:anim>
                                    <p:anim calcmode="lin" valueType="num">
                                      <p:cBhvr>
                                        <p:cTn id="45" dur="3000"/>
                                        <p:tgtEl>
                                          <p:spTgt spid="14"/>
                                        </p:tgtEl>
                                        <p:attrNameLst>
                                          <p:attrName>ppt_w</p:attrName>
                                        </p:attrNameLst>
                                      </p:cBhvr>
                                      <p:tavLst>
                                        <p:tav tm="0">
                                          <p:val>
                                            <p:strVal val="ppt_w"/>
                                          </p:val>
                                        </p:tav>
                                        <p:tav tm="100000">
                                          <p:val>
                                            <p:fltVal val="0"/>
                                          </p:val>
                                        </p:tav>
                                      </p:tavLst>
                                    </p:anim>
                                    <p:set>
                                      <p:cBhvr>
                                        <p:cTn id="46" dur="1" fill="hold">
                                          <p:stCondLst>
                                            <p:cond delay="2999"/>
                                          </p:stCondLst>
                                        </p:cTn>
                                        <p:tgtEl>
                                          <p:spTgt spid="14"/>
                                        </p:tgtEl>
                                        <p:attrNameLst>
                                          <p:attrName>style.visibility</p:attrName>
                                        </p:attrNameLst>
                                      </p:cBhvr>
                                      <p:to>
                                        <p:strVal val="hidden"/>
                                      </p:to>
                                    </p:set>
                                  </p:childTnLst>
                                </p:cTn>
                              </p:par>
                              <p:par>
                                <p:cTn id="47" presetID="35" presetClass="exit" presetSubtype="0" fill="hold" nodeType="withEffect">
                                  <p:stCondLst>
                                    <p:cond delay="0"/>
                                  </p:stCondLst>
                                  <p:childTnLst>
                                    <p:animEffect transition="out" filter="fade">
                                      <p:cBhvr>
                                        <p:cTn id="48" dur="3000"/>
                                        <p:tgtEl>
                                          <p:spTgt spid="15"/>
                                        </p:tgtEl>
                                      </p:cBhvr>
                                    </p:animEffect>
                                    <p:anim calcmode="lin" valueType="num">
                                      <p:cBhvr>
                                        <p:cTn id="49" dur="3000"/>
                                        <p:tgtEl>
                                          <p:spTgt spid="15"/>
                                        </p:tgtEl>
                                        <p:attrNameLst>
                                          <p:attrName>style.rotation</p:attrName>
                                        </p:attrNameLst>
                                      </p:cBhvr>
                                      <p:tavLst>
                                        <p:tav tm="0">
                                          <p:val>
                                            <p:fltVal val="0"/>
                                          </p:val>
                                        </p:tav>
                                        <p:tav tm="100000">
                                          <p:val>
                                            <p:fltVal val="720"/>
                                          </p:val>
                                        </p:tav>
                                      </p:tavLst>
                                    </p:anim>
                                    <p:anim calcmode="lin" valueType="num">
                                      <p:cBhvr>
                                        <p:cTn id="50" dur="3000"/>
                                        <p:tgtEl>
                                          <p:spTgt spid="15"/>
                                        </p:tgtEl>
                                        <p:attrNameLst>
                                          <p:attrName>ppt_h</p:attrName>
                                        </p:attrNameLst>
                                      </p:cBhvr>
                                      <p:tavLst>
                                        <p:tav tm="0">
                                          <p:val>
                                            <p:strVal val="ppt_h"/>
                                          </p:val>
                                        </p:tav>
                                        <p:tav tm="100000">
                                          <p:val>
                                            <p:fltVal val="0"/>
                                          </p:val>
                                        </p:tav>
                                      </p:tavLst>
                                    </p:anim>
                                    <p:anim calcmode="lin" valueType="num">
                                      <p:cBhvr>
                                        <p:cTn id="51" dur="3000"/>
                                        <p:tgtEl>
                                          <p:spTgt spid="15"/>
                                        </p:tgtEl>
                                        <p:attrNameLst>
                                          <p:attrName>ppt_w</p:attrName>
                                        </p:attrNameLst>
                                      </p:cBhvr>
                                      <p:tavLst>
                                        <p:tav tm="0">
                                          <p:val>
                                            <p:strVal val="ppt_w"/>
                                          </p:val>
                                        </p:tav>
                                        <p:tav tm="100000">
                                          <p:val>
                                            <p:fltVal val="0"/>
                                          </p:val>
                                        </p:tav>
                                      </p:tavLst>
                                    </p:anim>
                                    <p:set>
                                      <p:cBhvr>
                                        <p:cTn id="52" dur="1" fill="hold">
                                          <p:stCondLst>
                                            <p:cond delay="2999"/>
                                          </p:stCondLst>
                                        </p:cTn>
                                        <p:tgtEl>
                                          <p:spTgt spid="15"/>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childTnLst>
                          </p:cTn>
                        </p:par>
                        <p:par>
                          <p:cTn id="60" fill="hold" nodeType="afterGroup">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1"/>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it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4288"/>
            <a:ext cx="9131300" cy="568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3286125" y="417513"/>
            <a:ext cx="2571750"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215063" y="417513"/>
            <a:ext cx="2643187"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7513"/>
            <a:ext cx="2562225"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286125" y="2857500"/>
            <a:ext cx="2571750"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215063" y="2857500"/>
            <a:ext cx="2643187"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28625" y="2857500"/>
            <a:ext cx="2562225"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11188" y="4945063"/>
            <a:ext cx="8208962"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llamado Sermón de la montaña, con sus admirables bienaventuranzas, es la mejor síntesis de su mensaje.</a:t>
            </a:r>
          </a:p>
        </p:txBody>
      </p:sp>
    </p:spTree>
  </p:cSld>
  <p:clrMapOvr>
    <a:masterClrMapping/>
  </p:clrMapOvr>
  <mc:AlternateContent xmlns:mc="http://schemas.openxmlformats.org/markup-compatibility/2006">
    <mc:Choice xmlns:p14="http://schemas.microsoft.com/office/powerpoint/2010/main" Requires="p14">
      <p:transition spd="slow" p14:dur="2500" advTm="17000">
        <p14:vortex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2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Documents and Settings\Ana María\Escritori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casaenmonte.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382588"/>
            <a:ext cx="4572000"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casaenmonte.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382588"/>
            <a:ext cx="4572000"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39750" y="46577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Predicaba una revisión de la religión judía basada en el amor al prójimo, el desprendimiento de los bienes materiales, el perdón y la esperanza de vida eterna.</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19"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fmla="#ppt_w*sin(2.5*pi*$)">
                                          <p:val>
                                            <p:fltVal val="0"/>
                                          </p:val>
                                        </p:tav>
                                        <p:tav tm="100000">
                                          <p:val>
                                            <p:fltVal val="1"/>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par>
                                <p:cTn id="19" presetID="19"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par>
                                <p:cTn id="23" presetID="7" presetClass="entr" presetSubtype="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7170"/>
                                        </p:tgtEl>
                                        <p:attrNameLst>
                                          <p:attrName>style.visibility</p:attrName>
                                        </p:attrNameLst>
                                      </p:cBhvr>
                                      <p:to>
                                        <p:strVal val="visible"/>
                                      </p:to>
                                    </p:set>
                                    <p:animEffect transition="in" filter="fade">
                                      <p:cBhvr>
                                        <p:cTn id="29" dur="3000"/>
                                        <p:tgtEl>
                                          <p:spTgt spid="7170"/>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61938"/>
            <a:ext cx="9144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0" y="0"/>
            <a:ext cx="37084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23850" y="4586288"/>
            <a:ext cx="8640763"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Cuenta el relato del Evangelio, que cuando Jesús montado en un burrito avanzaba dirigiéndose a Jerusalén, la gente salía a su paso y alfombraban el camino con sus mantos y sus discípulos llenos de gozo cantaban alabanzas.</a:t>
            </a:r>
          </a:p>
        </p:txBody>
      </p:sp>
      <p:sp>
        <p:nvSpPr>
          <p:cNvPr id="14" name="13 Rectángulo"/>
          <p:cNvSpPr/>
          <p:nvPr/>
        </p:nvSpPr>
        <p:spPr>
          <a:xfrm>
            <a:off x="1403648" y="2353444"/>
            <a:ext cx="6079250"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Entrada triunfal en Jerusalén</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par>
                          <p:cTn id="36" fill="hold" nodeType="afterGroup">
                            <p:stCondLst>
                              <p:cond delay="3000"/>
                            </p:stCondLst>
                            <p:childTnLst>
                              <p:par>
                                <p:cTn id="37" presetID="23" presetClass="entr" presetSubtype="32" fill="hold" nodeType="afterEffect">
                                  <p:stCondLst>
                                    <p:cond delay="5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 fill="hold"/>
                                        <p:tgtEl>
                                          <p:spTgt spid="14"/>
                                        </p:tgtEl>
                                        <p:attrNameLst>
                                          <p:attrName>ppt_w</p:attrName>
                                        </p:attrNameLst>
                                      </p:cBhvr>
                                      <p:tavLst>
                                        <p:tav tm="0">
                                          <p:val>
                                            <p:strVal val="4*#ppt_w"/>
                                          </p:val>
                                        </p:tav>
                                        <p:tav tm="100000">
                                          <p:val>
                                            <p:strVal val="#ppt_w"/>
                                          </p:val>
                                        </p:tav>
                                      </p:tavLst>
                                    </p:anim>
                                    <p:anim calcmode="lin" valueType="num">
                                      <p:cBhvr>
                                        <p:cTn id="40" dur="2000" fill="hold"/>
                                        <p:tgtEl>
                                          <p:spTgt spid="14"/>
                                        </p:tgtEl>
                                        <p:attrNameLst>
                                          <p:attrName>ppt_h</p:attrName>
                                        </p:attrNameLst>
                                      </p:cBhvr>
                                      <p:tavLst>
                                        <p:tav tm="0">
                                          <p:val>
                                            <p:strVal val="4*#ppt_h"/>
                                          </p:val>
                                        </p:tav>
                                        <p:tav tm="100000">
                                          <p:val>
                                            <p:strVal val="#ppt_h"/>
                                          </p:val>
                                        </p:tav>
                                      </p:tavLst>
                                    </p:anim>
                                  </p:childTnLst>
                                </p:cTn>
                              </p:par>
                            </p:childTnLst>
                          </p:cTn>
                        </p:par>
                        <p:par>
                          <p:cTn id="41" fill="hold" nodeType="afterGroup">
                            <p:stCondLst>
                              <p:cond delay="5500"/>
                            </p:stCondLst>
                            <p:childTnLst>
                              <p:par>
                                <p:cTn id="42" presetID="23" presetClass="exit" presetSubtype="32" fill="hold" nodeType="afterEffect">
                                  <p:stCondLst>
                                    <p:cond delay="2000"/>
                                  </p:stCondLst>
                                  <p:childTnLst>
                                    <p:anim calcmode="lin" valueType="num">
                                      <p:cBhvr>
                                        <p:cTn id="43" dur="2000"/>
                                        <p:tgtEl>
                                          <p:spTgt spid="14"/>
                                        </p:tgtEl>
                                        <p:attrNameLst>
                                          <p:attrName>ppt_w</p:attrName>
                                        </p:attrNameLst>
                                      </p:cBhvr>
                                      <p:tavLst>
                                        <p:tav tm="0">
                                          <p:val>
                                            <p:strVal val="ppt_w"/>
                                          </p:val>
                                        </p:tav>
                                        <p:tav tm="100000">
                                          <p:val>
                                            <p:fltVal val="0"/>
                                          </p:val>
                                        </p:tav>
                                      </p:tavLst>
                                    </p:anim>
                                    <p:anim calcmode="lin" valueType="num">
                                      <p:cBhvr>
                                        <p:cTn id="44" dur="2000"/>
                                        <p:tgtEl>
                                          <p:spTgt spid="14"/>
                                        </p:tgtEl>
                                        <p:attrNameLst>
                                          <p:attrName>ppt_h</p:attrName>
                                        </p:attrNameLst>
                                      </p:cBhvr>
                                      <p:tavLst>
                                        <p:tav tm="0">
                                          <p:val>
                                            <p:strVal val="ppt_h"/>
                                          </p:val>
                                        </p:tav>
                                        <p:tav tm="100000">
                                          <p:val>
                                            <p:fltVal val="0"/>
                                          </p:val>
                                        </p:tav>
                                      </p:tavLst>
                                    </p:anim>
                                    <p:set>
                                      <p:cBhvr>
                                        <p:cTn id="45" dur="1" fill="hold">
                                          <p:stCondLst>
                                            <p:cond delay="1999"/>
                                          </p:stCondLst>
                                        </p:cTn>
                                        <p:tgtEl>
                                          <p:spTgt spid="14"/>
                                        </p:tgtEl>
                                        <p:attrNameLst>
                                          <p:attrName>style.visibility</p:attrName>
                                        </p:attrNameLst>
                                      </p:cBhvr>
                                      <p:to>
                                        <p:strVal val="hidden"/>
                                      </p:to>
                                    </p:set>
                                  </p:childTnLst>
                                </p:cTn>
                              </p:par>
                            </p:childTnLst>
                          </p:cTn>
                        </p:par>
                        <p:par>
                          <p:cTn id="46" fill="hold" nodeType="afterGroup">
                            <p:stCondLst>
                              <p:cond delay="9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1"/>
                                          </p:val>
                                        </p:tav>
                                        <p:tav tm="100000">
                                          <p:val>
                                            <p:strVal val="#ppt_x"/>
                                          </p:val>
                                        </p:tav>
                                      </p:tavLst>
                                    </p:anim>
                                    <p:anim calcmode="lin" valueType="num">
                                      <p:cBhvr>
                                        <p:cTn id="5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1ptsAqlD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714500" y="0"/>
            <a:ext cx="2857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80828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288" y="4370388"/>
            <a:ext cx="84978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relato de Lucas nos muestra como Jesús lloró al estar cerca de la ciudad de Jerusalén, pues sabía que la gente que en ese momento lo recibían triunfalmente como un rey, más tarde lo despreciarían pues no entendían el tipo de reinado (reinado celestial) que ofrecía Jesús.</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10" fill="hold" nodeType="withEffect">
                                  <p:stCondLst>
                                    <p:cond delay="0"/>
                                  </p:stCondLst>
                                  <p:childTnLst>
                                    <p:anim calcmode="lin" valueType="num">
                                      <p:cBhvr>
                                        <p:cTn id="27" dur="3000"/>
                                        <p:tgtEl>
                                          <p:spTgt spid="8"/>
                                        </p:tgtEl>
                                        <p:attrNameLst>
                                          <p:attrName>ppt_w</p:attrName>
                                        </p:attrNameLst>
                                      </p:cBhvr>
                                      <p:tavLst>
                                        <p:tav tm="0">
                                          <p:val>
                                            <p:strVal val="ppt_w"/>
                                          </p:val>
                                        </p:tav>
                                        <p:tav tm="100000">
                                          <p:val>
                                            <p:fltVal val="0"/>
                                          </p:val>
                                        </p:tav>
                                      </p:tavLst>
                                    </p:anim>
                                    <p:anim calcmode="lin" valueType="num">
                                      <p:cBhvr>
                                        <p:cTn id="28" dur="3000"/>
                                        <p:tgtEl>
                                          <p:spTgt spid="8"/>
                                        </p:tgtEl>
                                        <p:attrNameLst>
                                          <p:attrName>ppt_h</p:attrName>
                                        </p:attrNameLst>
                                      </p:cBhvr>
                                      <p:tavLst>
                                        <p:tav tm="0">
                                          <p:val>
                                            <p:strVal val="ppt_h"/>
                                          </p:val>
                                        </p:tav>
                                        <p:tav tm="100000">
                                          <p:val>
                                            <p:strVal val="ppt_h"/>
                                          </p:val>
                                        </p:tav>
                                      </p:tavLst>
                                    </p:anim>
                                    <p:set>
                                      <p:cBhvr>
                                        <p:cTn id="29" dur="1" fill="hold">
                                          <p:stCondLst>
                                            <p:cond delay="2999"/>
                                          </p:stCondLst>
                                        </p:cTn>
                                        <p:tgtEl>
                                          <p:spTgt spid="8"/>
                                        </p:tgtEl>
                                        <p:attrNameLst>
                                          <p:attrName>style.visibility</p:attrName>
                                        </p:attrNameLst>
                                      </p:cBhvr>
                                      <p:to>
                                        <p:strVal val="hidden"/>
                                      </p:to>
                                    </p:set>
                                  </p:childTnLst>
                                </p:cTn>
                              </p:par>
                              <p:par>
                                <p:cTn id="30" presetID="4" presetClass="exit" presetSubtype="32" fill="hold" nodeType="withEffect">
                                  <p:stCondLst>
                                    <p:cond delay="0"/>
                                  </p:stCondLst>
                                  <p:childTnLst>
                                    <p:animEffect transition="out" filter="box(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3000"/>
                                        <p:tgtEl>
                                          <p:spTgt spid="4"/>
                                        </p:tgtEl>
                                      </p:cBhvr>
                                    </p:animEffect>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1"/>
                                          </p:val>
                                        </p:tav>
                                        <p:tav tm="100000">
                                          <p:val>
                                            <p:strVal val="#ppt_x"/>
                                          </p:val>
                                        </p:tav>
                                      </p:tavLst>
                                    </p:anim>
                                    <p:anim calcmode="lin" valueType="num">
                                      <p:cBhvr>
                                        <p:cTn id="4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om-here-to-eternity-clift-donna-re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5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2339975" y="1477963"/>
            <a:ext cx="4392613" cy="28686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752975" y="0"/>
            <a:ext cx="4391025" cy="26400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2913063"/>
            <a:ext cx="4427538" cy="28019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23850" y="4514850"/>
            <a:ext cx="86407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Otros relatos del Evangelio de Lucas, son el hecho de entrar Jesús sobre un burrito, aludiendo a la humildad, a la sencillez y que tenía que presentarse así, allí a manera profética, siendo Jesús muy consciente de lo que acontecería después.</a:t>
            </a:r>
          </a:p>
        </p:txBody>
      </p:sp>
    </p:spTree>
  </p:cSld>
  <p:clrMapOvr>
    <a:masterClrMapping/>
  </p:clrMapOvr>
  <mc:AlternateContent xmlns:mc="http://schemas.openxmlformats.org/markup-compatibility/2006">
    <mc:Choice xmlns:p14="http://schemas.microsoft.com/office/powerpoint/2010/main" Requires="p14">
      <p:transition spd="slow" p14:dur="25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4"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3000"/>
                                        <p:tgtEl>
                                          <p:spTgt spid="6"/>
                                        </p:tgtEl>
                                      </p:cBhvr>
                                    </p:animEffect>
                                  </p:childTnLst>
                                </p:cTn>
                              </p:par>
                              <p:par>
                                <p:cTn id="17" presetID="23" presetClass="entr" presetSubtype="28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strVal val="4/3*#ppt_w"/>
                                          </p:val>
                                        </p:tav>
                                        <p:tav tm="100000">
                                          <p:val>
                                            <p:strVal val="#ppt_w"/>
                                          </p:val>
                                        </p:tav>
                                      </p:tavLst>
                                    </p:anim>
                                    <p:anim calcmode="lin" valueType="num">
                                      <p:cBhvr>
                                        <p:cTn id="20" dur="3000" fill="hold"/>
                                        <p:tgtEl>
                                          <p:spTgt spid="6"/>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jwJ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327650" cy="595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0" y="0"/>
            <a:ext cx="1907704" cy="5715000"/>
          </a:xfrm>
          <a:prstGeom prst="diamond">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7236296" y="0"/>
            <a:ext cx="1907704" cy="5715000"/>
          </a:xfrm>
          <a:prstGeom prst="diamond">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08175" y="0"/>
            <a:ext cx="5327650" cy="5715000"/>
          </a:xfrm>
          <a:prstGeom prst="rect">
            <a:avLst/>
          </a:prstGeom>
          <a:solidFill>
            <a:srgbClr val="9966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268538" y="336550"/>
            <a:ext cx="4606925" cy="50419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619250" y="4657725"/>
            <a:ext cx="61928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Cuando fue encarcelado Juan el Bautista, Jesús tomó a su cargo la tarea de su primo y empezó a predicar el advenimiento del reino.</a:t>
            </a:r>
          </a:p>
        </p:txBody>
      </p:sp>
    </p:spTree>
  </p:cSld>
  <p:clrMapOvr>
    <a:masterClrMapping/>
  </p:clrMapOvr>
  <mc:AlternateContent xmlns:mc="http://schemas.openxmlformats.org/markup-compatibility/2006">
    <mc:Choice xmlns:p14="http://schemas.microsoft.com/office/powerpoint/2010/main" Requires="p14">
      <p:transition spd="slow" p14:dur="2500" advTm="18000">
        <p14:glitter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out)">
                                      <p:cBhvr>
                                        <p:cTn id="16" dur="3000"/>
                                        <p:tgtEl>
                                          <p:spTgt spid="6"/>
                                        </p:tgtEl>
                                      </p:cBhvr>
                                    </p:animEffect>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382588"/>
            <a:ext cx="5473700" cy="648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835150"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308850" y="0"/>
            <a:ext cx="1835150" cy="5715000"/>
          </a:xfrm>
          <a:prstGeom prst="rect">
            <a:avLst/>
          </a:prstGeom>
          <a:gradFill flip="none" rotWithShape="1">
            <a:gsLst>
              <a:gs pos="48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835150" y="0"/>
            <a:ext cx="10080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843213" y="0"/>
            <a:ext cx="101441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857625" y="0"/>
            <a:ext cx="10747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932363" y="0"/>
            <a:ext cx="11525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6084888" y="0"/>
            <a:ext cx="12239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900113"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forma de parábola que empleó era usual en el Oriente Medio, y algunas de las analogías de que se vale las había tomado de los profetas, los salmistas y los rabinos.</a:t>
            </a:r>
          </a:p>
        </p:txBody>
      </p:sp>
    </p:spTree>
  </p:cSld>
  <p:clrMapOvr>
    <a:masterClrMapping/>
  </p:clrMapOvr>
  <mc:AlternateContent xmlns:mc="http://schemas.openxmlformats.org/markup-compatibility/2006">
    <mc:Choice xmlns:p14="http://schemas.microsoft.com/office/powerpoint/2010/main" Requires="p14">
      <p:transition spd="slow" p14:dur="2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3000"/>
                                        <p:tgtEl>
                                          <p:spTgt spid="8"/>
                                        </p:tgtEl>
                                        <p:attrNameLst>
                                          <p:attrName>ppt_h</p:attrName>
                                        </p:attrNameLst>
                                      </p:cBhvr>
                                      <p:tavLst>
                                        <p:tav tm="0">
                                          <p:val>
                                            <p:strVal val="ppt_h"/>
                                          </p:val>
                                        </p:tav>
                                        <p:tav tm="100000">
                                          <p:val>
                                            <p:strVal val="ppt_h"/>
                                          </p:val>
                                        </p:tav>
                                      </p:tavLst>
                                    </p:anim>
                                    <p:anim calcmode="lin" valueType="num">
                                      <p:cBhvr>
                                        <p:cTn id="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0"/>
                                        </p:tgtEl>
                                        <p:attrNameLst>
                                          <p:attrName>ppt_h</p:attrName>
                                        </p:attrNameLst>
                                      </p:cBhvr>
                                      <p:tavLst>
                                        <p:tav tm="0">
                                          <p:val>
                                            <p:strVal val="ppt_h"/>
                                          </p:val>
                                        </p:tav>
                                        <p:tav tm="100000">
                                          <p:val>
                                            <p:strVal val="ppt_h"/>
                                          </p:val>
                                        </p:tav>
                                      </p:tavLst>
                                    </p:anim>
                                    <p:anim calcmode="lin" valueType="num">
                                      <p:cBhvr>
                                        <p:cTn id="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1"/>
                                        </p:tgtEl>
                                        <p:attrNameLst>
                                          <p:attrName>ppt_h</p:attrName>
                                        </p:attrNameLst>
                                      </p:cBhvr>
                                      <p:tavLst>
                                        <p:tav tm="0">
                                          <p:val>
                                            <p:strVal val="ppt_h"/>
                                          </p:val>
                                        </p:tav>
                                        <p:tav tm="100000">
                                          <p:val>
                                            <p:strVal val="ppt_h"/>
                                          </p:val>
                                        </p:tav>
                                      </p:tavLst>
                                    </p:anim>
                                    <p:anim calcmode="lin" valueType="num">
                                      <p:cBhvr>
                                        <p:cTn id="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2"/>
                                        </p:tgtEl>
                                        <p:attrNameLst>
                                          <p:attrName>ppt_h</p:attrName>
                                        </p:attrNameLst>
                                      </p:cBhvr>
                                      <p:tavLst>
                                        <p:tav tm="0">
                                          <p:val>
                                            <p:strVal val="ppt_h"/>
                                          </p:val>
                                        </p:tav>
                                        <p:tav tm="100000">
                                          <p:val>
                                            <p:strVal val="ppt_h"/>
                                          </p:val>
                                        </p:tav>
                                      </p:tavLst>
                                    </p:anim>
                                    <p:anim calcmode="lin" valueType="num">
                                      <p:cBhvr>
                                        <p:cTn id="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2"/>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2/3*#ppt_w"/>
                                          </p:val>
                                        </p:tav>
                                        <p:tav tm="100000">
                                          <p:val>
                                            <p:strVal val="#ppt_w"/>
                                          </p:val>
                                        </p:tav>
                                      </p:tavLst>
                                    </p:anim>
                                    <p:anim calcmode="lin" valueType="num">
                                      <p:cBhvr>
                                        <p:cTn id="28" dur="3000" fill="hold"/>
                                        <p:tgtEl>
                                          <p:spTgt spid="4"/>
                                        </p:tgtEl>
                                        <p:attrNameLst>
                                          <p:attrName>ppt_h</p:attrName>
                                        </p:attrNameLst>
                                      </p:cBhvr>
                                      <p:tavLst>
                                        <p:tav tm="0">
                                          <p:val>
                                            <p:strVal val="2/3*#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3000"/>
                                        <p:tgtEl>
                                          <p:spTgt spid="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vertical)">
                                      <p:cBhvr>
                                        <p:cTn id="37" dur="3000"/>
                                        <p:tgtEl>
                                          <p:spTgt spid="5"/>
                                        </p:tgtEl>
                                      </p:cBhvr>
                                    </p:animEffect>
                                  </p:childTnLst>
                                </p:cTn>
                              </p:par>
                            </p:childTnLst>
                          </p:cTn>
                        </p:par>
                        <p:par>
                          <p:cTn id="38" fill="hold" nodeType="afterGroup">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1"/>
                                          </p:val>
                                        </p:tav>
                                        <p:tav tm="100000">
                                          <p:val>
                                            <p:strVal val="#ppt_x"/>
                                          </p:val>
                                        </p:tav>
                                      </p:tavLst>
                                    </p:anim>
                                    <p:anim calcmode="lin" valueType="num">
                                      <p:cBhvr>
                                        <p:cTn id="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0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44663" y="0"/>
            <a:ext cx="57261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763713"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451725" y="0"/>
            <a:ext cx="1692275" cy="5715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763713" y="0"/>
            <a:ext cx="5688012" cy="5715000"/>
          </a:xfrm>
          <a:prstGeom prst="rect">
            <a:avLst/>
          </a:prstGeom>
          <a:solidFill>
            <a:srgbClr val="97A42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79613" y="265113"/>
            <a:ext cx="5184775" cy="5232400"/>
          </a:xfrm>
          <a:prstGeom prst="rect">
            <a:avLst/>
          </a:prstGeom>
          <a:solidFill>
            <a:srgbClr val="655E39">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339975" y="554038"/>
            <a:ext cx="4464050" cy="4703762"/>
          </a:xfrm>
          <a:prstGeom prst="rect">
            <a:avLst/>
          </a:prstGeom>
          <a:solidFill>
            <a:schemeClr val="tx2">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84213" y="4945063"/>
            <a:ext cx="78486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Jesús, con su mente maestra, conocía a la gente de su época como ningún otro individuo la llegó a conocer. Enseñó la ciencia de la vida. </a:t>
            </a:r>
          </a:p>
        </p:txBody>
      </p:sp>
    </p:spTree>
  </p:cSld>
  <p:clrMapOvr>
    <a:masterClrMapping/>
  </p:clrMapOvr>
  <mc:AlternateContent xmlns:mc="http://schemas.openxmlformats.org/markup-compatibility/2006">
    <mc:Choice xmlns:p14="http://schemas.microsoft.com/office/powerpoint/2010/main" Requires="p14">
      <p:transition spd="slow" p14:dur="2500" advTm="19000">
        <p14:glitter pattern="hexagon"/>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2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2000"/>
                                        <p:tgtEl>
                                          <p:spTgt spid="6"/>
                                        </p:tgtEl>
                                      </p:cBhvr>
                                    </p:animEffect>
                                  </p:childTnLst>
                                </p:cTn>
                              </p:par>
                              <p:par>
                                <p:cTn id="20" presetID="52"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Scale>
                                      <p:cBhvr>
                                        <p:cTn id="22" dur="2000" decel="50000" fill="hold">
                                          <p:stCondLst>
                                            <p:cond delay="0"/>
                                          </p:stCondLst>
                                        </p:cTn>
                                        <p:tgtEl>
                                          <p:spTgt spid="215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21506"/>
                                        </p:tgtEl>
                                        <p:attrNameLst>
                                          <p:attrName>ppt_x</p:attrName>
                                          <p:attrName>ppt_y</p:attrName>
                                        </p:attrNameLst>
                                      </p:cBhvr>
                                    </p:animMotion>
                                    <p:animEffect transition="in" filter="fade">
                                      <p:cBhvr>
                                        <p:cTn id="24" dur="2000"/>
                                        <p:tgtEl>
                                          <p:spTgt spid="21506"/>
                                        </p:tgtEl>
                                      </p:cBhvr>
                                    </p:animEffect>
                                  </p:childTnLst>
                                </p:cTn>
                              </p:par>
                              <p:par>
                                <p:cTn id="25" presetID="23" presetClass="entr" presetSubtype="272" fill="hold" nodeType="withEffect">
                                  <p:stCondLst>
                                    <p:cond delay="0"/>
                                  </p:stCondLst>
                                  <p:childTnLst>
                                    <p:set>
                                      <p:cBhvr>
                                        <p:cTn id="26" dur="1" fill="hold">
                                          <p:stCondLst>
                                            <p:cond delay="0"/>
                                          </p:stCondLst>
                                        </p:cTn>
                                        <p:tgtEl>
                                          <p:spTgt spid="21506"/>
                                        </p:tgtEl>
                                        <p:attrNameLst>
                                          <p:attrName>style.visibility</p:attrName>
                                        </p:attrNameLst>
                                      </p:cBhvr>
                                      <p:to>
                                        <p:strVal val="visible"/>
                                      </p:to>
                                    </p:set>
                                    <p:anim calcmode="lin" valueType="num">
                                      <p:cBhvr>
                                        <p:cTn id="27" dur="3000" fill="hold"/>
                                        <p:tgtEl>
                                          <p:spTgt spid="21506"/>
                                        </p:tgtEl>
                                        <p:attrNameLst>
                                          <p:attrName>ppt_w</p:attrName>
                                        </p:attrNameLst>
                                      </p:cBhvr>
                                      <p:tavLst>
                                        <p:tav tm="0">
                                          <p:val>
                                            <p:strVal val="2/3*#ppt_w"/>
                                          </p:val>
                                        </p:tav>
                                        <p:tav tm="100000">
                                          <p:val>
                                            <p:strVal val="#ppt_w"/>
                                          </p:val>
                                        </p:tav>
                                      </p:tavLst>
                                    </p:anim>
                                    <p:anim calcmode="lin" valueType="num">
                                      <p:cBhvr>
                                        <p:cTn id="28" dur="3000" fill="hold"/>
                                        <p:tgtEl>
                                          <p:spTgt spid="21506"/>
                                        </p:tgtEl>
                                        <p:attrNameLst>
                                          <p:attrName>ppt_h</p:attrName>
                                        </p:attrNameLst>
                                      </p:cBhvr>
                                      <p:tavLst>
                                        <p:tav tm="0">
                                          <p:val>
                                            <p:strVal val="2/3*#ppt_h"/>
                                          </p:val>
                                        </p:tav>
                                        <p:tav tm="100000">
                                          <p:val>
                                            <p:strVal val="#ppt_h"/>
                                          </p:val>
                                        </p:tav>
                                      </p:tavLst>
                                    </p:anim>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6qxnu3ds1qjm81go6_r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80975"/>
            <a:ext cx="9144000" cy="607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Proceso"/>
          <p:cNvSpPr/>
          <p:nvPr/>
        </p:nvSpPr>
        <p:spPr>
          <a:xfrm>
            <a:off x="0" y="457200"/>
            <a:ext cx="118745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1187450" y="457200"/>
            <a:ext cx="11636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2339975" y="457200"/>
            <a:ext cx="1228725"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3563938" y="457200"/>
            <a:ext cx="1008062"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4572000" y="476250"/>
            <a:ext cx="1008063"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5508625" y="457200"/>
            <a:ext cx="11509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roceso"/>
          <p:cNvSpPr/>
          <p:nvPr/>
        </p:nvSpPr>
        <p:spPr>
          <a:xfrm>
            <a:off x="6659563" y="457200"/>
            <a:ext cx="121920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roceso"/>
          <p:cNvSpPr/>
          <p:nvPr/>
        </p:nvSpPr>
        <p:spPr>
          <a:xfrm>
            <a:off x="7885113" y="457200"/>
            <a:ext cx="1258887"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39750" y="4945063"/>
            <a:ext cx="8208963"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comienzo del cristianismo, el «buen pastor» es la imagen de     Jesús de Nazaret que, en su calidad de pastor, cuida y salva a su rebaño.</a:t>
            </a:r>
          </a:p>
        </p:txBody>
      </p:sp>
      <p:sp>
        <p:nvSpPr>
          <p:cNvPr id="16" name="15 Rectángulo"/>
          <p:cNvSpPr/>
          <p:nvPr/>
        </p:nvSpPr>
        <p:spPr>
          <a:xfrm>
            <a:off x="3057005" y="2395835"/>
            <a:ext cx="3029997"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El buen pastor</a:t>
            </a:r>
          </a:p>
        </p:txBody>
      </p:sp>
    </p:spTree>
  </p:cSld>
  <p:clrMapOvr>
    <a:masterClrMapping/>
  </p:clrMapOvr>
  <mc:AlternateContent xmlns:mc="http://schemas.openxmlformats.org/markup-compatibility/2006">
    <mc:Choice xmlns:p14="http://schemas.microsoft.com/office/powerpoint/2010/main" Requires="p14">
      <p:transition spd="slow" p14:dur="2250" advTm="26000">
        <p14:shre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1+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0-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1+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0-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1+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0-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2000"/>
                                        <p:tgtEl>
                                          <p:spTgt spid="4"/>
                                        </p:tgtEl>
                                      </p:cBhvr>
                                    </p:animEffec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strVal val="4/3*#ppt_w"/>
                                          </p:val>
                                        </p:tav>
                                        <p:tav tm="100000">
                                          <p:val>
                                            <p:strVal val="#ppt_w"/>
                                          </p:val>
                                        </p:tav>
                                      </p:tavLst>
                                    </p:anim>
                                    <p:anim calcmode="lin" valueType="num">
                                      <p:cBhvr>
                                        <p:cTn id="43" dur="3000" fill="hold"/>
                                        <p:tgtEl>
                                          <p:spTgt spid="4"/>
                                        </p:tgtEl>
                                        <p:attrNameLst>
                                          <p:attrName>ppt_h</p:attrName>
                                        </p:attrNameLst>
                                      </p:cBhvr>
                                      <p:tavLst>
                                        <p:tav tm="0">
                                          <p:val>
                                            <p:strVal val="4/3*#ppt_h"/>
                                          </p:val>
                                        </p:tav>
                                        <p:tav tm="100000">
                                          <p:val>
                                            <p:strVal val="#ppt_h"/>
                                          </p:val>
                                        </p:tav>
                                      </p:tavLst>
                                    </p:anim>
                                  </p:childTnLst>
                                </p:cTn>
                              </p:par>
                            </p:childTnLst>
                          </p:cTn>
                        </p:par>
                        <p:par>
                          <p:cTn id="44" fill="hold" nodeType="afterGroup">
                            <p:stCondLst>
                              <p:cond delay="3000"/>
                            </p:stCondLst>
                            <p:childTnLst>
                              <p:par>
                                <p:cTn id="45" presetID="23" presetClass="entr" presetSubtype="32" fill="hold" nodeType="afterEffect">
                                  <p:stCondLst>
                                    <p:cond delay="500"/>
                                  </p:stCondLst>
                                  <p:childTnLst>
                                    <p:set>
                                      <p:cBhvr>
                                        <p:cTn id="46" dur="1" fill="hold">
                                          <p:stCondLst>
                                            <p:cond delay="0"/>
                                          </p:stCondLst>
                                        </p:cTn>
                                        <p:tgtEl>
                                          <p:spTgt spid="16"/>
                                        </p:tgtEl>
                                        <p:attrNameLst>
                                          <p:attrName>style.visibility</p:attrName>
                                        </p:attrNameLst>
                                      </p:cBhvr>
                                      <p:to>
                                        <p:strVal val="visible"/>
                                      </p:to>
                                    </p:set>
                                    <p:anim calcmode="lin" valueType="num">
                                      <p:cBhvr>
                                        <p:cTn id="47" dur="2000" fill="hold"/>
                                        <p:tgtEl>
                                          <p:spTgt spid="16"/>
                                        </p:tgtEl>
                                        <p:attrNameLst>
                                          <p:attrName>ppt_w</p:attrName>
                                        </p:attrNameLst>
                                      </p:cBhvr>
                                      <p:tavLst>
                                        <p:tav tm="0">
                                          <p:val>
                                            <p:strVal val="4*#ppt_w"/>
                                          </p:val>
                                        </p:tav>
                                        <p:tav tm="100000">
                                          <p:val>
                                            <p:strVal val="#ppt_w"/>
                                          </p:val>
                                        </p:tav>
                                      </p:tavLst>
                                    </p:anim>
                                    <p:anim calcmode="lin" valueType="num">
                                      <p:cBhvr>
                                        <p:cTn id="48" dur="2000" fill="hold"/>
                                        <p:tgtEl>
                                          <p:spTgt spid="16"/>
                                        </p:tgtEl>
                                        <p:attrNameLst>
                                          <p:attrName>ppt_h</p:attrName>
                                        </p:attrNameLst>
                                      </p:cBhvr>
                                      <p:tavLst>
                                        <p:tav tm="0">
                                          <p:val>
                                            <p:strVal val="4*#ppt_h"/>
                                          </p:val>
                                        </p:tav>
                                        <p:tav tm="100000">
                                          <p:val>
                                            <p:strVal val="#ppt_h"/>
                                          </p:val>
                                        </p:tav>
                                      </p:tavLst>
                                    </p:anim>
                                  </p:childTnLst>
                                </p:cTn>
                              </p:par>
                            </p:childTnLst>
                          </p:cTn>
                        </p:par>
                        <p:par>
                          <p:cTn id="49" fill="hold" nodeType="afterGroup">
                            <p:stCondLst>
                              <p:cond delay="5500"/>
                            </p:stCondLst>
                            <p:childTnLst>
                              <p:par>
                                <p:cTn id="50" presetID="23" presetClass="exit" presetSubtype="32" fill="hold" nodeType="afterEffect">
                                  <p:stCondLst>
                                    <p:cond delay="2000"/>
                                  </p:stCondLst>
                                  <p:childTnLst>
                                    <p:anim calcmode="lin" valueType="num">
                                      <p:cBhvr>
                                        <p:cTn id="51" dur="2000"/>
                                        <p:tgtEl>
                                          <p:spTgt spid="16"/>
                                        </p:tgtEl>
                                        <p:attrNameLst>
                                          <p:attrName>ppt_w</p:attrName>
                                        </p:attrNameLst>
                                      </p:cBhvr>
                                      <p:tavLst>
                                        <p:tav tm="0">
                                          <p:val>
                                            <p:strVal val="ppt_w"/>
                                          </p:val>
                                        </p:tav>
                                        <p:tav tm="100000">
                                          <p:val>
                                            <p:fltVal val="0"/>
                                          </p:val>
                                        </p:tav>
                                      </p:tavLst>
                                    </p:anim>
                                    <p:anim calcmode="lin" valueType="num">
                                      <p:cBhvr>
                                        <p:cTn id="52" dur="2000"/>
                                        <p:tgtEl>
                                          <p:spTgt spid="16"/>
                                        </p:tgtEl>
                                        <p:attrNameLst>
                                          <p:attrName>ppt_h</p:attrName>
                                        </p:attrNameLst>
                                      </p:cBhvr>
                                      <p:tavLst>
                                        <p:tav tm="0">
                                          <p:val>
                                            <p:strVal val="ppt_h"/>
                                          </p:val>
                                        </p:tav>
                                        <p:tav tm="100000">
                                          <p:val>
                                            <p:fltVal val="0"/>
                                          </p:val>
                                        </p:tav>
                                      </p:tavLst>
                                    </p:anim>
                                    <p:set>
                                      <p:cBhvr>
                                        <p:cTn id="53" dur="1" fill="hold">
                                          <p:stCondLst>
                                            <p:cond delay="1999"/>
                                          </p:stCondLst>
                                        </p:cTn>
                                        <p:tgtEl>
                                          <p:spTgt spid="16"/>
                                        </p:tgtEl>
                                        <p:attrNameLst>
                                          <p:attrName>style.visibility</p:attrName>
                                        </p:attrNameLst>
                                      </p:cBhvr>
                                      <p:to>
                                        <p:strVal val="hidden"/>
                                      </p:to>
                                    </p:set>
                                  </p:childTnLst>
                                </p:cTn>
                              </p:par>
                            </p:childTnLst>
                          </p:cTn>
                        </p:par>
                        <p:par>
                          <p:cTn id="54" fill="hold" nodeType="afterGroup">
                            <p:stCondLst>
                              <p:cond delay="95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1000"/>
                                        <p:tgtEl>
                                          <p:spTgt spid="15"/>
                                        </p:tgtEl>
                                      </p:cBhvr>
                                    </p:animEffect>
                                    <p:anim calcmode="lin" valueType="num">
                                      <p:cBhvr>
                                        <p:cTn id="58" dur="1000" fill="hold"/>
                                        <p:tgtEl>
                                          <p:spTgt spid="15"/>
                                        </p:tgtEl>
                                        <p:attrNameLst>
                                          <p:attrName>ppt_x</p:attrName>
                                        </p:attrNameLst>
                                      </p:cBhvr>
                                      <p:tavLst>
                                        <p:tav tm="0">
                                          <p:val>
                                            <p:strVal val="#ppt_x-.1"/>
                                          </p:val>
                                        </p:tav>
                                        <p:tav tm="100000">
                                          <p:val>
                                            <p:strVal val="#ppt_x"/>
                                          </p:val>
                                        </p:tav>
                                      </p:tavLst>
                                    </p:anim>
                                    <p:anim calcmode="lin" valueType="num">
                                      <p:cBhvr>
                                        <p:cTn id="5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4 Marcador de contenido" descr="5787458138_072fcc8c0b_b.jpg"/>
          <p:cNvPicPr>
            <a:picLocks noGrp="1" noChangeAspect="1"/>
          </p:cNvPicPr>
          <p:nvPr>
            <p:ph idx="1"/>
          </p:nvPr>
        </p:nvPicPr>
        <p:blipFill>
          <a:blip r:embed="rId2"/>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a:off x="0" y="0"/>
            <a:ext cx="1979613" cy="5715000"/>
          </a:xfrm>
          <a:prstGeom prst="roundRect">
            <a:avLst>
              <a:gd name="adj" fmla="val 0"/>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a:off x="7092950" y="0"/>
            <a:ext cx="2051050" cy="5715000"/>
          </a:xfrm>
          <a:prstGeom prst="roundRect">
            <a:avLst>
              <a:gd name="adj" fmla="val 0"/>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145" name="14 Imagen" descr="2445684517_d86e081ba8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527050"/>
            <a:ext cx="5113337"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4643438" y="0"/>
            <a:ext cx="2449512" cy="2857500"/>
          </a:xfrm>
          <a:prstGeom prst="rect">
            <a:avLst/>
          </a:prstGeom>
          <a:solidFill>
            <a:schemeClr val="tx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1979613" y="2857500"/>
            <a:ext cx="2663825" cy="2857500"/>
          </a:xfrm>
          <a:prstGeom prst="rect">
            <a:avLst/>
          </a:prstGeom>
          <a:solidFill>
            <a:schemeClr val="tx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643438" y="2857500"/>
            <a:ext cx="2449512" cy="2857500"/>
          </a:xfrm>
          <a:prstGeom prst="rect">
            <a:avLst/>
          </a:prstGeom>
          <a:solidFill>
            <a:schemeClr val="accent6">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1979613" y="0"/>
            <a:ext cx="2663825" cy="2857500"/>
          </a:xfrm>
          <a:prstGeom prst="rect">
            <a:avLst/>
          </a:prstGeom>
          <a:solidFill>
            <a:schemeClr val="accent6">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611188"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los tiempos del cristianismo primitivo se asoció la imagen del pastor que sale en busca de la oveja perdida con la de Cristo como Buen Pastor.</a:t>
            </a:r>
          </a:p>
        </p:txBody>
      </p:sp>
    </p:spTree>
  </p:cSld>
  <p:clrMapOvr>
    <a:masterClrMapping/>
  </p:clrMapOvr>
  <mc:AlternateContent xmlns:mc="http://schemas.openxmlformats.org/markup-compatibility/2006">
    <mc:Choice xmlns:p14="http://schemas.microsoft.com/office/powerpoint/2010/main" Requires="p14">
      <p:transition spd="slow" p14:dur="2250" advTm="20000">
        <p14:shred dir="ou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plus(in)">
                                      <p:cBhvr>
                                        <p:cTn id="7" dur="3000"/>
                                        <p:tgtEl>
                                          <p:spTgt spid="14"/>
                                        </p:tgtEl>
                                      </p:cBhvr>
                                    </p:animEffect>
                                  </p:childTnLst>
                                </p:cTn>
                              </p:par>
                              <p:par>
                                <p:cTn id="8" presetID="13"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plus(in)">
                                      <p:cBhvr>
                                        <p:cTn id="10" dur="3000"/>
                                        <p:tgtEl>
                                          <p:spTgt spid="17"/>
                                        </p:tgtEl>
                                      </p:cBhvr>
                                    </p:animEffect>
                                  </p:childTnLst>
                                </p:cTn>
                              </p:par>
                              <p:par>
                                <p:cTn id="11" presetID="3" presetClass="exit" presetSubtype="5" fill="hold" grpId="0" nodeType="withEffect">
                                  <p:stCondLst>
                                    <p:cond delay="0"/>
                                  </p:stCondLst>
                                  <p:childTnLst>
                                    <p:animEffect transition="out" filter="blinds(vertical)">
                                      <p:cBhvr>
                                        <p:cTn id="12" dur="3000"/>
                                        <p:tgtEl>
                                          <p:spTgt spid="21"/>
                                        </p:tgtEl>
                                      </p:cBhvr>
                                    </p:animEffect>
                                    <p:set>
                                      <p:cBhvr>
                                        <p:cTn id="13" dur="1" fill="hold">
                                          <p:stCondLst>
                                            <p:cond delay="2999"/>
                                          </p:stCondLst>
                                        </p:cTn>
                                        <p:tgtEl>
                                          <p:spTgt spid="21"/>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22"/>
                                        </p:tgtEl>
                                      </p:cBhvr>
                                    </p:animEffect>
                                    <p:set>
                                      <p:cBhvr>
                                        <p:cTn id="16" dur="1" fill="hold">
                                          <p:stCondLst>
                                            <p:cond delay="2999"/>
                                          </p:stCondLst>
                                        </p:cTn>
                                        <p:tgtEl>
                                          <p:spTgt spid="2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23"/>
                                        </p:tgtEl>
                                      </p:cBhvr>
                                    </p:animEffect>
                                    <p:set>
                                      <p:cBhvr>
                                        <p:cTn id="19" dur="1" fill="hold">
                                          <p:stCondLst>
                                            <p:cond delay="2999"/>
                                          </p:stCondLst>
                                        </p:cTn>
                                        <p:tgtEl>
                                          <p:spTgt spid="2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24"/>
                                        </p:tgtEl>
                                      </p:cBhvr>
                                    </p:animEffect>
                                    <p:set>
                                      <p:cBhvr>
                                        <p:cTn id="22" dur="1" fill="hold">
                                          <p:stCondLst>
                                            <p:cond delay="2999"/>
                                          </p:stCondLst>
                                        </p:cTn>
                                        <p:tgtEl>
                                          <p:spTgt spid="24"/>
                                        </p:tgtEl>
                                        <p:attrNameLst>
                                          <p:attrName>style.visibility</p:attrName>
                                        </p:attrNameLst>
                                      </p:cBhvr>
                                      <p:to>
                                        <p:strVal val="hidden"/>
                                      </p:to>
                                    </p:set>
                                  </p:childTnLst>
                                </p:cTn>
                              </p:par>
                              <p:par>
                                <p:cTn id="23" presetID="16" presetClass="entr" presetSubtype="26" fill="hold" nodeType="withEffect">
                                  <p:stCondLst>
                                    <p:cond delay="0"/>
                                  </p:stCondLst>
                                  <p:childTnLst>
                                    <p:set>
                                      <p:cBhvr>
                                        <p:cTn id="24" dur="1" fill="hold">
                                          <p:stCondLst>
                                            <p:cond delay="0"/>
                                          </p:stCondLst>
                                        </p:cTn>
                                        <p:tgtEl>
                                          <p:spTgt spid="5145"/>
                                        </p:tgtEl>
                                        <p:attrNameLst>
                                          <p:attrName>style.visibility</p:attrName>
                                        </p:attrNameLst>
                                      </p:cBhvr>
                                      <p:to>
                                        <p:strVal val="visible"/>
                                      </p:to>
                                    </p:set>
                                    <p:animEffect transition="in" filter="barn(inHorizontal)">
                                      <p:cBhvr>
                                        <p:cTn id="25" dur="3000"/>
                                        <p:tgtEl>
                                          <p:spTgt spid="5145"/>
                                        </p:tgtEl>
                                      </p:cBhvr>
                                    </p:animEffect>
                                  </p:childTnLst>
                                </p:cTn>
                              </p:par>
                              <p:par>
                                <p:cTn id="26" presetID="23" presetClass="entr" presetSubtype="16" fill="hold" nodeType="withEffect">
                                  <p:stCondLst>
                                    <p:cond delay="0"/>
                                  </p:stCondLst>
                                  <p:childTnLst>
                                    <p:set>
                                      <p:cBhvr>
                                        <p:cTn id="27" dur="1" fill="hold">
                                          <p:stCondLst>
                                            <p:cond delay="0"/>
                                          </p:stCondLst>
                                        </p:cTn>
                                        <p:tgtEl>
                                          <p:spTgt spid="5145"/>
                                        </p:tgtEl>
                                        <p:attrNameLst>
                                          <p:attrName>style.visibility</p:attrName>
                                        </p:attrNameLst>
                                      </p:cBhvr>
                                      <p:to>
                                        <p:strVal val="visible"/>
                                      </p:to>
                                    </p:set>
                                    <p:anim calcmode="lin" valueType="num">
                                      <p:cBhvr>
                                        <p:cTn id="28" dur="3000" fill="hold"/>
                                        <p:tgtEl>
                                          <p:spTgt spid="5145"/>
                                        </p:tgtEl>
                                        <p:attrNameLst>
                                          <p:attrName>ppt_w</p:attrName>
                                        </p:attrNameLst>
                                      </p:cBhvr>
                                      <p:tavLst>
                                        <p:tav tm="0">
                                          <p:val>
                                            <p:fltVal val="0"/>
                                          </p:val>
                                        </p:tav>
                                        <p:tav tm="100000">
                                          <p:val>
                                            <p:strVal val="#ppt_w"/>
                                          </p:val>
                                        </p:tav>
                                      </p:tavLst>
                                    </p:anim>
                                    <p:anim calcmode="lin" valueType="num">
                                      <p:cBhvr>
                                        <p:cTn id="29" dur="3000" fill="hold"/>
                                        <p:tgtEl>
                                          <p:spTgt spid="5145"/>
                                        </p:tgtEl>
                                        <p:attrNameLst>
                                          <p:attrName>ppt_h</p:attrName>
                                        </p:attrNameLst>
                                      </p:cBhvr>
                                      <p:tavLst>
                                        <p:tav tm="0">
                                          <p:val>
                                            <p:fltVal val="0"/>
                                          </p:val>
                                        </p:tav>
                                        <p:tav tm="100000">
                                          <p:val>
                                            <p:strVal val="#ppt_h"/>
                                          </p:val>
                                        </p:tav>
                                      </p:tavLst>
                                    </p:anim>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1"/>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AutoShape 7"/>
          <p:cNvSpPr>
            <a:spLocks noChangeArrowheads="1"/>
          </p:cNvSpPr>
          <p:nvPr/>
        </p:nvSpPr>
        <p:spPr bwMode="auto">
          <a:xfrm rot="5400000">
            <a:off x="1547812" y="-1714500"/>
            <a:ext cx="6048376" cy="9144000"/>
          </a:xfrm>
          <a:prstGeom prst="flowChartExtra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2" name="AutoShape 10"/>
          <p:cNvSpPr>
            <a:spLocks noChangeArrowheads="1"/>
          </p:cNvSpPr>
          <p:nvPr/>
        </p:nvSpPr>
        <p:spPr bwMode="auto">
          <a:xfrm flipH="1">
            <a:off x="0" y="2857500"/>
            <a:ext cx="9144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3" name="AutoShape 11"/>
          <p:cNvSpPr>
            <a:spLocks noChangeArrowheads="1"/>
          </p:cNvSpPr>
          <p:nvPr/>
        </p:nvSpPr>
        <p:spPr bwMode="auto">
          <a:xfrm flipH="1" flipV="1">
            <a:off x="0" y="0"/>
            <a:ext cx="9144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4" name="AutoShape 12"/>
          <p:cNvSpPr>
            <a:spLocks noChangeArrowheads="1"/>
          </p:cNvSpPr>
          <p:nvPr/>
        </p:nvSpPr>
        <p:spPr bwMode="auto">
          <a:xfrm flipH="1">
            <a:off x="0" y="3638550"/>
            <a:ext cx="9144000" cy="207645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5" name="AutoShape 13"/>
          <p:cNvSpPr>
            <a:spLocks noChangeArrowheads="1"/>
          </p:cNvSpPr>
          <p:nvPr/>
        </p:nvSpPr>
        <p:spPr bwMode="auto">
          <a:xfrm flipH="1" flipV="1">
            <a:off x="0" y="0"/>
            <a:ext cx="9144000" cy="1957388"/>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6" name="AutoShape 14"/>
          <p:cNvSpPr>
            <a:spLocks noChangeArrowheads="1"/>
          </p:cNvSpPr>
          <p:nvPr/>
        </p:nvSpPr>
        <p:spPr bwMode="auto">
          <a:xfrm flipH="1" flipV="1">
            <a:off x="0" y="0"/>
            <a:ext cx="9144000" cy="105727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7" name="AutoShape 15"/>
          <p:cNvSpPr>
            <a:spLocks noChangeArrowheads="1"/>
          </p:cNvSpPr>
          <p:nvPr/>
        </p:nvSpPr>
        <p:spPr bwMode="auto">
          <a:xfrm flipH="1">
            <a:off x="0" y="4657725"/>
            <a:ext cx="9144000" cy="105727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611188" y="4586288"/>
            <a:ext cx="81375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historia, cuenta cómo Jesús envió a los discípulos en un barco de regreso al "otro lado" del Mar de Galilea, en el lado occidental, mientras él se quedaba atrás, solo, para orar.</a:t>
            </a:r>
          </a:p>
        </p:txBody>
      </p:sp>
      <p:sp>
        <p:nvSpPr>
          <p:cNvPr id="12" name="11 Rectángulo"/>
          <p:cNvSpPr/>
          <p:nvPr/>
        </p:nvSpPr>
        <p:spPr>
          <a:xfrm>
            <a:off x="1043608" y="1129308"/>
            <a:ext cx="5625259"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Caminando sobre las aguas</a:t>
            </a:r>
          </a:p>
        </p:txBody>
      </p:sp>
    </p:spTree>
  </p:cSld>
  <p:clrMapOvr>
    <a:masterClrMapping/>
  </p:clrMapOvr>
  <mc:AlternateContent xmlns:mc="http://schemas.openxmlformats.org/markup-compatibility/2006">
    <mc:Choice xmlns:p14="http://schemas.microsoft.com/office/powerpoint/2010/main" Requires="p14">
      <p:transition spd="slow" p14:dur="2500" advTm="29000">
        <p14:shred pattern="rectang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3000"/>
                                        <p:tgtEl>
                                          <p:spTgt spid="23566"/>
                                        </p:tgtEl>
                                        <p:attrNameLst>
                                          <p:attrName>ppt_x</p:attrName>
                                        </p:attrNameLst>
                                      </p:cBhvr>
                                      <p:tavLst>
                                        <p:tav tm="0">
                                          <p:val>
                                            <p:strVal val="ppt_x"/>
                                          </p:val>
                                        </p:tav>
                                        <p:tav tm="100000">
                                          <p:val>
                                            <p:strVal val="ppt_x"/>
                                          </p:val>
                                        </p:tav>
                                      </p:tavLst>
                                    </p:anim>
                                    <p:anim calcmode="lin" valueType="num">
                                      <p:cBhvr>
                                        <p:cTn id="25" dur="3000"/>
                                        <p:tgtEl>
                                          <p:spTgt spid="23566"/>
                                        </p:tgtEl>
                                        <p:attrNameLst>
                                          <p:attrName>ppt_y</p:attrName>
                                        </p:attrNameLst>
                                      </p:cBhvr>
                                      <p:tavLst>
                                        <p:tav tm="0">
                                          <p:val>
                                            <p:strVal val="ppt_y"/>
                                          </p:val>
                                        </p:tav>
                                        <p:tav tm="100000">
                                          <p:val>
                                            <p:strVal val="ppt_y-ppt_h/2"/>
                                          </p:val>
                                        </p:tav>
                                      </p:tavLst>
                                    </p:anim>
                                    <p:anim calcmode="lin" valueType="num">
                                      <p:cBhvr>
                                        <p:cTn id="26" dur="3000"/>
                                        <p:tgtEl>
                                          <p:spTgt spid="23566"/>
                                        </p:tgtEl>
                                        <p:attrNameLst>
                                          <p:attrName>ppt_w</p:attrName>
                                        </p:attrNameLst>
                                      </p:cBhvr>
                                      <p:tavLst>
                                        <p:tav tm="0">
                                          <p:val>
                                            <p:strVal val="ppt_w"/>
                                          </p:val>
                                        </p:tav>
                                        <p:tav tm="100000">
                                          <p:val>
                                            <p:strVal val="ppt_w"/>
                                          </p:val>
                                        </p:tav>
                                      </p:tavLst>
                                    </p:anim>
                                    <p:anim calcmode="lin" valueType="num">
                                      <p:cBhvr>
                                        <p:cTn id="27" dur="3000"/>
                                        <p:tgtEl>
                                          <p:spTgt spid="23566"/>
                                        </p:tgtEl>
                                        <p:attrNameLst>
                                          <p:attrName>ppt_h</p:attrName>
                                        </p:attrNameLst>
                                      </p:cBhvr>
                                      <p:tavLst>
                                        <p:tav tm="0">
                                          <p:val>
                                            <p:strVal val="ppt_h"/>
                                          </p:val>
                                        </p:tav>
                                        <p:tav tm="100000">
                                          <p:val>
                                            <p:fltVal val="0"/>
                                          </p:val>
                                        </p:tav>
                                      </p:tavLst>
                                    </p:anim>
                                    <p:set>
                                      <p:cBhvr>
                                        <p:cTn id="28" dur="1" fill="hold">
                                          <p:stCondLst>
                                            <p:cond delay="2999"/>
                                          </p:stCondLst>
                                        </p:cTn>
                                        <p:tgtEl>
                                          <p:spTgt spid="23566"/>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5"/>
                                        </p:tgtEl>
                                        <p:attrNameLst>
                                          <p:attrName>ppt_x</p:attrName>
                                        </p:attrNameLst>
                                      </p:cBhvr>
                                      <p:tavLst>
                                        <p:tav tm="0">
                                          <p:val>
                                            <p:strVal val="ppt_x"/>
                                          </p:val>
                                        </p:tav>
                                        <p:tav tm="100000">
                                          <p:val>
                                            <p:strVal val="ppt_x"/>
                                          </p:val>
                                        </p:tav>
                                      </p:tavLst>
                                    </p:anim>
                                    <p:anim calcmode="lin" valueType="num">
                                      <p:cBhvr>
                                        <p:cTn id="31" dur="3000"/>
                                        <p:tgtEl>
                                          <p:spTgt spid="23565"/>
                                        </p:tgtEl>
                                        <p:attrNameLst>
                                          <p:attrName>ppt_y</p:attrName>
                                        </p:attrNameLst>
                                      </p:cBhvr>
                                      <p:tavLst>
                                        <p:tav tm="0">
                                          <p:val>
                                            <p:strVal val="ppt_y"/>
                                          </p:val>
                                        </p:tav>
                                        <p:tav tm="100000">
                                          <p:val>
                                            <p:strVal val="ppt_y-ppt_h/2"/>
                                          </p:val>
                                        </p:tav>
                                      </p:tavLst>
                                    </p:anim>
                                    <p:anim calcmode="lin" valueType="num">
                                      <p:cBhvr>
                                        <p:cTn id="32" dur="3000"/>
                                        <p:tgtEl>
                                          <p:spTgt spid="23565"/>
                                        </p:tgtEl>
                                        <p:attrNameLst>
                                          <p:attrName>ppt_w</p:attrName>
                                        </p:attrNameLst>
                                      </p:cBhvr>
                                      <p:tavLst>
                                        <p:tav tm="0">
                                          <p:val>
                                            <p:strVal val="ppt_w"/>
                                          </p:val>
                                        </p:tav>
                                        <p:tav tm="100000">
                                          <p:val>
                                            <p:strVal val="ppt_w"/>
                                          </p:val>
                                        </p:tav>
                                      </p:tavLst>
                                    </p:anim>
                                    <p:anim calcmode="lin" valueType="num">
                                      <p:cBhvr>
                                        <p:cTn id="33" dur="3000"/>
                                        <p:tgtEl>
                                          <p:spTgt spid="23565"/>
                                        </p:tgtEl>
                                        <p:attrNameLst>
                                          <p:attrName>ppt_h</p:attrName>
                                        </p:attrNameLst>
                                      </p:cBhvr>
                                      <p:tavLst>
                                        <p:tav tm="0">
                                          <p:val>
                                            <p:strVal val="ppt_h"/>
                                          </p:val>
                                        </p:tav>
                                        <p:tav tm="100000">
                                          <p:val>
                                            <p:fltVal val="0"/>
                                          </p:val>
                                        </p:tav>
                                      </p:tavLst>
                                    </p:anim>
                                    <p:set>
                                      <p:cBhvr>
                                        <p:cTn id="34" dur="1" fill="hold">
                                          <p:stCondLst>
                                            <p:cond delay="2999"/>
                                          </p:stCondLst>
                                        </p:cTn>
                                        <p:tgtEl>
                                          <p:spTgt spid="2356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3"/>
                                        </p:tgtEl>
                                        <p:attrNameLst>
                                          <p:attrName>ppt_x</p:attrName>
                                        </p:attrNameLst>
                                      </p:cBhvr>
                                      <p:tavLst>
                                        <p:tav tm="0">
                                          <p:val>
                                            <p:strVal val="ppt_x"/>
                                          </p:val>
                                        </p:tav>
                                        <p:tav tm="100000">
                                          <p:val>
                                            <p:strVal val="ppt_x"/>
                                          </p:val>
                                        </p:tav>
                                      </p:tavLst>
                                    </p:anim>
                                    <p:anim calcmode="lin" valueType="num">
                                      <p:cBhvr>
                                        <p:cTn id="37" dur="3000"/>
                                        <p:tgtEl>
                                          <p:spTgt spid="23563"/>
                                        </p:tgtEl>
                                        <p:attrNameLst>
                                          <p:attrName>ppt_y</p:attrName>
                                        </p:attrNameLst>
                                      </p:cBhvr>
                                      <p:tavLst>
                                        <p:tav tm="0">
                                          <p:val>
                                            <p:strVal val="ppt_y"/>
                                          </p:val>
                                        </p:tav>
                                        <p:tav tm="100000">
                                          <p:val>
                                            <p:strVal val="ppt_y-ppt_h/2"/>
                                          </p:val>
                                        </p:tav>
                                      </p:tavLst>
                                    </p:anim>
                                    <p:anim calcmode="lin" valueType="num">
                                      <p:cBhvr>
                                        <p:cTn id="38" dur="3000"/>
                                        <p:tgtEl>
                                          <p:spTgt spid="23563"/>
                                        </p:tgtEl>
                                        <p:attrNameLst>
                                          <p:attrName>ppt_w</p:attrName>
                                        </p:attrNameLst>
                                      </p:cBhvr>
                                      <p:tavLst>
                                        <p:tav tm="0">
                                          <p:val>
                                            <p:strVal val="ppt_w"/>
                                          </p:val>
                                        </p:tav>
                                        <p:tav tm="100000">
                                          <p:val>
                                            <p:strVal val="ppt_w"/>
                                          </p:val>
                                        </p:tav>
                                      </p:tavLst>
                                    </p:anim>
                                    <p:anim calcmode="lin" valueType="num">
                                      <p:cBhvr>
                                        <p:cTn id="39" dur="3000"/>
                                        <p:tgtEl>
                                          <p:spTgt spid="23563"/>
                                        </p:tgtEl>
                                        <p:attrNameLst>
                                          <p:attrName>ppt_h</p:attrName>
                                        </p:attrNameLst>
                                      </p:cBhvr>
                                      <p:tavLst>
                                        <p:tav tm="0">
                                          <p:val>
                                            <p:strVal val="ppt_h"/>
                                          </p:val>
                                        </p:tav>
                                        <p:tav tm="100000">
                                          <p:val>
                                            <p:fltVal val="0"/>
                                          </p:val>
                                        </p:tav>
                                      </p:tavLst>
                                    </p:anim>
                                    <p:set>
                                      <p:cBhvr>
                                        <p:cTn id="40" dur="1" fill="hold">
                                          <p:stCondLst>
                                            <p:cond delay="2999"/>
                                          </p:stCondLst>
                                        </p:cTn>
                                        <p:tgtEl>
                                          <p:spTgt spid="23563"/>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3559"/>
                                        </p:tgtEl>
                                        <p:attrNameLst>
                                          <p:attrName>ppt_x</p:attrName>
                                        </p:attrNameLst>
                                      </p:cBhvr>
                                      <p:tavLst>
                                        <p:tav tm="0">
                                          <p:val>
                                            <p:strVal val="ppt_x"/>
                                          </p:val>
                                        </p:tav>
                                        <p:tav tm="100000">
                                          <p:val>
                                            <p:strVal val="ppt_x-ppt_w/2"/>
                                          </p:val>
                                        </p:tav>
                                      </p:tavLst>
                                    </p:anim>
                                    <p:anim calcmode="lin" valueType="num">
                                      <p:cBhvr>
                                        <p:cTn id="43" dur="3000"/>
                                        <p:tgtEl>
                                          <p:spTgt spid="23559"/>
                                        </p:tgtEl>
                                        <p:attrNameLst>
                                          <p:attrName>ppt_y</p:attrName>
                                        </p:attrNameLst>
                                      </p:cBhvr>
                                      <p:tavLst>
                                        <p:tav tm="0">
                                          <p:val>
                                            <p:strVal val="ppt_y"/>
                                          </p:val>
                                        </p:tav>
                                        <p:tav tm="100000">
                                          <p:val>
                                            <p:strVal val="ppt_y"/>
                                          </p:val>
                                        </p:tav>
                                      </p:tavLst>
                                    </p:anim>
                                    <p:anim calcmode="lin" valueType="num">
                                      <p:cBhvr>
                                        <p:cTn id="44" dur="3000"/>
                                        <p:tgtEl>
                                          <p:spTgt spid="23559"/>
                                        </p:tgtEl>
                                        <p:attrNameLst>
                                          <p:attrName>ppt_w</p:attrName>
                                        </p:attrNameLst>
                                      </p:cBhvr>
                                      <p:tavLst>
                                        <p:tav tm="0">
                                          <p:val>
                                            <p:strVal val="ppt_w"/>
                                          </p:val>
                                        </p:tav>
                                        <p:tav tm="100000">
                                          <p:val>
                                            <p:fltVal val="0"/>
                                          </p:val>
                                        </p:tav>
                                      </p:tavLst>
                                    </p:anim>
                                    <p:anim calcmode="lin" valueType="num">
                                      <p:cBhvr>
                                        <p:cTn id="45" dur="3000"/>
                                        <p:tgtEl>
                                          <p:spTgt spid="23559"/>
                                        </p:tgtEl>
                                        <p:attrNameLst>
                                          <p:attrName>ppt_h</p:attrName>
                                        </p:attrNameLst>
                                      </p:cBhvr>
                                      <p:tavLst>
                                        <p:tav tm="0">
                                          <p:val>
                                            <p:strVal val="ppt_h"/>
                                          </p:val>
                                        </p:tav>
                                        <p:tav tm="100000">
                                          <p:val>
                                            <p:strVal val="ppt_h"/>
                                          </p:val>
                                        </p:tav>
                                      </p:tavLst>
                                    </p:anim>
                                    <p:set>
                                      <p:cBhvr>
                                        <p:cTn id="46" dur="1" fill="hold">
                                          <p:stCondLst>
                                            <p:cond delay="2999"/>
                                          </p:stCondLst>
                                        </p:cTn>
                                        <p:tgtEl>
                                          <p:spTgt spid="23559"/>
                                        </p:tgtEl>
                                        <p:attrNameLst>
                                          <p:attrName>style.visibility</p:attrName>
                                        </p:attrNameLst>
                                      </p:cBhvr>
                                      <p:to>
                                        <p:strVal val="hidden"/>
                                      </p:to>
                                    </p:set>
                                  </p:childTnLst>
                                </p:cTn>
                              </p:par>
                              <p:par>
                                <p:cTn id="47" presetID="7" presetClass="entr" presetSubtype="2" fill="hold" nodeType="withEffect">
                                  <p:stCondLst>
                                    <p:cond delay="0"/>
                                  </p:stCondLst>
                                  <p:childTnLst>
                                    <p:set>
                                      <p:cBhvr>
                                        <p:cTn id="48" dur="1" fill="hold">
                                          <p:stCondLst>
                                            <p:cond delay="0"/>
                                          </p:stCondLst>
                                        </p:cTn>
                                        <p:tgtEl>
                                          <p:spTgt spid="16388"/>
                                        </p:tgtEl>
                                        <p:attrNameLst>
                                          <p:attrName>style.visibility</p:attrName>
                                        </p:attrNameLst>
                                      </p:cBhvr>
                                      <p:to>
                                        <p:strVal val="visible"/>
                                      </p:to>
                                    </p:set>
                                    <p:anim calcmode="lin" valueType="num">
                                      <p:cBhvr additive="base">
                                        <p:cTn id="49" dur="3000" fill="hold"/>
                                        <p:tgtEl>
                                          <p:spTgt spid="16388"/>
                                        </p:tgtEl>
                                        <p:attrNameLst>
                                          <p:attrName>ppt_x</p:attrName>
                                        </p:attrNameLst>
                                      </p:cBhvr>
                                      <p:tavLst>
                                        <p:tav tm="0">
                                          <p:val>
                                            <p:strVal val="1+#ppt_w/2"/>
                                          </p:val>
                                        </p:tav>
                                        <p:tav tm="100000">
                                          <p:val>
                                            <p:strVal val="#ppt_x"/>
                                          </p:val>
                                        </p:tav>
                                      </p:tavLst>
                                    </p:anim>
                                    <p:anim calcmode="lin" valueType="num">
                                      <p:cBhvr additive="base">
                                        <p:cTn id="50" dur="3000" fill="hold"/>
                                        <p:tgtEl>
                                          <p:spTgt spid="16388"/>
                                        </p:tgtEl>
                                        <p:attrNameLst>
                                          <p:attrName>ppt_y</p:attrName>
                                        </p:attrNameLst>
                                      </p:cBhvr>
                                      <p:tavLst>
                                        <p:tav tm="0">
                                          <p:val>
                                            <p:strVal val="#ppt_y"/>
                                          </p:val>
                                        </p:tav>
                                        <p:tav tm="100000">
                                          <p:val>
                                            <p:strVal val="#ppt_y"/>
                                          </p:val>
                                        </p:tav>
                                      </p:tavLst>
                                    </p:anim>
                                  </p:childTnLst>
                                </p:cTn>
                              </p:par>
                              <p:par>
                                <p:cTn id="51" presetID="3" presetClass="entr" presetSubtype="5" fill="hold" nodeType="withEffect">
                                  <p:stCondLst>
                                    <p:cond delay="0"/>
                                  </p:stCondLst>
                                  <p:childTnLst>
                                    <p:set>
                                      <p:cBhvr>
                                        <p:cTn id="52" dur="1" fill="hold">
                                          <p:stCondLst>
                                            <p:cond delay="0"/>
                                          </p:stCondLst>
                                        </p:cTn>
                                        <p:tgtEl>
                                          <p:spTgt spid="16388"/>
                                        </p:tgtEl>
                                        <p:attrNameLst>
                                          <p:attrName>style.visibility</p:attrName>
                                        </p:attrNameLst>
                                      </p:cBhvr>
                                      <p:to>
                                        <p:strVal val="visible"/>
                                      </p:to>
                                    </p:set>
                                    <p:animEffect transition="in" filter="blinds(vertical)">
                                      <p:cBhvr>
                                        <p:cTn id="53" dur="3000"/>
                                        <p:tgtEl>
                                          <p:spTgt spid="16388"/>
                                        </p:tgtEl>
                                      </p:cBhvr>
                                    </p:animEffect>
                                  </p:childTnLst>
                                </p:cTn>
                              </p:par>
                            </p:childTnLst>
                          </p:cTn>
                        </p:par>
                        <p:par>
                          <p:cTn id="54" fill="hold" nodeType="afterGroup">
                            <p:stCondLst>
                              <p:cond delay="3000"/>
                            </p:stCondLst>
                            <p:childTnLst>
                              <p:par>
                                <p:cTn id="55" presetID="23" presetClass="entr" presetSubtype="32" fill="hold" nodeType="afterEffect">
                                  <p:stCondLst>
                                    <p:cond delay="50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strVal val="4*#ppt_w"/>
                                          </p:val>
                                        </p:tav>
                                        <p:tav tm="100000">
                                          <p:val>
                                            <p:strVal val="#ppt_w"/>
                                          </p:val>
                                        </p:tav>
                                      </p:tavLst>
                                    </p:anim>
                                    <p:anim calcmode="lin" valueType="num">
                                      <p:cBhvr>
                                        <p:cTn id="58" dur="2000" fill="hold"/>
                                        <p:tgtEl>
                                          <p:spTgt spid="12"/>
                                        </p:tgtEl>
                                        <p:attrNameLst>
                                          <p:attrName>ppt_h</p:attrName>
                                        </p:attrNameLst>
                                      </p:cBhvr>
                                      <p:tavLst>
                                        <p:tav tm="0">
                                          <p:val>
                                            <p:strVal val="4*#ppt_h"/>
                                          </p:val>
                                        </p:tav>
                                        <p:tav tm="100000">
                                          <p:val>
                                            <p:strVal val="#ppt_h"/>
                                          </p:val>
                                        </p:tav>
                                      </p:tavLst>
                                    </p:anim>
                                  </p:childTnLst>
                                </p:cTn>
                              </p:par>
                            </p:childTnLst>
                          </p:cTn>
                        </p:par>
                        <p:par>
                          <p:cTn id="59" fill="hold" nodeType="afterGroup">
                            <p:stCondLst>
                              <p:cond delay="5500"/>
                            </p:stCondLst>
                            <p:childTnLst>
                              <p:par>
                                <p:cTn id="60" presetID="23" presetClass="exit" presetSubtype="32" fill="hold" nodeType="afterEffect">
                                  <p:stCondLst>
                                    <p:cond delay="2000"/>
                                  </p:stCondLst>
                                  <p:childTnLst>
                                    <p:anim calcmode="lin" valueType="num">
                                      <p:cBhvr>
                                        <p:cTn id="61" dur="2000"/>
                                        <p:tgtEl>
                                          <p:spTgt spid="12"/>
                                        </p:tgtEl>
                                        <p:attrNameLst>
                                          <p:attrName>ppt_w</p:attrName>
                                        </p:attrNameLst>
                                      </p:cBhvr>
                                      <p:tavLst>
                                        <p:tav tm="0">
                                          <p:val>
                                            <p:strVal val="ppt_w"/>
                                          </p:val>
                                        </p:tav>
                                        <p:tav tm="100000">
                                          <p:val>
                                            <p:fltVal val="0"/>
                                          </p:val>
                                        </p:tav>
                                      </p:tavLst>
                                    </p:anim>
                                    <p:anim calcmode="lin" valueType="num">
                                      <p:cBhvr>
                                        <p:cTn id="62" dur="2000"/>
                                        <p:tgtEl>
                                          <p:spTgt spid="12"/>
                                        </p:tgtEl>
                                        <p:attrNameLst>
                                          <p:attrName>ppt_h</p:attrName>
                                        </p:attrNameLst>
                                      </p:cBhvr>
                                      <p:tavLst>
                                        <p:tav tm="0">
                                          <p:val>
                                            <p:strVal val="ppt_h"/>
                                          </p:val>
                                        </p:tav>
                                        <p:tav tm="100000">
                                          <p:val>
                                            <p:fltVal val="0"/>
                                          </p:val>
                                        </p:tav>
                                      </p:tavLst>
                                    </p:anim>
                                    <p:set>
                                      <p:cBhvr>
                                        <p:cTn id="63" dur="1" fill="hold">
                                          <p:stCondLst>
                                            <p:cond delay="1999"/>
                                          </p:stCondLst>
                                        </p:cTn>
                                        <p:tgtEl>
                                          <p:spTgt spid="12"/>
                                        </p:tgtEl>
                                        <p:attrNameLst>
                                          <p:attrName>style.visibility</p:attrName>
                                        </p:attrNameLst>
                                      </p:cBhvr>
                                      <p:to>
                                        <p:strVal val="hidden"/>
                                      </p:to>
                                    </p:set>
                                  </p:childTnLst>
                                </p:cTn>
                              </p:par>
                            </p:childTnLst>
                          </p:cTn>
                        </p:par>
                        <p:par>
                          <p:cTn id="64" fill="hold" nodeType="afterGroup">
                            <p:stCondLst>
                              <p:cond delay="95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11"/>
                                        </p:tgtEl>
                                        <p:attrNameLst>
                                          <p:attrName>style.visibility</p:attrName>
                                        </p:attrNameLst>
                                      </p:cBhvr>
                                      <p:to>
                                        <p:strVal val="visible"/>
                                      </p:to>
                                    </p:set>
                                    <p:animEffect transition="in" filter="fade">
                                      <p:cBhvr>
                                        <p:cTn id="67" dur="1000"/>
                                        <p:tgtEl>
                                          <p:spTgt spid="11"/>
                                        </p:tgtEl>
                                      </p:cBhvr>
                                    </p:animEffect>
                                    <p:anim calcmode="lin" valueType="num">
                                      <p:cBhvr>
                                        <p:cTn id="68" dur="1000" fill="hold"/>
                                        <p:tgtEl>
                                          <p:spTgt spid="11"/>
                                        </p:tgtEl>
                                        <p:attrNameLst>
                                          <p:attrName>ppt_x</p:attrName>
                                        </p:attrNameLst>
                                      </p:cBhvr>
                                      <p:tavLst>
                                        <p:tav tm="0">
                                          <p:val>
                                            <p:strVal val="#ppt_x-.1"/>
                                          </p:val>
                                        </p:tav>
                                        <p:tav tm="100000">
                                          <p:val>
                                            <p:strVal val="#ppt_x"/>
                                          </p:val>
                                        </p:tav>
                                      </p:tavLst>
                                    </p:anim>
                                    <p:anim calcmode="lin" valueType="num">
                                      <p:cBhvr>
                                        <p:cTn id="6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2" grpId="0" animBg="1"/>
      <p:bldP spid="23563" grpId="0" animBg="1"/>
      <p:bldP spid="23564" grpId="0" animBg="1"/>
      <p:bldP spid="23565" grpId="0" animBg="1"/>
      <p:bldP spid="23566" grpId="0" animBg="1"/>
      <p:bldP spid="23567" grpId="0" animBg="1"/>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scond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el escond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lipse"/>
          <p:cNvSpPr/>
          <p:nvPr/>
        </p:nvSpPr>
        <p:spPr>
          <a:xfrm>
            <a:off x="0" y="0"/>
            <a:ext cx="9144000" cy="5715000"/>
          </a:xfrm>
          <a:prstGeom prst="ellipse">
            <a:avLst/>
          </a:prstGeom>
          <a:solidFill>
            <a:schemeClr val="tx2">
              <a:lumMod val="2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lipse"/>
          <p:cNvSpPr/>
          <p:nvPr/>
        </p:nvSpPr>
        <p:spPr>
          <a:xfrm>
            <a:off x="323850" y="265113"/>
            <a:ext cx="8496300" cy="5184775"/>
          </a:xfrm>
          <a:prstGeom prst="ellipse">
            <a:avLst/>
          </a:prstGeom>
          <a:solidFill>
            <a:schemeClr val="tx2">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lipse"/>
          <p:cNvSpPr/>
          <p:nvPr/>
        </p:nvSpPr>
        <p:spPr>
          <a:xfrm>
            <a:off x="755650" y="554038"/>
            <a:ext cx="7632700" cy="4535487"/>
          </a:xfrm>
          <a:prstGeom prst="ellipse">
            <a:avLst/>
          </a:prstGeom>
          <a:solidFill>
            <a:schemeClr val="tx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8313" y="4657725"/>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Cayó la noche y el mar se levantó cuando el barco quedó atrapado en una tormenta de viento. Después de remar contra el viento durante la mayor parte de la noche, los discípulos vieron a Jesús caminando sobre el agua.</a:t>
            </a:r>
          </a:p>
        </p:txBody>
      </p:sp>
    </p:spTree>
  </p:cSld>
  <p:clrMapOvr>
    <a:masterClrMapping/>
  </p:clrMapOvr>
  <mc:AlternateContent xmlns:mc="http://schemas.openxmlformats.org/markup-compatibility/2006">
    <mc:Choice xmlns:p14="http://schemas.microsoft.com/office/powerpoint/2010/main" Requires="p14">
      <p:transition spd="slow" p14:dur="2500" advTm="9000">
        <p14:shred pattern="rectangle" dir="out"/>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23" presetClass="exit" presetSubtype="272" fill="hold"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4/3*ppt_w"/>
                                          </p:val>
                                        </p:tav>
                                      </p:tavLst>
                                    </p:anim>
                                    <p:anim calcmode="lin" valueType="num">
                                      <p:cBhvr>
                                        <p:cTn id="19" dur="3000"/>
                                        <p:tgtEl>
                                          <p:spTgt spid="4"/>
                                        </p:tgtEl>
                                        <p:attrNameLst>
                                          <p:attrName>ppt_h</p:attrName>
                                        </p:attrNameLst>
                                      </p:cBhvr>
                                      <p:tavLst>
                                        <p:tav tm="0">
                                          <p:val>
                                            <p:strVal val="ppt_h"/>
                                          </p:val>
                                        </p:tav>
                                        <p:tav tm="100000">
                                          <p:val>
                                            <p:strVal val="4/3*ppt_h"/>
                                          </p:val>
                                        </p:tav>
                                      </p:tavLst>
                                    </p:anim>
                                    <p:set>
                                      <p:cBhvr>
                                        <p:cTn id="20" dur="1" fill="hold">
                                          <p:stCondLst>
                                            <p:cond delay="2999"/>
                                          </p:stCondLst>
                                        </p:cTn>
                                        <p:tgtEl>
                                          <p:spTgt spid="4"/>
                                        </p:tgtEl>
                                        <p:attrNameLst>
                                          <p:attrName>style.visibility</p:attrName>
                                        </p:attrNameLst>
                                      </p:cBhvr>
                                      <p:to>
                                        <p:strVal val="hidden"/>
                                      </p:to>
                                    </p:set>
                                  </p:childTnLst>
                                </p:cTn>
                              </p:par>
                              <p:par>
                                <p:cTn id="21" presetID="6"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3000"/>
                                        <p:tgtEl>
                                          <p:spTgt spid="8"/>
                                        </p:tgtEl>
                                      </p:cBhvr>
                                    </p:animEffect>
                                  </p:childTnLst>
                                </p:cTn>
                              </p:par>
                              <p:par>
                                <p:cTn id="24" presetID="23" presetClass="entr" presetSubtype="27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2/3*#ppt_w"/>
                                          </p:val>
                                        </p:tav>
                                        <p:tav tm="100000">
                                          <p:val>
                                            <p:strVal val="#ppt_w"/>
                                          </p:val>
                                        </p:tav>
                                      </p:tavLst>
                                    </p:anim>
                                    <p:anim calcmode="lin" valueType="num">
                                      <p:cBhvr>
                                        <p:cTn id="27" dur="3000" fill="hold"/>
                                        <p:tgtEl>
                                          <p:spTgt spid="8"/>
                                        </p:tgtEl>
                                        <p:attrNameLst>
                                          <p:attrName>ppt_h</p:attrName>
                                        </p:attrNameLst>
                                      </p:cBhvr>
                                      <p:tavLst>
                                        <p:tav tm="0">
                                          <p:val>
                                            <p:strVal val="2/3*#ppt_h"/>
                                          </p:val>
                                        </p:tav>
                                        <p:tav tm="100000">
                                          <p:val>
                                            <p:strVal val="#ppt_h"/>
                                          </p:val>
                                        </p:tav>
                                      </p:tavLst>
                                    </p:anim>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98647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8175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985838"/>
            <a:ext cx="9144000" cy="7762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897063"/>
            <a:ext cx="9144000" cy="7747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857500"/>
            <a:ext cx="9144000" cy="8397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3878263"/>
            <a:ext cx="9144000" cy="9001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4957763"/>
            <a:ext cx="9144000" cy="7572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8313" y="4657725"/>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Estaban asustados, pensando que estaban viendo un espíritu, pero cuando Jesús les dijo que no tuvieran miedo, se tranquilizaron. Después que Jesús entró en la barca, cesó el viento y llegaron a tierra.</a:t>
            </a:r>
          </a:p>
        </p:txBody>
      </p:sp>
    </p:spTree>
  </p:cSld>
  <p:clrMapOvr>
    <a:masterClrMapping/>
  </p:clrMapOvr>
  <mc:AlternateContent xmlns:mc="http://schemas.openxmlformats.org/markup-compatibility/2006">
    <mc:Choice xmlns:p14="http://schemas.microsoft.com/office/powerpoint/2010/main" Requires="p14">
      <p:transition spd="slow" p14:dur="2000" advTm="25000">
        <p:split orient="vert"/>
      </p:transition>
    </mc:Choice>
    <mc:Fallback>
      <p:transition spd="slow" advTm="2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5"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ppt_w"/>
                                          </p:val>
                                        </p:tav>
                                      </p:tavLst>
                                    </p:anim>
                                    <p:anim calcmode="lin" valueType="num">
                                      <p:cBhvr>
                                        <p:cTn id="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2000"/>
                                        <p:tgtEl>
                                          <p:spTgt spid="7"/>
                                        </p:tgtEl>
                                        <p:attrNameLst>
                                          <p:attrName>ppt_w</p:attrName>
                                        </p:attrNameLst>
                                      </p:cBhvr>
                                      <p:tavLst>
                                        <p:tav tm="0">
                                          <p:val>
                                            <p:strVal val="ppt_w"/>
                                          </p:val>
                                        </p:tav>
                                        <p:tav tm="100000">
                                          <p:val>
                                            <p:strVal val="ppt_w"/>
                                          </p:val>
                                        </p:tav>
                                      </p:tavLst>
                                    </p:anim>
                                    <p:anim calcmode="lin" valueType="num">
                                      <p:cBhvr>
                                        <p:cTn id="1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1999"/>
                                          </p:stCondLst>
                                        </p:cTn>
                                        <p:tgtEl>
                                          <p:spTgt spid="7"/>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2000"/>
                                        <p:tgtEl>
                                          <p:spTgt spid="8"/>
                                        </p:tgtEl>
                                        <p:attrNameLst>
                                          <p:attrName>ppt_w</p:attrName>
                                        </p:attrNameLst>
                                      </p:cBhvr>
                                      <p:tavLst>
                                        <p:tav tm="0">
                                          <p:val>
                                            <p:strVal val="ppt_w"/>
                                          </p:val>
                                        </p:tav>
                                        <p:tav tm="100000">
                                          <p:val>
                                            <p:strVal val="ppt_w"/>
                                          </p:val>
                                        </p:tav>
                                      </p:tavLst>
                                    </p:anim>
                                    <p:anim calcmode="lin" valueType="num">
                                      <p:cBhvr>
                                        <p:cTn id="1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1999"/>
                                          </p:stCondLst>
                                        </p:cTn>
                                        <p:tgtEl>
                                          <p:spTgt spid="8"/>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2000"/>
                                        <p:tgtEl>
                                          <p:spTgt spid="9"/>
                                        </p:tgtEl>
                                        <p:attrNameLst>
                                          <p:attrName>ppt_w</p:attrName>
                                        </p:attrNameLst>
                                      </p:cBhvr>
                                      <p:tavLst>
                                        <p:tav tm="0">
                                          <p:val>
                                            <p:strVal val="ppt_w"/>
                                          </p:val>
                                        </p:tav>
                                        <p:tav tm="100000">
                                          <p:val>
                                            <p:strVal val="ppt_w"/>
                                          </p:val>
                                        </p:tav>
                                      </p:tavLst>
                                    </p:anim>
                                    <p:anim calcmode="lin" valueType="num">
                                      <p:cBhvr>
                                        <p:cTn id="1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1999"/>
                                          </p:stCondLst>
                                        </p:cTn>
                                        <p:tgtEl>
                                          <p:spTgt spid="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2000"/>
                                        <p:tgtEl>
                                          <p:spTgt spid="10"/>
                                        </p:tgtEl>
                                        <p:attrNameLst>
                                          <p:attrName>ppt_w</p:attrName>
                                        </p:attrNameLst>
                                      </p:cBhvr>
                                      <p:tavLst>
                                        <p:tav tm="0">
                                          <p:val>
                                            <p:strVal val="ppt_w"/>
                                          </p:val>
                                        </p:tav>
                                        <p:tav tm="100000">
                                          <p:val>
                                            <p:strVal val="ppt_w"/>
                                          </p:val>
                                        </p:tav>
                                      </p:tavLst>
                                    </p:anim>
                                    <p:anim calcmode="lin" valueType="num">
                                      <p:cBhvr>
                                        <p:cTn id="2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1999"/>
                                          </p:stCondLst>
                                        </p:cTn>
                                        <p:tgtEl>
                                          <p:spTgt spid="10"/>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2000"/>
                                        <p:tgtEl>
                                          <p:spTgt spid="12"/>
                                        </p:tgtEl>
                                        <p:attrNameLst>
                                          <p:attrName>ppt_w</p:attrName>
                                        </p:attrNameLst>
                                      </p:cBhvr>
                                      <p:tavLst>
                                        <p:tav tm="0">
                                          <p:val>
                                            <p:strVal val="ppt_w"/>
                                          </p:val>
                                        </p:tav>
                                        <p:tav tm="100000">
                                          <p:val>
                                            <p:strVal val="ppt_w"/>
                                          </p:val>
                                        </p:tav>
                                      </p:tavLst>
                                    </p:anim>
                                    <p:anim calcmode="lin" valueType="num">
                                      <p:cBhvr>
                                        <p:cTn id="2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1999"/>
                                          </p:stCondLst>
                                        </p:cTn>
                                        <p:tgtEl>
                                          <p:spTgt spid="12"/>
                                        </p:tgtEl>
                                        <p:attrNameLst>
                                          <p:attrName>style.visibility</p:attrName>
                                        </p:attrNameLst>
                                      </p:cBhvr>
                                      <p:to>
                                        <p:strVal val="hidden"/>
                                      </p:to>
                                    </p:set>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3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ur.jpg-el calor del gat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0" y="0"/>
            <a:ext cx="4786313" cy="5715000"/>
          </a:xfrm>
          <a:prstGeom prst="moon">
            <a:avLst/>
          </a:prstGeom>
          <a:solidFill>
            <a:schemeClr val="accent6">
              <a:lumMod val="60000"/>
              <a:lumOff val="40000"/>
              <a:alpha val="64000"/>
            </a:scheme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429125" y="0"/>
            <a:ext cx="4714875" cy="5715000"/>
          </a:xfrm>
          <a:prstGeom prst="moon">
            <a:avLst/>
          </a:prstGeom>
          <a:solidFill>
            <a:schemeClr val="accent6">
              <a:lumMod val="60000"/>
              <a:lumOff val="40000"/>
              <a:alpha val="64000"/>
            </a:scheme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915816" y="337220"/>
            <a:ext cx="3986989"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La pesca milagrosa</a:t>
            </a:r>
          </a:p>
        </p:txBody>
      </p:sp>
      <p:sp>
        <p:nvSpPr>
          <p:cNvPr id="8" name="7 CuadroTexto"/>
          <p:cNvSpPr txBox="1"/>
          <p:nvPr/>
        </p:nvSpPr>
        <p:spPr>
          <a:xfrm>
            <a:off x="395288" y="4514850"/>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episodio se sitúa en el mar de Galilea, los apóstoles están pescando infructuosamente hasta que Jesús les incita a arrojar las redes una vez más, y es en esa ocasión, al demostrar fe en lo que Jesús les dice, cuando consiguen una pesca extraordinaria.</a:t>
            </a:r>
          </a:p>
        </p:txBody>
      </p:sp>
    </p:spTree>
  </p:cSld>
  <p:clrMapOvr>
    <a:masterClrMapping/>
  </p:clrMapOvr>
  <mc:AlternateContent xmlns:mc="http://schemas.openxmlformats.org/markup-compatibility/2006">
    <mc:Choice xmlns:p14="http://schemas.microsoft.com/office/powerpoint/2010/main" Requires="p14">
      <p:transition spd="slow" p14:dur="2000" advTm="36000">
        <p:split dir="in"/>
      </p:transition>
    </mc:Choice>
    <mc:Fallback>
      <p:transition spd="slow" advTm="36000">
        <p:spli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grpId="0"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3000"/>
                                        <p:tgtEl>
                                          <p:spTgt spid="6"/>
                                        </p:tgtEl>
                                      </p:cBhvr>
                                    </p:animEffect>
                                    <p:anim calcmode="lin" valueType="num">
                                      <p:cBhvr>
                                        <p:cTn id="13" dur="3000"/>
                                        <p:tgtEl>
                                          <p:spTgt spid="6"/>
                                        </p:tgtEl>
                                        <p:attrNameLst>
                                          <p:attrName>style.rotation</p:attrName>
                                        </p:attrNameLst>
                                      </p:cBhvr>
                                      <p:tavLst>
                                        <p:tav tm="0">
                                          <p:val>
                                            <p:fltVal val="0"/>
                                          </p:val>
                                        </p:tav>
                                        <p:tav tm="100000">
                                          <p:val>
                                            <p:fltVal val="72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ppt_w</p:attrName>
                                        </p:attrNameLst>
                                      </p:cBhvr>
                                      <p:tavLst>
                                        <p:tav tm="0">
                                          <p:val>
                                            <p:strVal val="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2000"/>
                                        <p:tgtEl>
                                          <p:spTgt spid="4"/>
                                        </p:tgtEl>
                                      </p:cBhvr>
                                    </p:animEffect>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4"/>
                                        </p:tgtEl>
                                        <p:attrNameLst>
                                          <p:attrName>ppt_x</p:attrName>
                                          <p:attrName>ppt_y</p:attrName>
                                        </p:attrNameLst>
                                      </p:cBhvr>
                                    </p:animMotion>
                                    <p:animEffect transition="in" filter="fade">
                                      <p:cBhvr>
                                        <p:cTn id="24" dur="2000"/>
                                        <p:tgtEl>
                                          <p:spTgt spid="4"/>
                                        </p:tgtEl>
                                      </p:cBhvr>
                                    </p:animEffec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childTnLst>
                          </p:cTn>
                        </p:par>
                        <p:par>
                          <p:cTn id="29" fill="hold" nodeType="afterGroup">
                            <p:stCondLst>
                              <p:cond delay="3000"/>
                            </p:stCondLst>
                            <p:childTnLst>
                              <p:par>
                                <p:cTn id="30" presetID="23" presetClass="entr" presetSubtype="32"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strVal val="4*#ppt_w"/>
                                          </p:val>
                                        </p:tav>
                                        <p:tav tm="100000">
                                          <p:val>
                                            <p:strVal val="#ppt_w"/>
                                          </p:val>
                                        </p:tav>
                                      </p:tavLst>
                                    </p:anim>
                                    <p:anim calcmode="lin" valueType="num">
                                      <p:cBhvr>
                                        <p:cTn id="33" dur="2000" fill="hold"/>
                                        <p:tgtEl>
                                          <p:spTgt spid="7"/>
                                        </p:tgtEl>
                                        <p:attrNameLst>
                                          <p:attrName>ppt_h</p:attrName>
                                        </p:attrNameLst>
                                      </p:cBhvr>
                                      <p:tavLst>
                                        <p:tav tm="0">
                                          <p:val>
                                            <p:strVal val="4*#ppt_h"/>
                                          </p:val>
                                        </p:tav>
                                        <p:tav tm="100000">
                                          <p:val>
                                            <p:strVal val="#ppt_h"/>
                                          </p:val>
                                        </p:tav>
                                      </p:tavLst>
                                    </p:anim>
                                  </p:childTnLst>
                                </p:cTn>
                              </p:par>
                            </p:childTnLst>
                          </p:cTn>
                        </p:par>
                        <p:par>
                          <p:cTn id="34" fill="hold" nodeType="afterGroup">
                            <p:stCondLst>
                              <p:cond delay="5500"/>
                            </p:stCondLst>
                            <p:childTnLst>
                              <p:par>
                                <p:cTn id="35" presetID="23" presetClass="exit" presetSubtype="32" fill="hold" nodeType="afterEffect">
                                  <p:stCondLst>
                                    <p:cond delay="2000"/>
                                  </p:stCondLst>
                                  <p:childTnLst>
                                    <p:anim calcmode="lin" valueType="num">
                                      <p:cBhvr>
                                        <p:cTn id="36" dur="2000"/>
                                        <p:tgtEl>
                                          <p:spTgt spid="7"/>
                                        </p:tgtEl>
                                        <p:attrNameLst>
                                          <p:attrName>ppt_w</p:attrName>
                                        </p:attrNameLst>
                                      </p:cBhvr>
                                      <p:tavLst>
                                        <p:tav tm="0">
                                          <p:val>
                                            <p:strVal val="ppt_w"/>
                                          </p:val>
                                        </p:tav>
                                        <p:tav tm="100000">
                                          <p:val>
                                            <p:fltVal val="0"/>
                                          </p:val>
                                        </p:tav>
                                      </p:tavLst>
                                    </p:anim>
                                    <p:anim calcmode="lin" valueType="num">
                                      <p:cBhvr>
                                        <p:cTn id="37" dur="2000"/>
                                        <p:tgtEl>
                                          <p:spTgt spid="7"/>
                                        </p:tgtEl>
                                        <p:attrNameLst>
                                          <p:attrName>ppt_h</p:attrName>
                                        </p:attrNameLst>
                                      </p:cBhvr>
                                      <p:tavLst>
                                        <p:tav tm="0">
                                          <p:val>
                                            <p:strVal val="ppt_h"/>
                                          </p:val>
                                        </p:tav>
                                        <p:tav tm="100000">
                                          <p:val>
                                            <p:fltVal val="0"/>
                                          </p:val>
                                        </p:tav>
                                      </p:tavLst>
                                    </p:anim>
                                    <p:set>
                                      <p:cBhvr>
                                        <p:cTn id="38" dur="1" fill="hold">
                                          <p:stCondLst>
                                            <p:cond delay="1999"/>
                                          </p:stCondLst>
                                        </p:cTn>
                                        <p:tgtEl>
                                          <p:spTgt spid="7"/>
                                        </p:tgtEl>
                                        <p:attrNameLst>
                                          <p:attrName>style.visibility</p:attrName>
                                        </p:attrNameLst>
                                      </p:cBhvr>
                                      <p:to>
                                        <p:strVal val="hidden"/>
                                      </p:to>
                                    </p:set>
                                  </p:childTnLst>
                                </p:cTn>
                              </p:par>
                            </p:childTnLst>
                          </p:cTn>
                        </p:par>
                        <p:par>
                          <p:cTn id="39" fill="hold" nodeType="afterGroup">
                            <p:stCondLst>
                              <p:cond delay="95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1"/>
                                          </p:val>
                                        </p:tav>
                                        <p:tav tm="100000">
                                          <p:val>
                                            <p:strVal val="#ppt_x"/>
                                          </p:val>
                                        </p:tav>
                                      </p:tavLst>
                                    </p:anim>
                                    <p:anim calcmode="lin" valueType="num">
                                      <p:cBhvr>
                                        <p:cTn id="4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3312829655_25acb85108_b1.jpg"/>
          <p:cNvPicPr>
            <a:picLocks noChangeAspect="1" noChangeArrowheads="1"/>
          </p:cNvPicPr>
          <p:nvPr/>
        </p:nvPicPr>
        <p:blipFill>
          <a:blip r:embed="rId2">
            <a:extLst>
              <a:ext uri="{28A0092B-C50C-407E-A947-70E740481C1C}">
                <a14:useLocalDpi xmlns:a14="http://schemas.microsoft.com/office/drawing/2010/main" val="0"/>
              </a:ext>
            </a:extLst>
          </a:blip>
          <a:srcRect t="75200"/>
          <a:stretch>
            <a:fillRect/>
          </a:stretch>
        </p:blipFill>
        <p:spPr bwMode="auto">
          <a:xfrm>
            <a:off x="0" y="4297363"/>
            <a:ext cx="9144000" cy="141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Ana María\Escritorio\3312829655_25acb85108_b1.jpg"/>
          <p:cNvPicPr>
            <a:picLocks noChangeAspect="1" noChangeArrowheads="1"/>
          </p:cNvPicPr>
          <p:nvPr/>
        </p:nvPicPr>
        <p:blipFill>
          <a:blip r:embed="rId2">
            <a:extLst>
              <a:ext uri="{28A0092B-C50C-407E-A947-70E740481C1C}">
                <a14:useLocalDpi xmlns:a14="http://schemas.microsoft.com/office/drawing/2010/main" val="0"/>
              </a:ext>
            </a:extLst>
          </a:blip>
          <a:srcRect t="50000" b="24800"/>
          <a:stretch>
            <a:fillRect/>
          </a:stretch>
        </p:blipFill>
        <p:spPr bwMode="auto">
          <a:xfrm>
            <a:off x="0" y="2857500"/>
            <a:ext cx="91440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Documents and Settings\Ana María\Escritorio\3312829655_25acb85108_b1.jpg"/>
          <p:cNvPicPr>
            <a:picLocks noChangeAspect="1" noChangeArrowheads="1"/>
          </p:cNvPicPr>
          <p:nvPr/>
        </p:nvPicPr>
        <p:blipFill>
          <a:blip r:embed="rId2">
            <a:extLst>
              <a:ext uri="{28A0092B-C50C-407E-A947-70E740481C1C}">
                <a14:useLocalDpi xmlns:a14="http://schemas.microsoft.com/office/drawing/2010/main" val="0"/>
              </a:ext>
            </a:extLst>
          </a:blip>
          <a:srcRect t="24800" b="50000"/>
          <a:stretch>
            <a:fillRect/>
          </a:stretch>
        </p:blipFill>
        <p:spPr bwMode="auto">
          <a:xfrm>
            <a:off x="0" y="1417638"/>
            <a:ext cx="914400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Documents and Settings\Ana María\Escritorio\3312829655_25acb85108_b1.jpg"/>
          <p:cNvPicPr>
            <a:picLocks noChangeAspect="1" noChangeArrowheads="1"/>
          </p:cNvPicPr>
          <p:nvPr/>
        </p:nvPicPr>
        <p:blipFill>
          <a:blip r:embed="rId2">
            <a:extLst>
              <a:ext uri="{28A0092B-C50C-407E-A947-70E740481C1C}">
                <a14:useLocalDpi xmlns:a14="http://schemas.microsoft.com/office/drawing/2010/main" val="0"/>
              </a:ext>
            </a:extLst>
          </a:blip>
          <a:srcRect b="75200"/>
          <a:stretch>
            <a:fillRect/>
          </a:stretch>
        </p:blipFill>
        <p:spPr bwMode="auto">
          <a:xfrm>
            <a:off x="0" y="0"/>
            <a:ext cx="9144000"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7556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pesca milagrosa es la denominación convencional de dos episodios evangélicos. Ambas "pescas" son milagros de Jesucristo, y aparecen reflejadas en distintos contextos, antes y después de la Resurrección.</a:t>
            </a:r>
          </a:p>
        </p:txBody>
      </p:sp>
    </p:spTree>
  </p:cSld>
  <p:clrMapOvr>
    <a:masterClrMapping/>
  </p:clrMapOvr>
  <mc:AlternateContent xmlns:mc="http://schemas.openxmlformats.org/markup-compatibility/2006">
    <mc:Choice xmlns:p14="http://schemas.microsoft.com/office/powerpoint/2010/main" Requires="p14">
      <p:transition spd="slow" p14:dur="2000" advTm="26000">
        <p:split/>
      </p:transition>
    </mc:Choice>
    <mc:Fallback>
      <p:transition spd="slow" advTm="26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fmla="#ppt_w*sin(2.5*pi*$)">
                                          <p:val>
                                            <p:fltVal val="0"/>
                                          </p:val>
                                        </p:tav>
                                        <p:tav tm="100000">
                                          <p:val>
                                            <p:fltVal val="1"/>
                                          </p:val>
                                        </p:tav>
                                      </p:tavLst>
                                    </p:anim>
                                    <p:anim calcmode="lin" valueType="num">
                                      <p:cBhvr>
                                        <p:cTn id="8" dur="3000" fill="hold"/>
                                        <p:tgtEl>
                                          <p:spTgt spid="9"/>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amond(out)">
                                      <p:cBhvr>
                                        <p:cTn id="11" dur="3000"/>
                                        <p:tgtEl>
                                          <p:spTgt spid="9"/>
                                        </p:tgtEl>
                                      </p:cBhvr>
                                    </p:animEffect>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8"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amond(in)">
                                      <p:cBhvr>
                                        <p:cTn id="18" dur="3000"/>
                                        <p:tgtEl>
                                          <p:spTgt spid="8"/>
                                        </p:tgtEl>
                                      </p:cBhvr>
                                    </p:animEffect>
                                  </p:childTnLst>
                                </p:cTn>
                              </p:par>
                              <p:par>
                                <p:cTn id="19" presetID="19"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ppt_w"/>
                                          </p:val>
                                        </p:tav>
                                        <p:tav tm="100000">
                                          <p:val>
                                            <p:strVal val="#ppt_w"/>
                                          </p:val>
                                        </p:tav>
                                      </p:tavLst>
                                    </p:anim>
                                    <p:anim calcmode="lin" valueType="num">
                                      <p:cBhvr>
                                        <p:cTn id="22" dur="3000" fill="hold"/>
                                        <p:tgtEl>
                                          <p:spTgt spid="7"/>
                                        </p:tgtEl>
                                        <p:attrNameLst>
                                          <p:attrName>ppt_h</p:attrName>
                                        </p:attrNameLst>
                                      </p:cBhvr>
                                      <p:tavLst>
                                        <p:tav tm="0" fmla="#ppt_h*sin(2.5*pi*$)">
                                          <p:val>
                                            <p:fltVal val="0"/>
                                          </p:val>
                                        </p:tav>
                                        <p:tav tm="100000">
                                          <p:val>
                                            <p:fltVal val="1"/>
                                          </p:val>
                                        </p:tav>
                                      </p:tavLst>
                                    </p:anim>
                                  </p:childTnLst>
                                </p:cTn>
                              </p:par>
                              <p:par>
                                <p:cTn id="23" presetID="8"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3000"/>
                                        <p:tgtEl>
                                          <p:spTgt spid="7"/>
                                        </p:tgtEl>
                                      </p:cBhvr>
                                    </p:animEffect>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3000"/>
                                        <p:tgtEl>
                                          <p:spTgt spid="6"/>
                                        </p:tgtEl>
                                      </p:cBhvr>
                                    </p:animEffect>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6" name="5 CuadroTexto"/>
          <p:cNvSpPr txBox="1"/>
          <p:nvPr/>
        </p:nvSpPr>
        <p:spPr>
          <a:xfrm>
            <a:off x="684213" y="4586288"/>
            <a:ext cx="80645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multiplicación de los panes y los peces es uno de los milagros de Jesús quien, con una pequeña cantidad de comida, fue capaz de dar de comer a muchas personas.</a:t>
            </a:r>
          </a:p>
        </p:txBody>
      </p:sp>
      <p:sp>
        <p:nvSpPr>
          <p:cNvPr id="7" name="6 Rectángulo"/>
          <p:cNvSpPr/>
          <p:nvPr/>
        </p:nvSpPr>
        <p:spPr>
          <a:xfrm>
            <a:off x="1187624" y="1417340"/>
            <a:ext cx="6418745"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Multiplicación de panes y peces</a:t>
            </a:r>
          </a:p>
        </p:txBody>
      </p:sp>
    </p:spTree>
  </p:cSld>
  <p:clrMapOvr>
    <a:masterClrMapping/>
  </p:clrMapOvr>
  <mc:AlternateContent xmlns:mc="http://schemas.openxmlformats.org/markup-compatibility/2006">
    <mc:Choice xmlns:p14="http://schemas.microsoft.com/office/powerpoint/2010/main" Requires="p14">
      <p:transition spd="slow" p14:dur="2000" advTm="28000">
        <p:split orient="vert" dir="in"/>
      </p:transition>
    </mc:Choice>
    <mc:Fallback>
      <p:transition spd="slow" advTm="2800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3" presetClass="entr" presetSubtype="32" fill="hold" nodeType="afterEffect">
                                  <p:stCondLst>
                                    <p:cond delay="50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strVal val="4*#ppt_w"/>
                                          </p:val>
                                        </p:tav>
                                        <p:tav tm="100000">
                                          <p:val>
                                            <p:strVal val="#ppt_w"/>
                                          </p:val>
                                        </p:tav>
                                      </p:tavLst>
                                    </p:anim>
                                    <p:anim calcmode="lin" valueType="num">
                                      <p:cBhvr>
                                        <p:cTn id="41" dur="2000" fill="hold"/>
                                        <p:tgtEl>
                                          <p:spTgt spid="7"/>
                                        </p:tgtEl>
                                        <p:attrNameLst>
                                          <p:attrName>ppt_h</p:attrName>
                                        </p:attrNameLst>
                                      </p:cBhvr>
                                      <p:tavLst>
                                        <p:tav tm="0">
                                          <p:val>
                                            <p:strVal val="4*#ppt_h"/>
                                          </p:val>
                                        </p:tav>
                                        <p:tav tm="100000">
                                          <p:val>
                                            <p:strVal val="#ppt_h"/>
                                          </p:val>
                                        </p:tav>
                                      </p:tavLst>
                                    </p:anim>
                                  </p:childTnLst>
                                </p:cTn>
                              </p:par>
                            </p:childTnLst>
                          </p:cTn>
                        </p:par>
                        <p:par>
                          <p:cTn id="42" fill="hold" nodeType="afterGroup">
                            <p:stCondLst>
                              <p:cond delay="5500"/>
                            </p:stCondLst>
                            <p:childTnLst>
                              <p:par>
                                <p:cTn id="43" presetID="23" presetClass="exit" presetSubtype="32" fill="hold" nodeType="afterEffect">
                                  <p:stCondLst>
                                    <p:cond delay="2000"/>
                                  </p:stCondLst>
                                  <p:childTnLst>
                                    <p:anim calcmode="lin" valueType="num">
                                      <p:cBhvr>
                                        <p:cTn id="44" dur="2000"/>
                                        <p:tgtEl>
                                          <p:spTgt spid="7"/>
                                        </p:tgtEl>
                                        <p:attrNameLst>
                                          <p:attrName>ppt_w</p:attrName>
                                        </p:attrNameLst>
                                      </p:cBhvr>
                                      <p:tavLst>
                                        <p:tav tm="0">
                                          <p:val>
                                            <p:strVal val="ppt_w"/>
                                          </p:val>
                                        </p:tav>
                                        <p:tav tm="100000">
                                          <p:val>
                                            <p:fltVal val="0"/>
                                          </p:val>
                                        </p:tav>
                                      </p:tavLst>
                                    </p:anim>
                                    <p:anim calcmode="lin" valueType="num">
                                      <p:cBhvr>
                                        <p:cTn id="45" dur="2000"/>
                                        <p:tgtEl>
                                          <p:spTgt spid="7"/>
                                        </p:tgtEl>
                                        <p:attrNameLst>
                                          <p:attrName>ppt_h</p:attrName>
                                        </p:attrNameLst>
                                      </p:cBhvr>
                                      <p:tavLst>
                                        <p:tav tm="0">
                                          <p:val>
                                            <p:strVal val="ppt_h"/>
                                          </p:val>
                                        </p:tav>
                                        <p:tav tm="100000">
                                          <p:val>
                                            <p:fltVal val="0"/>
                                          </p:val>
                                        </p:tav>
                                      </p:tavLst>
                                    </p:anim>
                                    <p:set>
                                      <p:cBhvr>
                                        <p:cTn id="46" dur="1" fill="hold">
                                          <p:stCondLst>
                                            <p:cond delay="1999"/>
                                          </p:stCondLst>
                                        </p:cTn>
                                        <p:tgtEl>
                                          <p:spTgt spid="7"/>
                                        </p:tgtEl>
                                        <p:attrNameLst>
                                          <p:attrName>style.visibility</p:attrName>
                                        </p:attrNameLst>
                                      </p:cBhvr>
                                      <p:to>
                                        <p:strVal val="hidden"/>
                                      </p:to>
                                    </p:set>
                                  </p:childTnLst>
                                </p:cTn>
                              </p:par>
                            </p:childTnLst>
                          </p:cTn>
                        </p:par>
                        <p:par>
                          <p:cTn id="47" fill="hold" nodeType="afterGroup">
                            <p:stCondLst>
                              <p:cond delay="95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1"/>
                                          </p:val>
                                        </p:tav>
                                        <p:tav tm="100000">
                                          <p:val>
                                            <p:strVal val="#ppt_x"/>
                                          </p:val>
                                        </p:tav>
                                      </p:tavLst>
                                    </p:anim>
                                    <p:anim calcmode="lin" valueType="num">
                                      <p:cBhvr>
                                        <p:cTn id="5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225"/>
            <a:ext cx="9144000"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Text Box 7"/>
          <p:cNvSpPr txBox="1">
            <a:spLocks noChangeArrowheads="1"/>
          </p:cNvSpPr>
          <p:nvPr/>
        </p:nvSpPr>
        <p:spPr bwMode="auto">
          <a:xfrm>
            <a:off x="1549400" y="4432300"/>
            <a:ext cx="5830888"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45" tIns="41473" rIns="82945" bIns="41473">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7 CuadroTexto"/>
          <p:cNvSpPr txBox="1"/>
          <p:nvPr/>
        </p:nvSpPr>
        <p:spPr>
          <a:xfrm>
            <a:off x="900113" y="4657725"/>
            <a:ext cx="73437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suceso está contado seis veces en los Evangelios: los cuatro evangelistas describen la </a:t>
            </a:r>
            <a:r>
              <a:rPr lang="es-ES" b="1" i="1" dirty="0">
                <a:effectLst>
                  <a:glow rad="101600">
                    <a:schemeClr val="accent2">
                      <a:satMod val="175000"/>
                      <a:alpha val="40000"/>
                    </a:schemeClr>
                  </a:glow>
                  <a:outerShdw blurRad="38100" dist="38100" dir="2700000" algn="tl">
                    <a:srgbClr val="000000">
                      <a:alpha val="43137"/>
                    </a:srgbClr>
                  </a:outerShdw>
                </a:effectLst>
              </a:rPr>
              <a:t>primera</a:t>
            </a:r>
            <a:r>
              <a:rPr lang="es-ES" b="1" dirty="0">
                <a:effectLst>
                  <a:glow rad="101600">
                    <a:schemeClr val="accent2">
                      <a:satMod val="175000"/>
                      <a:alpha val="40000"/>
                    </a:schemeClr>
                  </a:glow>
                  <a:outerShdw blurRad="38100" dist="38100" dir="2700000" algn="tl">
                    <a:srgbClr val="000000">
                      <a:alpha val="43137"/>
                    </a:srgbClr>
                  </a:outerShdw>
                </a:effectLst>
              </a:rPr>
              <a:t>, en que cinco mil hombres son saciados con cinco panes y dos peces.</a:t>
            </a: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2000"/>
                                        <p:tgtEl>
                                          <p:spTgt spid="25605"/>
                                        </p:tgtEl>
                                      </p:cBhvr>
                                    </p:animEffect>
                                  </p:childTnLst>
                                </p:cTn>
                              </p:par>
                              <p:par>
                                <p:cTn id="20" presetID="23" presetClass="entr" presetSubtype="272"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3000" fill="hold"/>
                                        <p:tgtEl>
                                          <p:spTgt spid="25605"/>
                                        </p:tgtEl>
                                        <p:attrNameLst>
                                          <p:attrName>ppt_w</p:attrName>
                                        </p:attrNameLst>
                                      </p:cBhvr>
                                      <p:tavLst>
                                        <p:tav tm="0">
                                          <p:val>
                                            <p:strVal val="2/3*#ppt_w"/>
                                          </p:val>
                                        </p:tav>
                                        <p:tav tm="100000">
                                          <p:val>
                                            <p:strVal val="#ppt_w"/>
                                          </p:val>
                                        </p:tav>
                                      </p:tavLst>
                                    </p:anim>
                                    <p:anim calcmode="lin" valueType="num">
                                      <p:cBhvr>
                                        <p:cTn id="23" dur="3000" fill="hold"/>
                                        <p:tgtEl>
                                          <p:spTgt spid="25605"/>
                                        </p:tgtEl>
                                        <p:attrNameLst>
                                          <p:attrName>ppt_h</p:attrName>
                                        </p:attrNameLst>
                                      </p:cBhvr>
                                      <p:tavLst>
                                        <p:tav tm="0">
                                          <p:val>
                                            <p:strVal val="2/3*#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4 Marcador de contenido" descr="5787458138_072fcc8c0b_b.jpg"/>
          <p:cNvPicPr>
            <a:picLocks noGrp="1" noChangeAspect="1"/>
          </p:cNvPicPr>
          <p:nvPr>
            <p:ph idx="1"/>
          </p:nvPr>
        </p:nvPicPr>
        <p:blipFill>
          <a:blip r:embed="rId2"/>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a:off x="971550" y="0"/>
            <a:ext cx="1008063"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7019925" y="0"/>
            <a:ext cx="1081088"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a:off x="0" y="0"/>
            <a:ext cx="971550"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a:off x="8101013" y="0"/>
            <a:ext cx="1042987"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Imagen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311150"/>
            <a:ext cx="5040312"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Rectángulo"/>
          <p:cNvSpPr/>
          <p:nvPr/>
        </p:nvSpPr>
        <p:spPr>
          <a:xfrm>
            <a:off x="1979613" y="0"/>
            <a:ext cx="5040312" cy="5715000"/>
          </a:xfrm>
          <a:prstGeom prst="rect">
            <a:avLst/>
          </a:prstGeom>
          <a:solidFill>
            <a:schemeClr val="tx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266950" y="265113"/>
            <a:ext cx="4465638" cy="5184775"/>
          </a:xfrm>
          <a:prstGeom prst="rect">
            <a:avLst/>
          </a:prstGeom>
          <a:solidFill>
            <a:schemeClr val="accent6">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323850"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escribas y fariseos le traen una mujer sorprendida en adulterio, y colocándola en medio, le dicen: —Maestro, esta mujer ha sido sorprendida en flagrante adulterio. La ley de Moisés nos manda apedrear a las adúlteras.   ¿Tú qué dices?</a:t>
            </a:r>
          </a:p>
        </p:txBody>
      </p:sp>
      <p:sp>
        <p:nvSpPr>
          <p:cNvPr id="20" name="19 Rectángulo"/>
          <p:cNvSpPr/>
          <p:nvPr/>
        </p:nvSpPr>
        <p:spPr>
          <a:xfrm>
            <a:off x="2483768" y="1201316"/>
            <a:ext cx="3600666"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La mujer adúltera</a:t>
            </a:r>
          </a:p>
        </p:txBody>
      </p:sp>
    </p:spTree>
  </p:cSld>
  <p:clrMapOvr>
    <a:masterClrMapping/>
  </p:clrMapOvr>
  <mc:AlternateContent xmlns:mc="http://schemas.openxmlformats.org/markup-compatibility/2006">
    <mc:Choice xmlns:p14="http://schemas.microsoft.com/office/powerpoint/2010/main" Requires="p14">
      <p:transition spd="slow" p14:dur="2000" advTm="34000">
        <p:wipe dir="d"/>
      </p:transition>
    </mc:Choice>
    <mc:Fallback>
      <p:transition spd="slow" advTm="34000">
        <p:wipe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plus(out)">
                                      <p:cBhvr>
                                        <p:cTn id="7" dur="3000"/>
                                        <p:tgtEl>
                                          <p:spTgt spid="14"/>
                                        </p:tgtEl>
                                      </p:cBhvr>
                                    </p:animEffect>
                                  </p:childTnLst>
                                </p:cTn>
                              </p:par>
                              <p:par>
                                <p:cTn id="8" presetID="13" presetClass="entr" presetSubtype="32"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out)">
                                      <p:cBhvr>
                                        <p:cTn id="10" dur="3000"/>
                                        <p:tgtEl>
                                          <p:spTgt spid="10"/>
                                        </p:tgtEl>
                                      </p:cBhvr>
                                    </p:animEffect>
                                  </p:childTnLst>
                                </p:cTn>
                              </p:par>
                              <p:par>
                                <p:cTn id="11" presetID="13"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out)">
                                      <p:cBhvr>
                                        <p:cTn id="13" dur="3000"/>
                                        <p:tgtEl>
                                          <p:spTgt spid="11"/>
                                        </p:tgtEl>
                                      </p:cBhvr>
                                    </p:animEffect>
                                  </p:childTnLst>
                                </p:cTn>
                              </p:par>
                              <p:par>
                                <p:cTn id="14" presetID="13" presetClass="entr" presetSubtype="3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out)">
                                      <p:cBhvr>
                                        <p:cTn id="16" dur="3000"/>
                                        <p:tgtEl>
                                          <p:spTgt spid="17"/>
                                        </p:tgtEl>
                                      </p:cBhvr>
                                    </p:animEffect>
                                  </p:childTnLst>
                                </p:cTn>
                              </p:par>
                              <p:par>
                                <p:cTn id="17" presetID="4" presetClass="entr" presetSubtype="3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ox(out)">
                                      <p:cBhvr>
                                        <p:cTn id="19" dur="3000"/>
                                        <p:tgtEl>
                                          <p:spTgt spid="15"/>
                                        </p:tgtEl>
                                      </p:cBhvr>
                                    </p:animEffect>
                                  </p:childTnLst>
                                </p:cTn>
                              </p:par>
                              <p:par>
                                <p:cTn id="20" presetID="23" presetClass="entr" presetSubtype="288"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strVal val="4/3*#ppt_w"/>
                                          </p:val>
                                        </p:tav>
                                        <p:tav tm="100000">
                                          <p:val>
                                            <p:strVal val="#ppt_w"/>
                                          </p:val>
                                        </p:tav>
                                      </p:tavLst>
                                    </p:anim>
                                    <p:anim calcmode="lin" valueType="num">
                                      <p:cBhvr>
                                        <p:cTn id="23" dur="3000" fill="hold"/>
                                        <p:tgtEl>
                                          <p:spTgt spid="15"/>
                                        </p:tgtEl>
                                        <p:attrNameLst>
                                          <p:attrName>ppt_h</p:attrName>
                                        </p:attrNameLst>
                                      </p:cBhvr>
                                      <p:tavLst>
                                        <p:tav tm="0">
                                          <p:val>
                                            <p:strVal val="4/3*#ppt_h"/>
                                          </p:val>
                                        </p:tav>
                                        <p:tav tm="100000">
                                          <p:val>
                                            <p:strVal val="#ppt_h"/>
                                          </p:val>
                                        </p:tav>
                                      </p:tavLst>
                                    </p:anim>
                                  </p:childTnLst>
                                </p:cTn>
                              </p:par>
                              <p:par>
                                <p:cTn id="24" presetID="13" presetClass="exit" presetSubtype="32" fill="hold" grpId="0" nodeType="withEffect">
                                  <p:stCondLst>
                                    <p:cond delay="0"/>
                                  </p:stCondLst>
                                  <p:childTnLst>
                                    <p:animEffect transition="out" filter="plus(out)">
                                      <p:cBhvr>
                                        <p:cTn id="25" dur="3000"/>
                                        <p:tgtEl>
                                          <p:spTgt spid="18"/>
                                        </p:tgtEl>
                                      </p:cBhvr>
                                    </p:animEffect>
                                    <p:set>
                                      <p:cBhvr>
                                        <p:cTn id="26" dur="1" fill="hold">
                                          <p:stCondLst>
                                            <p:cond delay="2999"/>
                                          </p:stCondLst>
                                        </p:cTn>
                                        <p:tgtEl>
                                          <p:spTgt spid="18"/>
                                        </p:tgtEl>
                                        <p:attrNameLst>
                                          <p:attrName>style.visibility</p:attrName>
                                        </p:attrNameLst>
                                      </p:cBhvr>
                                      <p:to>
                                        <p:strVal val="hidden"/>
                                      </p:to>
                                    </p:set>
                                  </p:childTnLst>
                                </p:cTn>
                              </p:par>
                              <p:par>
                                <p:cTn id="27" presetID="13" presetClass="exit" presetSubtype="32" fill="hold" grpId="0" nodeType="withEffect">
                                  <p:stCondLst>
                                    <p:cond delay="0"/>
                                  </p:stCondLst>
                                  <p:childTnLst>
                                    <p:animEffect transition="out" filter="plus(out)">
                                      <p:cBhvr>
                                        <p:cTn id="28" dur="3000"/>
                                        <p:tgtEl>
                                          <p:spTgt spid="16"/>
                                        </p:tgtEl>
                                      </p:cBhvr>
                                    </p:animEffect>
                                    <p:set>
                                      <p:cBhvr>
                                        <p:cTn id="29" dur="1" fill="hold">
                                          <p:stCondLst>
                                            <p:cond delay="2999"/>
                                          </p:stCondLst>
                                        </p:cTn>
                                        <p:tgtEl>
                                          <p:spTgt spid="16"/>
                                        </p:tgtEl>
                                        <p:attrNameLst>
                                          <p:attrName>style.visibility</p:attrName>
                                        </p:attrNameLst>
                                      </p:cBhvr>
                                      <p:to>
                                        <p:strVal val="hidden"/>
                                      </p:to>
                                    </p:set>
                                  </p:childTnLst>
                                </p:cTn>
                              </p:par>
                            </p:childTnLst>
                          </p:cTn>
                        </p:par>
                        <p:par>
                          <p:cTn id="30" fill="hold" nodeType="afterGroup">
                            <p:stCondLst>
                              <p:cond delay="3000"/>
                            </p:stCondLst>
                            <p:childTnLst>
                              <p:par>
                                <p:cTn id="31" presetID="23" presetClass="entr" presetSubtype="32"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2000" fill="hold"/>
                                        <p:tgtEl>
                                          <p:spTgt spid="20"/>
                                        </p:tgtEl>
                                        <p:attrNameLst>
                                          <p:attrName>ppt_w</p:attrName>
                                        </p:attrNameLst>
                                      </p:cBhvr>
                                      <p:tavLst>
                                        <p:tav tm="0">
                                          <p:val>
                                            <p:strVal val="4*#ppt_w"/>
                                          </p:val>
                                        </p:tav>
                                        <p:tav tm="100000">
                                          <p:val>
                                            <p:strVal val="#ppt_w"/>
                                          </p:val>
                                        </p:tav>
                                      </p:tavLst>
                                    </p:anim>
                                    <p:anim calcmode="lin" valueType="num">
                                      <p:cBhvr>
                                        <p:cTn id="34" dur="2000" fill="hold"/>
                                        <p:tgtEl>
                                          <p:spTgt spid="20"/>
                                        </p:tgtEl>
                                        <p:attrNameLst>
                                          <p:attrName>ppt_h</p:attrName>
                                        </p:attrNameLst>
                                      </p:cBhvr>
                                      <p:tavLst>
                                        <p:tav tm="0">
                                          <p:val>
                                            <p:strVal val="4*#ppt_h"/>
                                          </p:val>
                                        </p:tav>
                                        <p:tav tm="100000">
                                          <p:val>
                                            <p:strVal val="#ppt_h"/>
                                          </p:val>
                                        </p:tav>
                                      </p:tavLst>
                                    </p:anim>
                                  </p:childTnLst>
                                </p:cTn>
                              </p:par>
                            </p:childTnLst>
                          </p:cTn>
                        </p:par>
                        <p:par>
                          <p:cTn id="35" fill="hold" nodeType="afterGroup">
                            <p:stCondLst>
                              <p:cond delay="5500"/>
                            </p:stCondLst>
                            <p:childTnLst>
                              <p:par>
                                <p:cTn id="36" presetID="23" presetClass="exit" presetSubtype="32" fill="hold" nodeType="afterEffect">
                                  <p:stCondLst>
                                    <p:cond delay="2000"/>
                                  </p:stCondLst>
                                  <p:childTnLst>
                                    <p:anim calcmode="lin" valueType="num">
                                      <p:cBhvr>
                                        <p:cTn id="37" dur="2000"/>
                                        <p:tgtEl>
                                          <p:spTgt spid="20"/>
                                        </p:tgtEl>
                                        <p:attrNameLst>
                                          <p:attrName>ppt_w</p:attrName>
                                        </p:attrNameLst>
                                      </p:cBhvr>
                                      <p:tavLst>
                                        <p:tav tm="0">
                                          <p:val>
                                            <p:strVal val="ppt_w"/>
                                          </p:val>
                                        </p:tav>
                                        <p:tav tm="100000">
                                          <p:val>
                                            <p:fltVal val="0"/>
                                          </p:val>
                                        </p:tav>
                                      </p:tavLst>
                                    </p:anim>
                                    <p:anim calcmode="lin" valueType="num">
                                      <p:cBhvr>
                                        <p:cTn id="38" dur="2000"/>
                                        <p:tgtEl>
                                          <p:spTgt spid="20"/>
                                        </p:tgtEl>
                                        <p:attrNameLst>
                                          <p:attrName>ppt_h</p:attrName>
                                        </p:attrNameLst>
                                      </p:cBhvr>
                                      <p:tavLst>
                                        <p:tav tm="0">
                                          <p:val>
                                            <p:strVal val="ppt_h"/>
                                          </p:val>
                                        </p:tav>
                                        <p:tav tm="100000">
                                          <p:val>
                                            <p:fltVal val="0"/>
                                          </p:val>
                                        </p:tav>
                                      </p:tavLst>
                                    </p:anim>
                                    <p:set>
                                      <p:cBhvr>
                                        <p:cTn id="39" dur="1" fill="hold">
                                          <p:stCondLst>
                                            <p:cond delay="1999"/>
                                          </p:stCondLst>
                                        </p:cTn>
                                        <p:tgtEl>
                                          <p:spTgt spid="20"/>
                                        </p:tgtEl>
                                        <p:attrNameLst>
                                          <p:attrName>style.visibility</p:attrName>
                                        </p:attrNameLst>
                                      </p:cBhvr>
                                      <p:to>
                                        <p:strVal val="hidden"/>
                                      </p:to>
                                    </p:set>
                                  </p:childTnLst>
                                </p:cTn>
                              </p:par>
                            </p:childTnLst>
                          </p:cTn>
                        </p:par>
                        <p:par>
                          <p:cTn id="40" fill="hold" nodeType="afterGroup">
                            <p:stCondLst>
                              <p:cond delay="9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1"/>
                                          </p:val>
                                        </p:tav>
                                        <p:tav tm="100000">
                                          <p:val>
                                            <p:strVal val="#ppt_x"/>
                                          </p:val>
                                        </p:tav>
                                      </p:tavLst>
                                    </p:anim>
                                    <p:anim calcmode="lin" valueType="num">
                                      <p:cBhvr>
                                        <p:cTn id="4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tumblr_mdjxdm1CJP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468313" y="4370388"/>
            <a:ext cx="81359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 preguntaban esto para comprometerlo y poder acusarlo. Pero Jesús, inclinándose, se puso a escribir en el suelo. Pero como insistían en sus preguntas, se incorporó y les dijo: —El que esté sin pecado, que tire la primera piedra.</a:t>
            </a:r>
          </a:p>
        </p:txBody>
      </p:sp>
    </p:spTree>
  </p:cSld>
  <p:clrMapOvr>
    <a:masterClrMapping/>
  </p:clrMapOvr>
  <mc:AlternateContent xmlns:mc="http://schemas.openxmlformats.org/markup-compatibility/2006">
    <mc:Choice xmlns:p14="http://schemas.microsoft.com/office/powerpoint/2010/main" Requires="p14">
      <p:transition spd="slow" p14:dur="2000" advTm="28000">
        <p:wipe dir="r"/>
      </p:transition>
    </mc:Choice>
    <mc:Fallback>
      <p:transition spd="slow" advTm="28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ppt_w</p:attrName>
                                        </p:attrNameLst>
                                      </p:cBhvr>
                                      <p:tavLst>
                                        <p:tav tm="0">
                                          <p:val>
                                            <p:strVal val="4/3*#ppt_w"/>
                                          </p:val>
                                        </p:tav>
                                        <p:tav tm="100000">
                                          <p:val>
                                            <p:strVal val="#ppt_w"/>
                                          </p:val>
                                        </p:tav>
                                      </p:tavLst>
                                    </p:anim>
                                    <p:anim calcmode="lin" valueType="num">
                                      <p:cBhvr>
                                        <p:cTn id="15" dur="3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3000"/>
                                        <p:tgtEl>
                                          <p:spTgt spid="10"/>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4301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7412" name="Picture 5" descr="aust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AutoShape 7"/>
          <p:cNvSpPr>
            <a:spLocks noChangeArrowheads="1"/>
          </p:cNvSpPr>
          <p:nvPr/>
        </p:nvSpPr>
        <p:spPr bwMode="auto">
          <a:xfrm rot="5400000">
            <a:off x="1631156" y="-1797844"/>
            <a:ext cx="5881688" cy="9144000"/>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4" name="AutoShape 8"/>
          <p:cNvSpPr>
            <a:spLocks noChangeArrowheads="1"/>
          </p:cNvSpPr>
          <p:nvPr/>
        </p:nvSpPr>
        <p:spPr bwMode="auto">
          <a:xfrm flipV="1">
            <a:off x="0" y="-166688"/>
            <a:ext cx="9144000" cy="3168651"/>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5" name="AutoShape 9"/>
          <p:cNvSpPr>
            <a:spLocks noChangeArrowheads="1"/>
          </p:cNvSpPr>
          <p:nvPr/>
        </p:nvSpPr>
        <p:spPr bwMode="auto">
          <a:xfrm>
            <a:off x="0" y="2713038"/>
            <a:ext cx="9144000" cy="3001962"/>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algn="ct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6" name="AutoShape 10"/>
          <p:cNvSpPr>
            <a:spLocks noChangeArrowheads="1"/>
          </p:cNvSpPr>
          <p:nvPr/>
        </p:nvSpPr>
        <p:spPr bwMode="auto">
          <a:xfrm rot="5400000">
            <a:off x="1865312" y="-1563687"/>
            <a:ext cx="5953125" cy="8604250"/>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7" name="AutoShape 11"/>
          <p:cNvSpPr>
            <a:spLocks noChangeArrowheads="1"/>
          </p:cNvSpPr>
          <p:nvPr/>
        </p:nvSpPr>
        <p:spPr bwMode="auto">
          <a:xfrm rot="5400000">
            <a:off x="1901031" y="-1527969"/>
            <a:ext cx="5881688" cy="8604250"/>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90" name="AutoShape 14"/>
          <p:cNvSpPr>
            <a:spLocks noChangeArrowheads="1"/>
          </p:cNvSpPr>
          <p:nvPr/>
        </p:nvSpPr>
        <p:spPr bwMode="auto">
          <a:xfrm rot="5400000">
            <a:off x="1577181" y="-1851819"/>
            <a:ext cx="5881688" cy="9251950"/>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323850" y="4081463"/>
            <a:ext cx="8496300"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Inclinándose otra vez siguió escribiendo. Ellos, al oírlo, se fueron retirando uno tras otro. Y se quedó Jesús solo con la mujer, que seguía en medio. Jesús se incorporó y le preguntó: —Mujer, ¿nadie te ha condenado? Ella contestó: —Nadie, Señor. Jesús le dijo: —Tampoco yo te condeno. Anda, y en adelante no peques más.</a:t>
            </a:r>
          </a:p>
        </p:txBody>
      </p:sp>
    </p:spTree>
  </p:cSld>
  <p:clrMapOvr>
    <a:masterClrMapping/>
  </p:clrMapOvr>
  <mc:AlternateContent xmlns:mc="http://schemas.openxmlformats.org/markup-compatibility/2006">
    <mc:Choice xmlns:p14="http://schemas.microsoft.com/office/powerpoint/2010/main" Requires="p14">
      <p:transition spd="slow" p14:dur="2000" advTm="36000">
        <p:wipe dir="u"/>
      </p:transition>
    </mc:Choice>
    <mc:Fallback>
      <p:transition spd="slow" advTm="36000">
        <p:wipe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24590"/>
                                        </p:tgtEl>
                                        <p:attrNameLst>
                                          <p:attrName>ppt_x</p:attrName>
                                        </p:attrNameLst>
                                      </p:cBhvr>
                                      <p:tavLst>
                                        <p:tav tm="0">
                                          <p:val>
                                            <p:strVal val="ppt_x"/>
                                          </p:val>
                                        </p:tav>
                                        <p:tav tm="100000">
                                          <p:val>
                                            <p:strVal val="ppt_x"/>
                                          </p:val>
                                        </p:tav>
                                      </p:tavLst>
                                    </p:anim>
                                    <p:anim calcmode="lin" valueType="num">
                                      <p:cBhvr>
                                        <p:cTn id="7" dur="3000"/>
                                        <p:tgtEl>
                                          <p:spTgt spid="24590"/>
                                        </p:tgtEl>
                                        <p:attrNameLst>
                                          <p:attrName>ppt_y</p:attrName>
                                        </p:attrNameLst>
                                      </p:cBhvr>
                                      <p:tavLst>
                                        <p:tav tm="0">
                                          <p:val>
                                            <p:strVal val="ppt_y"/>
                                          </p:val>
                                        </p:tav>
                                        <p:tav tm="100000">
                                          <p:val>
                                            <p:strVal val="ppt_y-ppt_h/2"/>
                                          </p:val>
                                        </p:tav>
                                      </p:tavLst>
                                    </p:anim>
                                    <p:anim calcmode="lin" valueType="num">
                                      <p:cBhvr>
                                        <p:cTn id="8" dur="3000"/>
                                        <p:tgtEl>
                                          <p:spTgt spid="24590"/>
                                        </p:tgtEl>
                                        <p:attrNameLst>
                                          <p:attrName>ppt_w</p:attrName>
                                        </p:attrNameLst>
                                      </p:cBhvr>
                                      <p:tavLst>
                                        <p:tav tm="0">
                                          <p:val>
                                            <p:strVal val="ppt_w"/>
                                          </p:val>
                                        </p:tav>
                                        <p:tav tm="100000">
                                          <p:val>
                                            <p:strVal val="ppt_w"/>
                                          </p:val>
                                        </p:tav>
                                      </p:tavLst>
                                    </p:anim>
                                    <p:anim calcmode="lin" valueType="num">
                                      <p:cBhvr>
                                        <p:cTn id="9" dur="3000"/>
                                        <p:tgtEl>
                                          <p:spTgt spid="24590"/>
                                        </p:tgtEl>
                                        <p:attrNameLst>
                                          <p:attrName>ppt_h</p:attrName>
                                        </p:attrNameLst>
                                      </p:cBhvr>
                                      <p:tavLst>
                                        <p:tav tm="0">
                                          <p:val>
                                            <p:strVal val="ppt_h"/>
                                          </p:val>
                                        </p:tav>
                                        <p:tav tm="100000">
                                          <p:val>
                                            <p:fltVal val="0"/>
                                          </p:val>
                                        </p:tav>
                                      </p:tavLst>
                                    </p:anim>
                                    <p:set>
                                      <p:cBhvr>
                                        <p:cTn id="10" dur="1" fill="hold">
                                          <p:stCondLst>
                                            <p:cond delay="2999"/>
                                          </p:stCondLst>
                                        </p:cTn>
                                        <p:tgtEl>
                                          <p:spTgt spid="2459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4587"/>
                                        </p:tgtEl>
                                        <p:attrNameLst>
                                          <p:attrName>ppt_x</p:attrName>
                                        </p:attrNameLst>
                                      </p:cBhvr>
                                      <p:tavLst>
                                        <p:tav tm="0">
                                          <p:val>
                                            <p:strVal val="ppt_x"/>
                                          </p:val>
                                        </p:tav>
                                        <p:tav tm="100000">
                                          <p:val>
                                            <p:strVal val="ppt_x"/>
                                          </p:val>
                                        </p:tav>
                                      </p:tavLst>
                                    </p:anim>
                                    <p:anim calcmode="lin" valueType="num">
                                      <p:cBhvr>
                                        <p:cTn id="13" dur="3000"/>
                                        <p:tgtEl>
                                          <p:spTgt spid="24587"/>
                                        </p:tgtEl>
                                        <p:attrNameLst>
                                          <p:attrName>ppt_y</p:attrName>
                                        </p:attrNameLst>
                                      </p:cBhvr>
                                      <p:tavLst>
                                        <p:tav tm="0">
                                          <p:val>
                                            <p:strVal val="ppt_y"/>
                                          </p:val>
                                        </p:tav>
                                        <p:tav tm="100000">
                                          <p:val>
                                            <p:strVal val="ppt_y+ppt_h/2"/>
                                          </p:val>
                                        </p:tav>
                                      </p:tavLst>
                                    </p:anim>
                                    <p:anim calcmode="lin" valueType="num">
                                      <p:cBhvr>
                                        <p:cTn id="14" dur="3000"/>
                                        <p:tgtEl>
                                          <p:spTgt spid="24587"/>
                                        </p:tgtEl>
                                        <p:attrNameLst>
                                          <p:attrName>ppt_w</p:attrName>
                                        </p:attrNameLst>
                                      </p:cBhvr>
                                      <p:tavLst>
                                        <p:tav tm="0">
                                          <p:val>
                                            <p:strVal val="ppt_w"/>
                                          </p:val>
                                        </p:tav>
                                        <p:tav tm="100000">
                                          <p:val>
                                            <p:strVal val="ppt_w"/>
                                          </p:val>
                                        </p:tav>
                                      </p:tavLst>
                                    </p:anim>
                                    <p:anim calcmode="lin" valueType="num">
                                      <p:cBhvr>
                                        <p:cTn id="15" dur="3000"/>
                                        <p:tgtEl>
                                          <p:spTgt spid="24587"/>
                                        </p:tgtEl>
                                        <p:attrNameLst>
                                          <p:attrName>ppt_h</p:attrName>
                                        </p:attrNameLst>
                                      </p:cBhvr>
                                      <p:tavLst>
                                        <p:tav tm="0">
                                          <p:val>
                                            <p:strVal val="ppt_h"/>
                                          </p:val>
                                        </p:tav>
                                        <p:tav tm="100000">
                                          <p:val>
                                            <p:fltVal val="0"/>
                                          </p:val>
                                        </p:tav>
                                      </p:tavLst>
                                    </p:anim>
                                    <p:set>
                                      <p:cBhvr>
                                        <p:cTn id="16" dur="1" fill="hold">
                                          <p:stCondLst>
                                            <p:cond delay="2999"/>
                                          </p:stCondLst>
                                        </p:cTn>
                                        <p:tgtEl>
                                          <p:spTgt spid="24587"/>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24586"/>
                                        </p:tgtEl>
                                        <p:attrNameLst>
                                          <p:attrName>ppt_x</p:attrName>
                                        </p:attrNameLst>
                                      </p:cBhvr>
                                      <p:tavLst>
                                        <p:tav tm="0">
                                          <p:val>
                                            <p:strVal val="ppt_x"/>
                                          </p:val>
                                        </p:tav>
                                        <p:tav tm="100000">
                                          <p:val>
                                            <p:strVal val="ppt_x"/>
                                          </p:val>
                                        </p:tav>
                                      </p:tavLst>
                                    </p:anim>
                                    <p:anim calcmode="lin" valueType="num">
                                      <p:cBhvr>
                                        <p:cTn id="19" dur="3000"/>
                                        <p:tgtEl>
                                          <p:spTgt spid="24586"/>
                                        </p:tgtEl>
                                        <p:attrNameLst>
                                          <p:attrName>ppt_y</p:attrName>
                                        </p:attrNameLst>
                                      </p:cBhvr>
                                      <p:tavLst>
                                        <p:tav tm="0">
                                          <p:val>
                                            <p:strVal val="ppt_y"/>
                                          </p:val>
                                        </p:tav>
                                        <p:tav tm="100000">
                                          <p:val>
                                            <p:strVal val="ppt_y-ppt_h/2"/>
                                          </p:val>
                                        </p:tav>
                                      </p:tavLst>
                                    </p:anim>
                                    <p:anim calcmode="lin" valueType="num">
                                      <p:cBhvr>
                                        <p:cTn id="20" dur="3000"/>
                                        <p:tgtEl>
                                          <p:spTgt spid="24586"/>
                                        </p:tgtEl>
                                        <p:attrNameLst>
                                          <p:attrName>ppt_w</p:attrName>
                                        </p:attrNameLst>
                                      </p:cBhvr>
                                      <p:tavLst>
                                        <p:tav tm="0">
                                          <p:val>
                                            <p:strVal val="ppt_w"/>
                                          </p:val>
                                        </p:tav>
                                        <p:tav tm="100000">
                                          <p:val>
                                            <p:strVal val="ppt_w"/>
                                          </p:val>
                                        </p:tav>
                                      </p:tavLst>
                                    </p:anim>
                                    <p:anim calcmode="lin" valueType="num">
                                      <p:cBhvr>
                                        <p:cTn id="21" dur="3000"/>
                                        <p:tgtEl>
                                          <p:spTgt spid="24586"/>
                                        </p:tgtEl>
                                        <p:attrNameLst>
                                          <p:attrName>ppt_h</p:attrName>
                                        </p:attrNameLst>
                                      </p:cBhvr>
                                      <p:tavLst>
                                        <p:tav tm="0">
                                          <p:val>
                                            <p:strVal val="ppt_h"/>
                                          </p:val>
                                        </p:tav>
                                        <p:tav tm="100000">
                                          <p:val>
                                            <p:fltVal val="0"/>
                                          </p:val>
                                        </p:tav>
                                      </p:tavLst>
                                    </p:anim>
                                    <p:set>
                                      <p:cBhvr>
                                        <p:cTn id="22" dur="1" fill="hold">
                                          <p:stCondLst>
                                            <p:cond delay="2999"/>
                                          </p:stCondLst>
                                        </p:cTn>
                                        <p:tgtEl>
                                          <p:spTgt spid="2458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4583"/>
                                        </p:tgtEl>
                                        <p:attrNameLst>
                                          <p:attrName>ppt_x</p:attrName>
                                        </p:attrNameLst>
                                      </p:cBhvr>
                                      <p:tavLst>
                                        <p:tav tm="0">
                                          <p:val>
                                            <p:strVal val="ppt_x"/>
                                          </p:val>
                                        </p:tav>
                                        <p:tav tm="100000">
                                          <p:val>
                                            <p:strVal val="ppt_x"/>
                                          </p:val>
                                        </p:tav>
                                      </p:tavLst>
                                    </p:anim>
                                    <p:anim calcmode="lin" valueType="num">
                                      <p:cBhvr>
                                        <p:cTn id="25" dur="3000"/>
                                        <p:tgtEl>
                                          <p:spTgt spid="24583"/>
                                        </p:tgtEl>
                                        <p:attrNameLst>
                                          <p:attrName>ppt_y</p:attrName>
                                        </p:attrNameLst>
                                      </p:cBhvr>
                                      <p:tavLst>
                                        <p:tav tm="0">
                                          <p:val>
                                            <p:strVal val="ppt_y"/>
                                          </p:val>
                                        </p:tav>
                                        <p:tav tm="100000">
                                          <p:val>
                                            <p:strVal val="ppt_y+ppt_h/2"/>
                                          </p:val>
                                        </p:tav>
                                      </p:tavLst>
                                    </p:anim>
                                    <p:anim calcmode="lin" valueType="num">
                                      <p:cBhvr>
                                        <p:cTn id="26" dur="3000"/>
                                        <p:tgtEl>
                                          <p:spTgt spid="24583"/>
                                        </p:tgtEl>
                                        <p:attrNameLst>
                                          <p:attrName>ppt_w</p:attrName>
                                        </p:attrNameLst>
                                      </p:cBhvr>
                                      <p:tavLst>
                                        <p:tav tm="0">
                                          <p:val>
                                            <p:strVal val="ppt_w"/>
                                          </p:val>
                                        </p:tav>
                                        <p:tav tm="100000">
                                          <p:val>
                                            <p:strVal val="ppt_w"/>
                                          </p:val>
                                        </p:tav>
                                      </p:tavLst>
                                    </p:anim>
                                    <p:anim calcmode="lin" valueType="num">
                                      <p:cBhvr>
                                        <p:cTn id="27" dur="3000"/>
                                        <p:tgtEl>
                                          <p:spTgt spid="24583"/>
                                        </p:tgtEl>
                                        <p:attrNameLst>
                                          <p:attrName>ppt_h</p:attrName>
                                        </p:attrNameLst>
                                      </p:cBhvr>
                                      <p:tavLst>
                                        <p:tav tm="0">
                                          <p:val>
                                            <p:strVal val="ppt_h"/>
                                          </p:val>
                                        </p:tav>
                                        <p:tav tm="100000">
                                          <p:val>
                                            <p:fltVal val="0"/>
                                          </p:val>
                                        </p:tav>
                                      </p:tavLst>
                                    </p:anim>
                                    <p:set>
                                      <p:cBhvr>
                                        <p:cTn id="28" dur="1" fill="hold">
                                          <p:stCondLst>
                                            <p:cond delay="2999"/>
                                          </p:stCondLst>
                                        </p:cTn>
                                        <p:tgtEl>
                                          <p:spTgt spid="24583"/>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5"/>
                                        </p:tgtEl>
                                        <p:attrNameLst>
                                          <p:attrName>ppt_x</p:attrName>
                                        </p:attrNameLst>
                                      </p:cBhvr>
                                      <p:tavLst>
                                        <p:tav tm="0">
                                          <p:val>
                                            <p:strVal val="ppt_x"/>
                                          </p:val>
                                        </p:tav>
                                        <p:tav tm="100000">
                                          <p:val>
                                            <p:strVal val="ppt_x"/>
                                          </p:val>
                                        </p:tav>
                                      </p:tavLst>
                                    </p:anim>
                                    <p:anim calcmode="lin" valueType="num">
                                      <p:cBhvr>
                                        <p:cTn id="31" dur="3000"/>
                                        <p:tgtEl>
                                          <p:spTgt spid="24585"/>
                                        </p:tgtEl>
                                        <p:attrNameLst>
                                          <p:attrName>ppt_y</p:attrName>
                                        </p:attrNameLst>
                                      </p:cBhvr>
                                      <p:tavLst>
                                        <p:tav tm="0">
                                          <p:val>
                                            <p:strVal val="ppt_y"/>
                                          </p:val>
                                        </p:tav>
                                        <p:tav tm="100000">
                                          <p:val>
                                            <p:strVal val="ppt_y+ppt_h/2"/>
                                          </p:val>
                                        </p:tav>
                                      </p:tavLst>
                                    </p:anim>
                                    <p:anim calcmode="lin" valueType="num">
                                      <p:cBhvr>
                                        <p:cTn id="32" dur="3000"/>
                                        <p:tgtEl>
                                          <p:spTgt spid="24585"/>
                                        </p:tgtEl>
                                        <p:attrNameLst>
                                          <p:attrName>ppt_w</p:attrName>
                                        </p:attrNameLst>
                                      </p:cBhvr>
                                      <p:tavLst>
                                        <p:tav tm="0">
                                          <p:val>
                                            <p:strVal val="ppt_w"/>
                                          </p:val>
                                        </p:tav>
                                        <p:tav tm="100000">
                                          <p:val>
                                            <p:strVal val="ppt_w"/>
                                          </p:val>
                                        </p:tav>
                                      </p:tavLst>
                                    </p:anim>
                                    <p:anim calcmode="lin" valueType="num">
                                      <p:cBhvr>
                                        <p:cTn id="33" dur="3000"/>
                                        <p:tgtEl>
                                          <p:spTgt spid="24585"/>
                                        </p:tgtEl>
                                        <p:attrNameLst>
                                          <p:attrName>ppt_h</p:attrName>
                                        </p:attrNameLst>
                                      </p:cBhvr>
                                      <p:tavLst>
                                        <p:tav tm="0">
                                          <p:val>
                                            <p:strVal val="ppt_h"/>
                                          </p:val>
                                        </p:tav>
                                        <p:tav tm="100000">
                                          <p:val>
                                            <p:fltVal val="0"/>
                                          </p:val>
                                        </p:tav>
                                      </p:tavLst>
                                    </p:anim>
                                    <p:set>
                                      <p:cBhvr>
                                        <p:cTn id="34" dur="1" fill="hold">
                                          <p:stCondLst>
                                            <p:cond delay="2999"/>
                                          </p:stCondLst>
                                        </p:cTn>
                                        <p:tgtEl>
                                          <p:spTgt spid="2458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4"/>
                                        </p:tgtEl>
                                        <p:attrNameLst>
                                          <p:attrName>ppt_x</p:attrName>
                                        </p:attrNameLst>
                                      </p:cBhvr>
                                      <p:tavLst>
                                        <p:tav tm="0">
                                          <p:val>
                                            <p:strVal val="ppt_x"/>
                                          </p:val>
                                        </p:tav>
                                        <p:tav tm="100000">
                                          <p:val>
                                            <p:strVal val="ppt_x"/>
                                          </p:val>
                                        </p:tav>
                                      </p:tavLst>
                                    </p:anim>
                                    <p:anim calcmode="lin" valueType="num">
                                      <p:cBhvr>
                                        <p:cTn id="37" dur="3000"/>
                                        <p:tgtEl>
                                          <p:spTgt spid="24584"/>
                                        </p:tgtEl>
                                        <p:attrNameLst>
                                          <p:attrName>ppt_y</p:attrName>
                                        </p:attrNameLst>
                                      </p:cBhvr>
                                      <p:tavLst>
                                        <p:tav tm="0">
                                          <p:val>
                                            <p:strVal val="ppt_y"/>
                                          </p:val>
                                        </p:tav>
                                        <p:tav tm="100000">
                                          <p:val>
                                            <p:strVal val="ppt_y-ppt_h/2"/>
                                          </p:val>
                                        </p:tav>
                                      </p:tavLst>
                                    </p:anim>
                                    <p:anim calcmode="lin" valueType="num">
                                      <p:cBhvr>
                                        <p:cTn id="38" dur="3000"/>
                                        <p:tgtEl>
                                          <p:spTgt spid="24584"/>
                                        </p:tgtEl>
                                        <p:attrNameLst>
                                          <p:attrName>ppt_w</p:attrName>
                                        </p:attrNameLst>
                                      </p:cBhvr>
                                      <p:tavLst>
                                        <p:tav tm="0">
                                          <p:val>
                                            <p:strVal val="ppt_w"/>
                                          </p:val>
                                        </p:tav>
                                        <p:tav tm="100000">
                                          <p:val>
                                            <p:strVal val="ppt_w"/>
                                          </p:val>
                                        </p:tav>
                                      </p:tavLst>
                                    </p:anim>
                                    <p:anim calcmode="lin" valueType="num">
                                      <p:cBhvr>
                                        <p:cTn id="39" dur="3000"/>
                                        <p:tgtEl>
                                          <p:spTgt spid="24584"/>
                                        </p:tgtEl>
                                        <p:attrNameLst>
                                          <p:attrName>ppt_h</p:attrName>
                                        </p:attrNameLst>
                                      </p:cBhvr>
                                      <p:tavLst>
                                        <p:tav tm="0">
                                          <p:val>
                                            <p:strVal val="ppt_h"/>
                                          </p:val>
                                        </p:tav>
                                        <p:tav tm="100000">
                                          <p:val>
                                            <p:fltVal val="0"/>
                                          </p:val>
                                        </p:tav>
                                      </p:tavLst>
                                    </p:anim>
                                    <p:set>
                                      <p:cBhvr>
                                        <p:cTn id="40" dur="1" fill="hold">
                                          <p:stCondLst>
                                            <p:cond delay="2999"/>
                                          </p:stCondLst>
                                        </p:cTn>
                                        <p:tgtEl>
                                          <p:spTgt spid="24584"/>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7412"/>
                                        </p:tgtEl>
                                        <p:attrNameLst>
                                          <p:attrName>style.visibility</p:attrName>
                                        </p:attrNameLst>
                                      </p:cBhvr>
                                      <p:to>
                                        <p:strVal val="visible"/>
                                      </p:to>
                                    </p:set>
                                    <p:anim calcmode="lin" valueType="num">
                                      <p:cBhvr>
                                        <p:cTn id="43" dur="3500" fill="hold"/>
                                        <p:tgtEl>
                                          <p:spTgt spid="17412"/>
                                        </p:tgtEl>
                                        <p:attrNameLst>
                                          <p:attrName>ppt_w</p:attrName>
                                        </p:attrNameLst>
                                      </p:cBhvr>
                                      <p:tavLst>
                                        <p:tav tm="0">
                                          <p:val>
                                            <p:fltVal val="0"/>
                                          </p:val>
                                        </p:tav>
                                        <p:tav tm="100000">
                                          <p:val>
                                            <p:strVal val="#ppt_w"/>
                                          </p:val>
                                        </p:tav>
                                      </p:tavLst>
                                    </p:anim>
                                    <p:anim calcmode="lin" valueType="num">
                                      <p:cBhvr>
                                        <p:cTn id="44" dur="3500" fill="hold"/>
                                        <p:tgtEl>
                                          <p:spTgt spid="17412"/>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1"/>
                                          </p:val>
                                        </p:tav>
                                        <p:tav tm="100000">
                                          <p:val>
                                            <p:strVal val="#ppt_x"/>
                                          </p:val>
                                        </p:tav>
                                      </p:tavLst>
                                    </p:anim>
                                    <p:anim calcmode="lin" valueType="num">
                                      <p:cBhvr>
                                        <p:cTn id="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90" grpId="0" animBg="1"/>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4403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9460" name="Picture 5" descr="bird1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0"/>
            <a:ext cx="9648826"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Text Box 6"/>
          <p:cNvSpPr txBox="1">
            <a:spLocks noChangeArrowheads="1"/>
          </p:cNvSpPr>
          <p:nvPr/>
        </p:nvSpPr>
        <p:spPr bwMode="auto">
          <a:xfrm>
            <a:off x="242888" y="3235325"/>
            <a:ext cx="236855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36" tIns="41469" rIns="82936" bIns="41469">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buClr>
                <a:srgbClr val="000000"/>
              </a:buClr>
              <a:buSzPct val="45000"/>
              <a:buFont typeface="Wingdings" pitchFamily="2" charset="2"/>
              <a:buNone/>
            </a:pPr>
            <a:endParaRPr lang="es-ES" altLang="es-ES" b="1">
              <a:latin typeface="Calibri" pitchFamily="34" charset="0"/>
            </a:endParaRPr>
          </a:p>
        </p:txBody>
      </p:sp>
      <p:sp>
        <p:nvSpPr>
          <p:cNvPr id="26631" name="AutoShape 7"/>
          <p:cNvSpPr>
            <a:spLocks noChangeArrowheads="1"/>
          </p:cNvSpPr>
          <p:nvPr/>
        </p:nvSpPr>
        <p:spPr bwMode="auto">
          <a:xfrm flipV="1">
            <a:off x="-323850" y="0"/>
            <a:ext cx="9791700" cy="5715000"/>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2" name="AutoShape 8"/>
          <p:cNvSpPr>
            <a:spLocks noChangeArrowheads="1"/>
          </p:cNvSpPr>
          <p:nvPr/>
        </p:nvSpPr>
        <p:spPr bwMode="auto">
          <a:xfrm>
            <a:off x="0" y="0"/>
            <a:ext cx="4572000"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3" name="AutoShape 9"/>
          <p:cNvSpPr>
            <a:spLocks noChangeArrowheads="1"/>
          </p:cNvSpPr>
          <p:nvPr/>
        </p:nvSpPr>
        <p:spPr bwMode="auto">
          <a:xfrm flipH="1">
            <a:off x="4572000" y="0"/>
            <a:ext cx="4572000"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4" name="AutoShape 10"/>
          <p:cNvSpPr>
            <a:spLocks noChangeArrowheads="1"/>
          </p:cNvSpPr>
          <p:nvPr/>
        </p:nvSpPr>
        <p:spPr bwMode="auto">
          <a:xfrm>
            <a:off x="0" y="1606550"/>
            <a:ext cx="4572000" cy="410845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5" name="AutoShape 11"/>
          <p:cNvSpPr>
            <a:spLocks noChangeArrowheads="1"/>
          </p:cNvSpPr>
          <p:nvPr/>
        </p:nvSpPr>
        <p:spPr bwMode="auto">
          <a:xfrm>
            <a:off x="0" y="2917825"/>
            <a:ext cx="4572000" cy="2797175"/>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6" name="AutoShape 12"/>
          <p:cNvSpPr>
            <a:spLocks noChangeArrowheads="1"/>
          </p:cNvSpPr>
          <p:nvPr/>
        </p:nvSpPr>
        <p:spPr bwMode="auto">
          <a:xfrm>
            <a:off x="0" y="4418013"/>
            <a:ext cx="4572000" cy="1296987"/>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8" name="AutoShape 14"/>
          <p:cNvSpPr>
            <a:spLocks noChangeArrowheads="1"/>
          </p:cNvSpPr>
          <p:nvPr/>
        </p:nvSpPr>
        <p:spPr bwMode="auto">
          <a:xfrm flipH="1">
            <a:off x="4572000" y="0"/>
            <a:ext cx="4572000"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9" name="AutoShape 15"/>
          <p:cNvSpPr>
            <a:spLocks noChangeArrowheads="1"/>
          </p:cNvSpPr>
          <p:nvPr/>
        </p:nvSpPr>
        <p:spPr bwMode="auto">
          <a:xfrm flipH="1">
            <a:off x="4572000" y="2678113"/>
            <a:ext cx="4572000" cy="3036887"/>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40" name="AutoShape 16"/>
          <p:cNvSpPr>
            <a:spLocks noChangeArrowheads="1"/>
          </p:cNvSpPr>
          <p:nvPr/>
        </p:nvSpPr>
        <p:spPr bwMode="auto">
          <a:xfrm flipH="1">
            <a:off x="4572000" y="4237038"/>
            <a:ext cx="4572000" cy="1477962"/>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5" name="14 Rectángulo"/>
          <p:cNvSpPr/>
          <p:nvPr/>
        </p:nvSpPr>
        <p:spPr>
          <a:xfrm>
            <a:off x="1907704" y="1417340"/>
            <a:ext cx="5285422"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La resurrección de Lázaro</a:t>
            </a:r>
          </a:p>
        </p:txBody>
      </p:sp>
      <p:sp>
        <p:nvSpPr>
          <p:cNvPr id="16" name="15 CuadroTexto"/>
          <p:cNvSpPr txBox="1"/>
          <p:nvPr/>
        </p:nvSpPr>
        <p:spPr>
          <a:xfrm>
            <a:off x="539750" y="4657725"/>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el Evangelio de Juan (11:41-44) fue revivido por Jesús. A partir de esta historia su nombre es utilizado frecuentemente como sinónimo de resurrección.</a:t>
            </a:r>
          </a:p>
        </p:txBody>
      </p:sp>
    </p:spTree>
  </p:cSld>
  <p:clrMapOvr>
    <a:masterClrMapping/>
  </p:clrMapOvr>
  <mc:AlternateContent xmlns:mc="http://schemas.openxmlformats.org/markup-compatibility/2006">
    <mc:Choice xmlns:p14="http://schemas.microsoft.com/office/powerpoint/2010/main" Requires="p14">
      <p:transition spd="slow" p14:dur="2000" advTm="28000">
        <p:wheel spokes="1"/>
      </p:transition>
    </mc:Choice>
    <mc:Fallback>
      <p:transition spd="slow" advTm="2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grpId="0" nodeType="withEffect">
                                  <p:stCondLst>
                                    <p:cond delay="0"/>
                                  </p:stCondLst>
                                  <p:childTnLst>
                                    <p:animEffect transition="out" filter="wipe(down)">
                                      <p:cBhvr>
                                        <p:cTn id="6" dur="3000"/>
                                        <p:tgtEl>
                                          <p:spTgt spid="26633"/>
                                        </p:tgtEl>
                                      </p:cBhvr>
                                    </p:animEffect>
                                    <p:set>
                                      <p:cBhvr>
                                        <p:cTn id="7" dur="1" fill="hold">
                                          <p:stCondLst>
                                            <p:cond delay="2999"/>
                                          </p:stCondLst>
                                        </p:cTn>
                                        <p:tgtEl>
                                          <p:spTgt spid="2663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3000"/>
                                        <p:tgtEl>
                                          <p:spTgt spid="26638"/>
                                        </p:tgtEl>
                                      </p:cBhvr>
                                    </p:animEffect>
                                    <p:set>
                                      <p:cBhvr>
                                        <p:cTn id="10" dur="1" fill="hold">
                                          <p:stCondLst>
                                            <p:cond delay="2999"/>
                                          </p:stCondLst>
                                        </p:cTn>
                                        <p:tgtEl>
                                          <p:spTgt spid="2663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3000"/>
                                        <p:tgtEl>
                                          <p:spTgt spid="26640"/>
                                        </p:tgtEl>
                                      </p:cBhvr>
                                    </p:animEffect>
                                    <p:set>
                                      <p:cBhvr>
                                        <p:cTn id="13" dur="1" fill="hold">
                                          <p:stCondLst>
                                            <p:cond delay="2999"/>
                                          </p:stCondLst>
                                        </p:cTn>
                                        <p:tgtEl>
                                          <p:spTgt spid="2664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3000"/>
                                        <p:tgtEl>
                                          <p:spTgt spid="26639"/>
                                        </p:tgtEl>
                                      </p:cBhvr>
                                    </p:animEffect>
                                    <p:set>
                                      <p:cBhvr>
                                        <p:cTn id="16" dur="1" fill="hold">
                                          <p:stCondLst>
                                            <p:cond delay="2999"/>
                                          </p:stCondLst>
                                        </p:cTn>
                                        <p:tgtEl>
                                          <p:spTgt spid="2663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3000"/>
                                        <p:tgtEl>
                                          <p:spTgt spid="26636"/>
                                        </p:tgtEl>
                                      </p:cBhvr>
                                    </p:animEffect>
                                    <p:set>
                                      <p:cBhvr>
                                        <p:cTn id="19" dur="1" fill="hold">
                                          <p:stCondLst>
                                            <p:cond delay="2999"/>
                                          </p:stCondLst>
                                        </p:cTn>
                                        <p:tgtEl>
                                          <p:spTgt spid="26636"/>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6635"/>
                                        </p:tgtEl>
                                      </p:cBhvr>
                                    </p:animEffect>
                                    <p:set>
                                      <p:cBhvr>
                                        <p:cTn id="22" dur="1" fill="hold">
                                          <p:stCondLst>
                                            <p:cond delay="2999"/>
                                          </p:stCondLst>
                                        </p:cTn>
                                        <p:tgtEl>
                                          <p:spTgt spid="26635"/>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6634"/>
                                        </p:tgtEl>
                                      </p:cBhvr>
                                    </p:animEffect>
                                    <p:set>
                                      <p:cBhvr>
                                        <p:cTn id="25" dur="1" fill="hold">
                                          <p:stCondLst>
                                            <p:cond delay="2999"/>
                                          </p:stCondLst>
                                        </p:cTn>
                                        <p:tgtEl>
                                          <p:spTgt spid="26634"/>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3000"/>
                                        <p:tgtEl>
                                          <p:spTgt spid="26632"/>
                                        </p:tgtEl>
                                      </p:cBhvr>
                                    </p:animEffect>
                                    <p:set>
                                      <p:cBhvr>
                                        <p:cTn id="28" dur="1" fill="hold">
                                          <p:stCondLst>
                                            <p:cond delay="2999"/>
                                          </p:stCondLst>
                                        </p:cTn>
                                        <p:tgtEl>
                                          <p:spTgt spid="26632"/>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3000"/>
                                        <p:tgtEl>
                                          <p:spTgt spid="26631"/>
                                        </p:tgtEl>
                                        <p:attrNameLst>
                                          <p:attrName>ppt_w</p:attrName>
                                        </p:attrNameLst>
                                      </p:cBhvr>
                                      <p:tavLst>
                                        <p:tav tm="0">
                                          <p:val>
                                            <p:strVal val="ppt_w"/>
                                          </p:val>
                                        </p:tav>
                                        <p:tav tm="100000">
                                          <p:val>
                                            <p:fltVal val="0"/>
                                          </p:val>
                                        </p:tav>
                                      </p:tavLst>
                                    </p:anim>
                                    <p:anim calcmode="lin" valueType="num">
                                      <p:cBhvr>
                                        <p:cTn id="31" dur="3000"/>
                                        <p:tgtEl>
                                          <p:spTgt spid="26631"/>
                                        </p:tgtEl>
                                        <p:attrNameLst>
                                          <p:attrName>ppt_h</p:attrName>
                                        </p:attrNameLst>
                                      </p:cBhvr>
                                      <p:tavLst>
                                        <p:tav tm="0">
                                          <p:val>
                                            <p:strVal val="ppt_h"/>
                                          </p:val>
                                        </p:tav>
                                        <p:tav tm="100000">
                                          <p:val>
                                            <p:strVal val="ppt_h"/>
                                          </p:val>
                                        </p:tav>
                                      </p:tavLst>
                                    </p:anim>
                                    <p:set>
                                      <p:cBhvr>
                                        <p:cTn id="32" dur="1" fill="hold">
                                          <p:stCondLst>
                                            <p:cond delay="2999"/>
                                          </p:stCondLst>
                                        </p:cTn>
                                        <p:tgtEl>
                                          <p:spTgt spid="2663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19460"/>
                                        </p:tgtEl>
                                        <p:attrNameLst>
                                          <p:attrName>style.visibility</p:attrName>
                                        </p:attrNameLst>
                                      </p:cBhvr>
                                      <p:to>
                                        <p:strVal val="visible"/>
                                      </p:to>
                                    </p:set>
                                    <p:anim calcmode="lin" valueType="num">
                                      <p:cBhvr>
                                        <p:cTn id="35" dur="3000" fill="hold"/>
                                        <p:tgtEl>
                                          <p:spTgt spid="19460"/>
                                        </p:tgtEl>
                                        <p:attrNameLst>
                                          <p:attrName>ppt_w</p:attrName>
                                        </p:attrNameLst>
                                      </p:cBhvr>
                                      <p:tavLst>
                                        <p:tav tm="0">
                                          <p:val>
                                            <p:strVal val="4/3*#ppt_w"/>
                                          </p:val>
                                        </p:tav>
                                        <p:tav tm="100000">
                                          <p:val>
                                            <p:strVal val="#ppt_w"/>
                                          </p:val>
                                        </p:tav>
                                      </p:tavLst>
                                    </p:anim>
                                    <p:anim calcmode="lin" valueType="num">
                                      <p:cBhvr>
                                        <p:cTn id="36" dur="3000" fill="hold"/>
                                        <p:tgtEl>
                                          <p:spTgt spid="19460"/>
                                        </p:tgtEl>
                                        <p:attrNameLst>
                                          <p:attrName>ppt_h</p:attrName>
                                        </p:attrNameLst>
                                      </p:cBhvr>
                                      <p:tavLst>
                                        <p:tav tm="0">
                                          <p:val>
                                            <p:strVal val="4/3*#ppt_h"/>
                                          </p:val>
                                        </p:tav>
                                        <p:tav tm="100000">
                                          <p:val>
                                            <p:strVal val="#ppt_h"/>
                                          </p:val>
                                        </p:tav>
                                      </p:tavLst>
                                    </p:anim>
                                  </p:childTnLst>
                                </p:cTn>
                              </p:par>
                            </p:childTnLst>
                          </p:cTn>
                        </p:par>
                        <p:par>
                          <p:cTn id="37" fill="hold" nodeType="afterGroup">
                            <p:stCondLst>
                              <p:cond delay="3000"/>
                            </p:stCondLst>
                            <p:childTnLst>
                              <p:par>
                                <p:cTn id="38" presetID="23" presetClass="entr" presetSubtype="32" fill="hold" nodeType="afterEffect">
                                  <p:stCondLst>
                                    <p:cond delay="5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2000" fill="hold"/>
                                        <p:tgtEl>
                                          <p:spTgt spid="15"/>
                                        </p:tgtEl>
                                        <p:attrNameLst>
                                          <p:attrName>ppt_w</p:attrName>
                                        </p:attrNameLst>
                                      </p:cBhvr>
                                      <p:tavLst>
                                        <p:tav tm="0">
                                          <p:val>
                                            <p:strVal val="4*#ppt_w"/>
                                          </p:val>
                                        </p:tav>
                                        <p:tav tm="100000">
                                          <p:val>
                                            <p:strVal val="#ppt_w"/>
                                          </p:val>
                                        </p:tav>
                                      </p:tavLst>
                                    </p:anim>
                                    <p:anim calcmode="lin" valueType="num">
                                      <p:cBhvr>
                                        <p:cTn id="41" dur="2000" fill="hold"/>
                                        <p:tgtEl>
                                          <p:spTgt spid="15"/>
                                        </p:tgtEl>
                                        <p:attrNameLst>
                                          <p:attrName>ppt_h</p:attrName>
                                        </p:attrNameLst>
                                      </p:cBhvr>
                                      <p:tavLst>
                                        <p:tav tm="0">
                                          <p:val>
                                            <p:strVal val="4*#ppt_h"/>
                                          </p:val>
                                        </p:tav>
                                        <p:tav tm="100000">
                                          <p:val>
                                            <p:strVal val="#ppt_h"/>
                                          </p:val>
                                        </p:tav>
                                      </p:tavLst>
                                    </p:anim>
                                  </p:childTnLst>
                                </p:cTn>
                              </p:par>
                            </p:childTnLst>
                          </p:cTn>
                        </p:par>
                        <p:par>
                          <p:cTn id="42" fill="hold" nodeType="afterGroup">
                            <p:stCondLst>
                              <p:cond delay="5500"/>
                            </p:stCondLst>
                            <p:childTnLst>
                              <p:par>
                                <p:cTn id="43" presetID="23" presetClass="exit" presetSubtype="32" fill="hold" nodeType="afterEffect">
                                  <p:stCondLst>
                                    <p:cond delay="2000"/>
                                  </p:stCondLst>
                                  <p:childTnLst>
                                    <p:anim calcmode="lin" valueType="num">
                                      <p:cBhvr>
                                        <p:cTn id="44" dur="2000"/>
                                        <p:tgtEl>
                                          <p:spTgt spid="15"/>
                                        </p:tgtEl>
                                        <p:attrNameLst>
                                          <p:attrName>ppt_w</p:attrName>
                                        </p:attrNameLst>
                                      </p:cBhvr>
                                      <p:tavLst>
                                        <p:tav tm="0">
                                          <p:val>
                                            <p:strVal val="ppt_w"/>
                                          </p:val>
                                        </p:tav>
                                        <p:tav tm="100000">
                                          <p:val>
                                            <p:fltVal val="0"/>
                                          </p:val>
                                        </p:tav>
                                      </p:tavLst>
                                    </p:anim>
                                    <p:anim calcmode="lin" valueType="num">
                                      <p:cBhvr>
                                        <p:cTn id="45" dur="2000"/>
                                        <p:tgtEl>
                                          <p:spTgt spid="15"/>
                                        </p:tgtEl>
                                        <p:attrNameLst>
                                          <p:attrName>ppt_h</p:attrName>
                                        </p:attrNameLst>
                                      </p:cBhvr>
                                      <p:tavLst>
                                        <p:tav tm="0">
                                          <p:val>
                                            <p:strVal val="ppt_h"/>
                                          </p:val>
                                        </p:tav>
                                        <p:tav tm="100000">
                                          <p:val>
                                            <p:fltVal val="0"/>
                                          </p:val>
                                        </p:tav>
                                      </p:tavLst>
                                    </p:anim>
                                    <p:set>
                                      <p:cBhvr>
                                        <p:cTn id="46" dur="1" fill="hold">
                                          <p:stCondLst>
                                            <p:cond delay="1999"/>
                                          </p:stCondLst>
                                        </p:cTn>
                                        <p:tgtEl>
                                          <p:spTgt spid="15"/>
                                        </p:tgtEl>
                                        <p:attrNameLst>
                                          <p:attrName>style.visibility</p:attrName>
                                        </p:attrNameLst>
                                      </p:cBhvr>
                                      <p:to>
                                        <p:strVal val="hidden"/>
                                      </p:to>
                                    </p:set>
                                  </p:childTnLst>
                                </p:cTn>
                              </p:par>
                            </p:childTnLst>
                          </p:cTn>
                        </p:par>
                        <p:par>
                          <p:cTn id="47" fill="hold" nodeType="afterGroup">
                            <p:stCondLst>
                              <p:cond delay="95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6"/>
                                        </p:tgtEl>
                                        <p:attrNameLst>
                                          <p:attrName>style.visibility</p:attrName>
                                        </p:attrNameLst>
                                      </p:cBhvr>
                                      <p:to>
                                        <p:strVal val="visible"/>
                                      </p:to>
                                    </p:set>
                                    <p:animEffect transition="in" filter="fade">
                                      <p:cBhvr>
                                        <p:cTn id="50" dur="1000"/>
                                        <p:tgtEl>
                                          <p:spTgt spid="16"/>
                                        </p:tgtEl>
                                      </p:cBhvr>
                                    </p:animEffect>
                                    <p:anim calcmode="lin" valueType="num">
                                      <p:cBhvr>
                                        <p:cTn id="51" dur="1000" fill="hold"/>
                                        <p:tgtEl>
                                          <p:spTgt spid="16"/>
                                        </p:tgtEl>
                                        <p:attrNameLst>
                                          <p:attrName>ppt_x</p:attrName>
                                        </p:attrNameLst>
                                      </p:cBhvr>
                                      <p:tavLst>
                                        <p:tav tm="0">
                                          <p:val>
                                            <p:strVal val="#ppt_x-.1"/>
                                          </p:val>
                                        </p:tav>
                                        <p:tav tm="100000">
                                          <p:val>
                                            <p:strVal val="#ppt_x"/>
                                          </p:val>
                                        </p:tav>
                                      </p:tavLst>
                                    </p:anim>
                                    <p:anim calcmode="lin" valueType="num">
                                      <p:cBhvr>
                                        <p:cTn id="5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P spid="26632" grpId="0" animBg="1"/>
      <p:bldP spid="26633" grpId="0" animBg="1"/>
      <p:bldP spid="26634" grpId="0" animBg="1"/>
      <p:bldP spid="26635" grpId="0" animBg="1"/>
      <p:bldP spid="26636" grpId="0" animBg="1"/>
      <p:bldP spid="26638" grpId="0" animBg="1"/>
      <p:bldP spid="26639" grpId="0" animBg="1"/>
      <p:bldP spid="26640"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338" y="0"/>
            <a:ext cx="1000918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Nacimiento-entra-agua-y-hielo-a2018256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338" y="0"/>
            <a:ext cx="1000918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4657725"/>
            <a:ext cx="8137525" cy="923925"/>
          </a:xfrm>
          <a:prstGeom prst="rect">
            <a:avLst/>
          </a:prstGeom>
          <a:noFill/>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¡Lázaro, sal fuera! Y el que estaba muerto salió con los pies y las manos atados con vendas, y con el rostro envuelto en un sudario. Jesús les dijo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—Desatadle y dejadle andar</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2000">
        <p14:wheelReverse spokes="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4608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3556" name="Picture 5" descr="coto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Text Box 6"/>
          <p:cNvSpPr txBox="1">
            <a:spLocks noChangeArrowheads="1"/>
          </p:cNvSpPr>
          <p:nvPr/>
        </p:nvSpPr>
        <p:spPr bwMode="auto">
          <a:xfrm>
            <a:off x="2220913" y="4054475"/>
            <a:ext cx="4427537"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45" tIns="41473" rIns="82945" bIns="41473">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31751" name="AutoShape 7"/>
          <p:cNvSpPr>
            <a:spLocks noChangeArrowheads="1"/>
          </p:cNvSpPr>
          <p:nvPr/>
        </p:nvSpPr>
        <p:spPr bwMode="auto">
          <a:xfrm>
            <a:off x="0" y="0"/>
            <a:ext cx="9144000" cy="5715000"/>
          </a:xfrm>
          <a:prstGeom prst="diamond">
            <a:avLst/>
          </a:prstGeom>
          <a:solidFill>
            <a:schemeClr val="bg1">
              <a:alpha val="6705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6" name="AutoShape 12"/>
          <p:cNvSpPr>
            <a:spLocks noChangeArrowheads="1"/>
          </p:cNvSpPr>
          <p:nvPr/>
        </p:nvSpPr>
        <p:spPr bwMode="auto">
          <a:xfrm>
            <a:off x="827088" y="0"/>
            <a:ext cx="7705725" cy="5715000"/>
          </a:xfrm>
          <a:prstGeom prst="diamond">
            <a:avLst/>
          </a:prstGeom>
          <a:solidFill>
            <a:schemeClr val="bg1">
              <a:alpha val="6705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7" name="AutoShape 13"/>
          <p:cNvSpPr>
            <a:spLocks noChangeArrowheads="1"/>
          </p:cNvSpPr>
          <p:nvPr/>
        </p:nvSpPr>
        <p:spPr bwMode="auto">
          <a:xfrm flipV="1">
            <a:off x="0" y="0"/>
            <a:ext cx="4572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8" name="AutoShape 14"/>
          <p:cNvSpPr>
            <a:spLocks noChangeArrowheads="1"/>
          </p:cNvSpPr>
          <p:nvPr/>
        </p:nvSpPr>
        <p:spPr bwMode="auto">
          <a:xfrm>
            <a:off x="0" y="2857500"/>
            <a:ext cx="4572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9" name="AutoShape 15"/>
          <p:cNvSpPr>
            <a:spLocks noChangeArrowheads="1"/>
          </p:cNvSpPr>
          <p:nvPr/>
        </p:nvSpPr>
        <p:spPr bwMode="auto">
          <a:xfrm flipH="1">
            <a:off x="4572000" y="2857500"/>
            <a:ext cx="4572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60" name="AutoShape 16"/>
          <p:cNvSpPr>
            <a:spLocks noChangeArrowheads="1"/>
          </p:cNvSpPr>
          <p:nvPr/>
        </p:nvSpPr>
        <p:spPr bwMode="auto">
          <a:xfrm flipH="1" flipV="1">
            <a:off x="4572000" y="0"/>
            <a:ext cx="4572000" cy="28575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1042988" y="4945063"/>
            <a:ext cx="74168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Jesús llega cuando Lázaro ya se encontraba muerto y sepultado. Jesús hace abrir el sepulcro, y a una orden suya, Lázaro resucita.</a:t>
            </a:r>
          </a:p>
        </p:txBody>
      </p:sp>
    </p:spTree>
  </p:cSld>
  <p:clrMapOvr>
    <a:masterClrMapping/>
  </p:clrMapOvr>
  <mc:AlternateContent xmlns:mc="http://schemas.openxmlformats.org/markup-compatibility/2006">
    <mc:Choice xmlns:p14="http://schemas.microsoft.com/office/powerpoint/2010/main" Requires="p14">
      <p:transition spd="slow" p14:dur="2000" advTm="19000">
        <p:cut/>
      </p:transition>
    </mc:Choice>
    <mc:Fallback>
      <p:transition spd="slow" advTm="19000">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31756"/>
                                        </p:tgtEl>
                                      </p:cBhvr>
                                    </p:animEffect>
                                    <p:set>
                                      <p:cBhvr>
                                        <p:cTn id="7" dur="1" fill="hold">
                                          <p:stCondLst>
                                            <p:cond delay="2999"/>
                                          </p:stCondLst>
                                        </p:cTn>
                                        <p:tgtEl>
                                          <p:spTgt spid="3175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1751"/>
                                        </p:tgtEl>
                                      </p:cBhvr>
                                    </p:animEffect>
                                    <p:set>
                                      <p:cBhvr>
                                        <p:cTn id="10" dur="1" fill="hold">
                                          <p:stCondLst>
                                            <p:cond delay="2999"/>
                                          </p:stCondLst>
                                        </p:cTn>
                                        <p:tgtEl>
                                          <p:spTgt spid="31751"/>
                                        </p:tgtEl>
                                        <p:attrNameLst>
                                          <p:attrName>style.visibility</p:attrName>
                                        </p:attrNameLst>
                                      </p:cBhvr>
                                      <p:to>
                                        <p:strVal val="hidden"/>
                                      </p:to>
                                    </p:set>
                                  </p:childTnLst>
                                </p:cTn>
                              </p:par>
                              <p:par>
                                <p:cTn id="11" presetID="17" presetClass="exit" presetSubtype="10" fill="hold" grpId="0" nodeType="withEffect">
                                  <p:stCondLst>
                                    <p:cond delay="0"/>
                                  </p:stCondLst>
                                  <p:childTnLst>
                                    <p:anim calcmode="lin" valueType="num">
                                      <p:cBhvr>
                                        <p:cTn id="12" dur="3000"/>
                                        <p:tgtEl>
                                          <p:spTgt spid="31759"/>
                                        </p:tgtEl>
                                        <p:attrNameLst>
                                          <p:attrName>ppt_w</p:attrName>
                                        </p:attrNameLst>
                                      </p:cBhvr>
                                      <p:tavLst>
                                        <p:tav tm="0">
                                          <p:val>
                                            <p:strVal val="ppt_w"/>
                                          </p:val>
                                        </p:tav>
                                        <p:tav tm="100000">
                                          <p:val>
                                            <p:fltVal val="0"/>
                                          </p:val>
                                        </p:tav>
                                      </p:tavLst>
                                    </p:anim>
                                    <p:anim calcmode="lin" valueType="num">
                                      <p:cBhvr>
                                        <p:cTn id="13" dur="3000"/>
                                        <p:tgtEl>
                                          <p:spTgt spid="31759"/>
                                        </p:tgtEl>
                                        <p:attrNameLst>
                                          <p:attrName>ppt_h</p:attrName>
                                        </p:attrNameLst>
                                      </p:cBhvr>
                                      <p:tavLst>
                                        <p:tav tm="0">
                                          <p:val>
                                            <p:strVal val="ppt_h"/>
                                          </p:val>
                                        </p:tav>
                                        <p:tav tm="100000">
                                          <p:val>
                                            <p:strVal val="ppt_h"/>
                                          </p:val>
                                        </p:tav>
                                      </p:tavLst>
                                    </p:anim>
                                    <p:set>
                                      <p:cBhvr>
                                        <p:cTn id="14" dur="1" fill="hold">
                                          <p:stCondLst>
                                            <p:cond delay="2999"/>
                                          </p:stCondLst>
                                        </p:cTn>
                                        <p:tgtEl>
                                          <p:spTgt spid="31759"/>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3000"/>
                                        <p:tgtEl>
                                          <p:spTgt spid="31760"/>
                                        </p:tgtEl>
                                        <p:attrNameLst>
                                          <p:attrName>ppt_w</p:attrName>
                                        </p:attrNameLst>
                                      </p:cBhvr>
                                      <p:tavLst>
                                        <p:tav tm="0">
                                          <p:val>
                                            <p:strVal val="ppt_w"/>
                                          </p:val>
                                        </p:tav>
                                        <p:tav tm="100000">
                                          <p:val>
                                            <p:fltVal val="0"/>
                                          </p:val>
                                        </p:tav>
                                      </p:tavLst>
                                    </p:anim>
                                    <p:anim calcmode="lin" valueType="num">
                                      <p:cBhvr>
                                        <p:cTn id="17" dur="3000"/>
                                        <p:tgtEl>
                                          <p:spTgt spid="31760"/>
                                        </p:tgtEl>
                                        <p:attrNameLst>
                                          <p:attrName>ppt_h</p:attrName>
                                        </p:attrNameLst>
                                      </p:cBhvr>
                                      <p:tavLst>
                                        <p:tav tm="0">
                                          <p:val>
                                            <p:strVal val="ppt_h"/>
                                          </p:val>
                                        </p:tav>
                                        <p:tav tm="100000">
                                          <p:val>
                                            <p:strVal val="ppt_h"/>
                                          </p:val>
                                        </p:tav>
                                      </p:tavLst>
                                    </p:anim>
                                    <p:set>
                                      <p:cBhvr>
                                        <p:cTn id="18" dur="1" fill="hold">
                                          <p:stCondLst>
                                            <p:cond delay="2999"/>
                                          </p:stCondLst>
                                        </p:cTn>
                                        <p:tgtEl>
                                          <p:spTgt spid="31760"/>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3000"/>
                                        <p:tgtEl>
                                          <p:spTgt spid="31757"/>
                                        </p:tgtEl>
                                        <p:attrNameLst>
                                          <p:attrName>ppt_w</p:attrName>
                                        </p:attrNameLst>
                                      </p:cBhvr>
                                      <p:tavLst>
                                        <p:tav tm="0">
                                          <p:val>
                                            <p:strVal val="ppt_w"/>
                                          </p:val>
                                        </p:tav>
                                        <p:tav tm="100000">
                                          <p:val>
                                            <p:fltVal val="0"/>
                                          </p:val>
                                        </p:tav>
                                      </p:tavLst>
                                    </p:anim>
                                    <p:anim calcmode="lin" valueType="num">
                                      <p:cBhvr>
                                        <p:cTn id="21" dur="3000"/>
                                        <p:tgtEl>
                                          <p:spTgt spid="31757"/>
                                        </p:tgtEl>
                                        <p:attrNameLst>
                                          <p:attrName>ppt_h</p:attrName>
                                        </p:attrNameLst>
                                      </p:cBhvr>
                                      <p:tavLst>
                                        <p:tav tm="0">
                                          <p:val>
                                            <p:strVal val="ppt_h"/>
                                          </p:val>
                                        </p:tav>
                                        <p:tav tm="100000">
                                          <p:val>
                                            <p:strVal val="ppt_h"/>
                                          </p:val>
                                        </p:tav>
                                      </p:tavLst>
                                    </p:anim>
                                    <p:set>
                                      <p:cBhvr>
                                        <p:cTn id="22" dur="1" fill="hold">
                                          <p:stCondLst>
                                            <p:cond delay="2999"/>
                                          </p:stCondLst>
                                        </p:cTn>
                                        <p:tgtEl>
                                          <p:spTgt spid="31757"/>
                                        </p:tgtEl>
                                        <p:attrNameLst>
                                          <p:attrName>style.visibility</p:attrName>
                                        </p:attrNameLst>
                                      </p:cBhvr>
                                      <p:to>
                                        <p:strVal val="hidden"/>
                                      </p:to>
                                    </p:set>
                                  </p:childTnLst>
                                </p:cTn>
                              </p:par>
                              <p:par>
                                <p:cTn id="23" presetID="17" presetClass="exit" presetSubtype="10" fill="hold" grpId="0" nodeType="withEffect">
                                  <p:stCondLst>
                                    <p:cond delay="0"/>
                                  </p:stCondLst>
                                  <p:childTnLst>
                                    <p:anim calcmode="lin" valueType="num">
                                      <p:cBhvr>
                                        <p:cTn id="24" dur="3000"/>
                                        <p:tgtEl>
                                          <p:spTgt spid="31758"/>
                                        </p:tgtEl>
                                        <p:attrNameLst>
                                          <p:attrName>ppt_w</p:attrName>
                                        </p:attrNameLst>
                                      </p:cBhvr>
                                      <p:tavLst>
                                        <p:tav tm="0">
                                          <p:val>
                                            <p:strVal val="ppt_w"/>
                                          </p:val>
                                        </p:tav>
                                        <p:tav tm="100000">
                                          <p:val>
                                            <p:fltVal val="0"/>
                                          </p:val>
                                        </p:tav>
                                      </p:tavLst>
                                    </p:anim>
                                    <p:anim calcmode="lin" valueType="num">
                                      <p:cBhvr>
                                        <p:cTn id="25" dur="3000"/>
                                        <p:tgtEl>
                                          <p:spTgt spid="31758"/>
                                        </p:tgtEl>
                                        <p:attrNameLst>
                                          <p:attrName>ppt_h</p:attrName>
                                        </p:attrNameLst>
                                      </p:cBhvr>
                                      <p:tavLst>
                                        <p:tav tm="0">
                                          <p:val>
                                            <p:strVal val="ppt_h"/>
                                          </p:val>
                                        </p:tav>
                                        <p:tav tm="100000">
                                          <p:val>
                                            <p:strVal val="ppt_h"/>
                                          </p:val>
                                        </p:tav>
                                      </p:tavLst>
                                    </p:anim>
                                    <p:set>
                                      <p:cBhvr>
                                        <p:cTn id="26" dur="1" fill="hold">
                                          <p:stCondLst>
                                            <p:cond delay="2999"/>
                                          </p:stCondLst>
                                        </p:cTn>
                                        <p:tgtEl>
                                          <p:spTgt spid="31758"/>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3556"/>
                                        </p:tgtEl>
                                        <p:attrNameLst>
                                          <p:attrName>style.visibility</p:attrName>
                                        </p:attrNameLst>
                                      </p:cBhvr>
                                      <p:to>
                                        <p:strVal val="visible"/>
                                      </p:to>
                                    </p:set>
                                    <p:anim calcmode="lin" valueType="num">
                                      <p:cBhvr>
                                        <p:cTn id="29" dur="3000" fill="hold"/>
                                        <p:tgtEl>
                                          <p:spTgt spid="23556"/>
                                        </p:tgtEl>
                                        <p:attrNameLst>
                                          <p:attrName>ppt_w</p:attrName>
                                        </p:attrNameLst>
                                      </p:cBhvr>
                                      <p:tavLst>
                                        <p:tav tm="0">
                                          <p:val>
                                            <p:strVal val="#ppt_w*0.70"/>
                                          </p:val>
                                        </p:tav>
                                        <p:tav tm="100000">
                                          <p:val>
                                            <p:strVal val="#ppt_w"/>
                                          </p:val>
                                        </p:tav>
                                      </p:tavLst>
                                    </p:anim>
                                    <p:anim calcmode="lin" valueType="num">
                                      <p:cBhvr>
                                        <p:cTn id="30" dur="3000" fill="hold"/>
                                        <p:tgtEl>
                                          <p:spTgt spid="23556"/>
                                        </p:tgtEl>
                                        <p:attrNameLst>
                                          <p:attrName>ppt_h</p:attrName>
                                        </p:attrNameLst>
                                      </p:cBhvr>
                                      <p:tavLst>
                                        <p:tav tm="0">
                                          <p:val>
                                            <p:strVal val="#ppt_h"/>
                                          </p:val>
                                        </p:tav>
                                        <p:tav tm="100000">
                                          <p:val>
                                            <p:strVal val="#ppt_h"/>
                                          </p:val>
                                        </p:tav>
                                      </p:tavLst>
                                    </p:anim>
                                    <p:animEffect transition="in" filter="fade">
                                      <p:cBhvr>
                                        <p:cTn id="31" dur="3000"/>
                                        <p:tgtEl>
                                          <p:spTgt spid="23556"/>
                                        </p:tgtEl>
                                      </p:cBhvr>
                                    </p:animEffect>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6" grpId="0" animBg="1"/>
      <p:bldP spid="31757" grpId="0" animBg="1"/>
      <p:bldP spid="31758" grpId="0" animBg="1"/>
      <p:bldP spid="31759" grpId="0" animBg="1"/>
      <p:bldP spid="31760" grpId="0" animBg="1"/>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238125"/>
            <a:ext cx="4572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238125"/>
            <a:ext cx="4572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6" name="5 CuadroTexto"/>
          <p:cNvSpPr txBox="1"/>
          <p:nvPr/>
        </p:nvSpPr>
        <p:spPr>
          <a:xfrm>
            <a:off x="395288"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lavatorio de los pies conmemora el amor trinitario siguiendo el ejemplo de Jesús, que en la Última cena tira su manto y comienza a lavarle los pies a sus 12 discípulos.</a:t>
            </a:r>
          </a:p>
        </p:txBody>
      </p:sp>
      <p:sp>
        <p:nvSpPr>
          <p:cNvPr id="7" name="6 Rectángulo"/>
          <p:cNvSpPr/>
          <p:nvPr/>
        </p:nvSpPr>
        <p:spPr>
          <a:xfrm>
            <a:off x="2555776" y="1057300"/>
            <a:ext cx="3918060" cy="584775"/>
          </a:xfrm>
          <a:prstGeom prst="rect">
            <a:avLst/>
          </a:prstGeom>
          <a:noFill/>
        </p:spPr>
        <p:txBody>
          <a:bodyPr wrap="none">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El lavatorio de pies</a:t>
            </a:r>
          </a:p>
        </p:txBody>
      </p:sp>
    </p:spTree>
  </p:cSld>
  <p:clrMapOvr>
    <a:masterClrMapping/>
  </p:clrMapOvr>
  <mc:AlternateContent xmlns:mc="http://schemas.openxmlformats.org/markup-compatibility/2006">
    <mc:Choice xmlns:p14="http://schemas.microsoft.com/office/powerpoint/2010/main" Requires="p14">
      <p:transition spd="slow" p14:dur="2500" advTm="28000">
        <p14:honeycomb/>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3" presetClass="entr" presetSubtype="32" fill="hold" nodeType="afterEffect">
                                  <p:stCondLst>
                                    <p:cond delay="50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strVal val="4*#ppt_w"/>
                                          </p:val>
                                        </p:tav>
                                        <p:tav tm="100000">
                                          <p:val>
                                            <p:strVal val="#ppt_w"/>
                                          </p:val>
                                        </p:tav>
                                      </p:tavLst>
                                    </p:anim>
                                    <p:anim calcmode="lin" valueType="num">
                                      <p:cBhvr>
                                        <p:cTn id="41" dur="2000" fill="hold"/>
                                        <p:tgtEl>
                                          <p:spTgt spid="7"/>
                                        </p:tgtEl>
                                        <p:attrNameLst>
                                          <p:attrName>ppt_h</p:attrName>
                                        </p:attrNameLst>
                                      </p:cBhvr>
                                      <p:tavLst>
                                        <p:tav tm="0">
                                          <p:val>
                                            <p:strVal val="4*#ppt_h"/>
                                          </p:val>
                                        </p:tav>
                                        <p:tav tm="100000">
                                          <p:val>
                                            <p:strVal val="#ppt_h"/>
                                          </p:val>
                                        </p:tav>
                                      </p:tavLst>
                                    </p:anim>
                                  </p:childTnLst>
                                </p:cTn>
                              </p:par>
                            </p:childTnLst>
                          </p:cTn>
                        </p:par>
                        <p:par>
                          <p:cTn id="42" fill="hold" nodeType="afterGroup">
                            <p:stCondLst>
                              <p:cond delay="5500"/>
                            </p:stCondLst>
                            <p:childTnLst>
                              <p:par>
                                <p:cTn id="43" presetID="23" presetClass="exit" presetSubtype="32" fill="hold" nodeType="afterEffect">
                                  <p:stCondLst>
                                    <p:cond delay="2000"/>
                                  </p:stCondLst>
                                  <p:childTnLst>
                                    <p:anim calcmode="lin" valueType="num">
                                      <p:cBhvr>
                                        <p:cTn id="44" dur="2000"/>
                                        <p:tgtEl>
                                          <p:spTgt spid="7"/>
                                        </p:tgtEl>
                                        <p:attrNameLst>
                                          <p:attrName>ppt_w</p:attrName>
                                        </p:attrNameLst>
                                      </p:cBhvr>
                                      <p:tavLst>
                                        <p:tav tm="0">
                                          <p:val>
                                            <p:strVal val="ppt_w"/>
                                          </p:val>
                                        </p:tav>
                                        <p:tav tm="100000">
                                          <p:val>
                                            <p:fltVal val="0"/>
                                          </p:val>
                                        </p:tav>
                                      </p:tavLst>
                                    </p:anim>
                                    <p:anim calcmode="lin" valueType="num">
                                      <p:cBhvr>
                                        <p:cTn id="45" dur="2000"/>
                                        <p:tgtEl>
                                          <p:spTgt spid="7"/>
                                        </p:tgtEl>
                                        <p:attrNameLst>
                                          <p:attrName>ppt_h</p:attrName>
                                        </p:attrNameLst>
                                      </p:cBhvr>
                                      <p:tavLst>
                                        <p:tav tm="0">
                                          <p:val>
                                            <p:strVal val="ppt_h"/>
                                          </p:val>
                                        </p:tav>
                                        <p:tav tm="100000">
                                          <p:val>
                                            <p:fltVal val="0"/>
                                          </p:val>
                                        </p:tav>
                                      </p:tavLst>
                                    </p:anim>
                                    <p:set>
                                      <p:cBhvr>
                                        <p:cTn id="46" dur="1" fill="hold">
                                          <p:stCondLst>
                                            <p:cond delay="1999"/>
                                          </p:stCondLst>
                                        </p:cTn>
                                        <p:tgtEl>
                                          <p:spTgt spid="7"/>
                                        </p:tgtEl>
                                        <p:attrNameLst>
                                          <p:attrName>style.visibility</p:attrName>
                                        </p:attrNameLst>
                                      </p:cBhvr>
                                      <p:to>
                                        <p:strVal val="hidden"/>
                                      </p:to>
                                    </p:set>
                                  </p:childTnLst>
                                </p:cTn>
                              </p:par>
                            </p:childTnLst>
                          </p:cTn>
                        </p:par>
                        <p:par>
                          <p:cTn id="47" fill="hold" nodeType="afterGroup">
                            <p:stCondLst>
                              <p:cond delay="95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1"/>
                                          </p:val>
                                        </p:tav>
                                        <p:tav tm="100000">
                                          <p:val>
                                            <p:strVal val="#ppt_x"/>
                                          </p:val>
                                        </p:tav>
                                      </p:tavLst>
                                    </p:anim>
                                    <p:anim calcmode="lin" valueType="num">
                                      <p:cBhvr>
                                        <p:cTn id="5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nito-gato-cat-mascotas-minino-felin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Marco"/>
          <p:cNvSpPr/>
          <p:nvPr/>
        </p:nvSpPr>
        <p:spPr>
          <a:xfrm>
            <a:off x="468313" y="338138"/>
            <a:ext cx="8280400" cy="5099050"/>
          </a:xfrm>
          <a:prstGeom prst="frame">
            <a:avLst/>
          </a:prstGeom>
          <a:solidFill>
            <a:schemeClr val="accent2">
              <a:lumMod val="75000"/>
              <a:alpha val="67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403350" y="1177925"/>
            <a:ext cx="6408738" cy="3419475"/>
          </a:xfrm>
          <a:prstGeom prst="frame">
            <a:avLst>
              <a:gd name="adj1" fmla="val 18611"/>
            </a:avLst>
          </a:prstGeom>
          <a:solidFill>
            <a:schemeClr val="accent6">
              <a:lumMod val="20000"/>
              <a:lumOff val="80000"/>
              <a:alpha val="66000"/>
            </a:scheme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339975" y="1957388"/>
            <a:ext cx="4535488" cy="1860550"/>
          </a:xfrm>
          <a:prstGeom prst="frame">
            <a:avLst>
              <a:gd name="adj1" fmla="val 29278"/>
            </a:avLst>
          </a:prstGeom>
          <a:solidFill>
            <a:schemeClr val="accent2">
              <a:lumMod val="75000"/>
              <a:alpha val="68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468313" y="4081463"/>
            <a:ext cx="8496300"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este sentido, el lavatorio de los pies representa la sumisión de quien los lava o besa. De esta manera, cuando el hijo de Dios lava los pies a sus 12 apóstoles en la Última cena, muestra con su ejemplo que si el hijo de Dios puede ser servicial y humilde, los seres humanos también somos capaces de hacerlo guiados por el amor.</a:t>
            </a:r>
          </a:p>
        </p:txBody>
      </p:sp>
    </p:spTree>
  </p:cSld>
  <p:clrMapOvr>
    <a:masterClrMapping/>
  </p:clrMapOvr>
  <mc:AlternateContent xmlns:mc="http://schemas.openxmlformats.org/markup-compatibility/2006">
    <mc:Choice xmlns:p14="http://schemas.microsoft.com/office/powerpoint/2010/main" Requires="p14">
      <p:transition spd="slow" p14:dur="2000" advTm="35000">
        <p:circle/>
      </p:transition>
    </mc:Choice>
    <mc:Fallback>
      <p:transition spd="slow" advTm="35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descr="E:\MIS COSAS\DOCUMENTOS ANA\PAISAJES\MONTAÑAS\n44sukrumehmetomur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70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Marco"/>
          <p:cNvSpPr/>
          <p:nvPr/>
        </p:nvSpPr>
        <p:spPr>
          <a:xfrm>
            <a:off x="1619250" y="1704975"/>
            <a:ext cx="5832475" cy="2376488"/>
          </a:xfrm>
          <a:prstGeom prst="frame">
            <a:avLst>
              <a:gd name="adj1" fmla="val 323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128713"/>
            <a:ext cx="7129462" cy="3529012"/>
          </a:xfrm>
          <a:prstGeom prst="frame">
            <a:avLst>
              <a:gd name="adj1" fmla="val 220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Marco"/>
          <p:cNvSpPr/>
          <p:nvPr/>
        </p:nvSpPr>
        <p:spPr>
          <a:xfrm>
            <a:off x="684213" y="696913"/>
            <a:ext cx="7775575" cy="4321175"/>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Marco"/>
          <p:cNvSpPr/>
          <p:nvPr/>
        </p:nvSpPr>
        <p:spPr>
          <a:xfrm>
            <a:off x="0" y="0"/>
            <a:ext cx="9144000" cy="57150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CuadroTexto"/>
          <p:cNvSpPr txBox="1"/>
          <p:nvPr/>
        </p:nvSpPr>
        <p:spPr>
          <a:xfrm>
            <a:off x="827088" y="4657725"/>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Jesús se dirigió al desierto, estando cuarenta días y cuarenta noches. Jesús fue conducido del Espíritu de Dios al desierto, para que fuese tentado allí por el diablo.</a:t>
            </a:r>
          </a:p>
        </p:txBody>
      </p:sp>
    </p:spTree>
  </p:cSld>
  <p:clrMapOvr>
    <a:masterClrMapping/>
  </p:clrMapOvr>
  <mc:AlternateContent xmlns:mc="http://schemas.openxmlformats.org/markup-compatibility/2006">
    <mc:Choice xmlns:p14="http://schemas.microsoft.com/office/powerpoint/2010/main" Requires="p14">
      <p:transition spd="slow" p14:dur="2000" advTm="24000">
        <p:diamond/>
      </p:transition>
    </mc:Choice>
    <mc:Fallback>
      <p:transition spd="slow" advTm="24000">
        <p:diamon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1" fill="hold" nodeType="withEffect">
                                  <p:stCondLst>
                                    <p:cond delay="0"/>
                                  </p:stCondLst>
                                  <p:childTnLst>
                                    <p:animEffect transition="out" filter="wheel(1)">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21" presetClass="exit" presetSubtype="1" fill="hold" nodeType="withEffect">
                                  <p:stCondLst>
                                    <p:cond delay="1000"/>
                                  </p:stCondLst>
                                  <p:childTnLst>
                                    <p:animEffect transition="out" filter="wheel(1)">
                                      <p:cBhvr>
                                        <p:cTn id="9" dur="1000"/>
                                        <p:tgtEl>
                                          <p:spTgt spid="11"/>
                                        </p:tgtEl>
                                      </p:cBhvr>
                                    </p:animEffect>
                                    <p:set>
                                      <p:cBhvr>
                                        <p:cTn id="10" dur="1" fill="hold">
                                          <p:stCondLst>
                                            <p:cond delay="999"/>
                                          </p:stCondLst>
                                        </p:cTn>
                                        <p:tgtEl>
                                          <p:spTgt spid="11"/>
                                        </p:tgtEl>
                                        <p:attrNameLst>
                                          <p:attrName>style.visibility</p:attrName>
                                        </p:attrNameLst>
                                      </p:cBhvr>
                                      <p:to>
                                        <p:strVal val="hidden"/>
                                      </p:to>
                                    </p:set>
                                  </p:childTnLst>
                                </p:cTn>
                              </p:par>
                              <p:par>
                                <p:cTn id="11" presetID="21" presetClass="exit" presetSubtype="1" fill="hold" nodeType="withEffect">
                                  <p:stCondLst>
                                    <p:cond delay="2000"/>
                                  </p:stCondLst>
                                  <p:childTnLst>
                                    <p:animEffect transition="out" filter="wheel(1)">
                                      <p:cBhvr>
                                        <p:cTn id="12" dur="1000"/>
                                        <p:tgtEl>
                                          <p:spTgt spid="12"/>
                                        </p:tgtEl>
                                      </p:cBhvr>
                                    </p:animEffect>
                                    <p:set>
                                      <p:cBhvr>
                                        <p:cTn id="13" dur="1" fill="hold">
                                          <p:stCondLst>
                                            <p:cond delay="999"/>
                                          </p:stCondLst>
                                        </p:cTn>
                                        <p:tgtEl>
                                          <p:spTgt spid="12"/>
                                        </p:tgtEl>
                                        <p:attrNameLst>
                                          <p:attrName>style.visibility</p:attrName>
                                        </p:attrNameLst>
                                      </p:cBhvr>
                                      <p:to>
                                        <p:strVal val="hidden"/>
                                      </p:to>
                                    </p:set>
                                  </p:childTnLst>
                                </p:cTn>
                              </p:par>
                              <p:par>
                                <p:cTn id="14" presetID="21" presetClass="exit" presetSubtype="1" fill="hold" nodeType="withEffect">
                                  <p:stCondLst>
                                    <p:cond delay="3000"/>
                                  </p:stCondLst>
                                  <p:childTnLst>
                                    <p:animEffect transition="out" filter="wheel(1)">
                                      <p:cBhvr>
                                        <p:cTn id="15" dur="1000"/>
                                        <p:tgtEl>
                                          <p:spTgt spid="13"/>
                                        </p:tgtEl>
                                      </p:cBhvr>
                                    </p:animEffect>
                                    <p:set>
                                      <p:cBhvr>
                                        <p:cTn id="16" dur="1" fill="hold">
                                          <p:stCondLst>
                                            <p:cond delay="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1745"/>
                                        </p:tgtEl>
                                        <p:attrNameLst>
                                          <p:attrName>style.visibility</p:attrName>
                                        </p:attrNameLst>
                                      </p:cBhvr>
                                      <p:to>
                                        <p:strVal val="visible"/>
                                      </p:to>
                                    </p:set>
                                    <p:anim calcmode="lin" valueType="num">
                                      <p:cBhvr>
                                        <p:cTn id="19" dur="5000" fill="hold"/>
                                        <p:tgtEl>
                                          <p:spTgt spid="31745"/>
                                        </p:tgtEl>
                                        <p:attrNameLst>
                                          <p:attrName>ppt_w</p:attrName>
                                        </p:attrNameLst>
                                      </p:cBhvr>
                                      <p:tavLst>
                                        <p:tav tm="0">
                                          <p:val>
                                            <p:strVal val="4/3*#ppt_w"/>
                                          </p:val>
                                        </p:tav>
                                        <p:tav tm="100000">
                                          <p:val>
                                            <p:strVal val="#ppt_w"/>
                                          </p:val>
                                        </p:tav>
                                      </p:tavLst>
                                    </p:anim>
                                    <p:anim calcmode="lin" valueType="num">
                                      <p:cBhvr>
                                        <p:cTn id="20" dur="5000" fill="hold"/>
                                        <p:tgtEl>
                                          <p:spTgt spid="31745"/>
                                        </p:tgtEl>
                                        <p:attrNameLst>
                                          <p:attrName>ppt_h</p:attrName>
                                        </p:attrNameLst>
                                      </p:cBhvr>
                                      <p:tavLst>
                                        <p:tav tm="0">
                                          <p:val>
                                            <p:strVal val="4/3*#ppt_h"/>
                                          </p:val>
                                        </p:tav>
                                        <p:tav tm="100000">
                                          <p:val>
                                            <p:strVal val="#ppt_h"/>
                                          </p:val>
                                        </p:tav>
                                      </p:tavLst>
                                    </p:anim>
                                  </p:childTnLst>
                                </p:cTn>
                              </p:par>
                            </p:childTnLst>
                          </p:cTn>
                        </p:par>
                        <p:par>
                          <p:cTn id="21" fill="hold" nodeType="afterGroup">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017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5" name="AutoShape 7"/>
          <p:cNvSpPr>
            <a:spLocks noChangeArrowheads="1"/>
          </p:cNvSpPr>
          <p:nvPr/>
        </p:nvSpPr>
        <p:spPr bwMode="auto">
          <a:xfrm>
            <a:off x="0" y="0"/>
            <a:ext cx="9144000" cy="1704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endParaRPr lang="es-ES"/>
          </a:p>
        </p:txBody>
      </p:sp>
      <p:sp>
        <p:nvSpPr>
          <p:cNvPr id="32776" name="AutoShape 8"/>
          <p:cNvSpPr>
            <a:spLocks noChangeArrowheads="1"/>
          </p:cNvSpPr>
          <p:nvPr/>
        </p:nvSpPr>
        <p:spPr bwMode="auto">
          <a:xfrm flipV="1">
            <a:off x="0" y="4081463"/>
            <a:ext cx="9144000" cy="16335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endParaRPr lang="es-ES"/>
          </a:p>
        </p:txBody>
      </p:sp>
      <p:sp>
        <p:nvSpPr>
          <p:cNvPr id="32777" name="AutoShape 9"/>
          <p:cNvSpPr>
            <a:spLocks noChangeArrowheads="1"/>
          </p:cNvSpPr>
          <p:nvPr/>
        </p:nvSpPr>
        <p:spPr bwMode="auto">
          <a:xfrm rot="-5400000">
            <a:off x="-1687512" y="1687512"/>
            <a:ext cx="5715000" cy="2339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endParaRPr lang="es-ES"/>
          </a:p>
        </p:txBody>
      </p:sp>
      <p:sp>
        <p:nvSpPr>
          <p:cNvPr id="32778" name="AutoShape 10"/>
          <p:cNvSpPr>
            <a:spLocks noChangeArrowheads="1"/>
          </p:cNvSpPr>
          <p:nvPr/>
        </p:nvSpPr>
        <p:spPr bwMode="auto">
          <a:xfrm rot="5400000" flipH="1">
            <a:off x="5188744" y="1759744"/>
            <a:ext cx="5715000" cy="219551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endParaRPr lang="es-ES"/>
          </a:p>
        </p:txBody>
      </p:sp>
      <p:sp>
        <p:nvSpPr>
          <p:cNvPr id="32779" name="Rectangle 11"/>
          <p:cNvSpPr>
            <a:spLocks noChangeArrowheads="1"/>
          </p:cNvSpPr>
          <p:nvPr/>
        </p:nvSpPr>
        <p:spPr bwMode="auto">
          <a:xfrm>
            <a:off x="1960563" y="1660525"/>
            <a:ext cx="5203825" cy="24479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0" name="9 Rectángulo"/>
          <p:cNvSpPr/>
          <p:nvPr/>
        </p:nvSpPr>
        <p:spPr>
          <a:xfrm>
            <a:off x="2999808" y="1057300"/>
            <a:ext cx="3029997"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La última cena</a:t>
            </a:r>
          </a:p>
        </p:txBody>
      </p:sp>
      <p:sp>
        <p:nvSpPr>
          <p:cNvPr id="11" name="10 CuadroTexto"/>
          <p:cNvSpPr txBox="1"/>
          <p:nvPr/>
        </p:nvSpPr>
        <p:spPr>
          <a:xfrm>
            <a:off x="323850" y="4657725"/>
            <a:ext cx="84963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última cena concentra la actitud amorosa de Jesús. Está en medio de los conflictos, de la incomprensión y de la traición; Judas le traiciona; Pedro no es consciente de la situación que se avecina.</a:t>
            </a:r>
          </a:p>
        </p:txBody>
      </p:sp>
    </p:spTree>
  </p:cSld>
  <p:clrMapOvr>
    <a:masterClrMapping/>
  </p:clrMapOvr>
  <mc:AlternateContent xmlns:mc="http://schemas.openxmlformats.org/markup-compatibility/2006">
    <mc:Choice xmlns:p14="http://schemas.microsoft.com/office/powerpoint/2010/main" Requires="p14">
      <p:transition spd="slow" p14:dur="2000" advTm="31000">
        <p:plus/>
      </p:transition>
    </mc:Choice>
    <mc:Fallback>
      <p:transition spd="slow" advTm="31000">
        <p:plu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32776"/>
                                        </p:tgtEl>
                                        <p:attrNameLst>
                                          <p:attrName>ppt_x</p:attrName>
                                        </p:attrNameLst>
                                      </p:cBhvr>
                                      <p:tavLst>
                                        <p:tav tm="0">
                                          <p:val>
                                            <p:strVal val="ppt_x"/>
                                          </p:val>
                                        </p:tav>
                                        <p:tav tm="100000">
                                          <p:val>
                                            <p:strVal val="ppt_x"/>
                                          </p:val>
                                        </p:tav>
                                      </p:tavLst>
                                    </p:anim>
                                    <p:anim calcmode="lin" valueType="num">
                                      <p:cBhvr>
                                        <p:cTn id="7" dur="3000"/>
                                        <p:tgtEl>
                                          <p:spTgt spid="32776"/>
                                        </p:tgtEl>
                                        <p:attrNameLst>
                                          <p:attrName>ppt_y</p:attrName>
                                        </p:attrNameLst>
                                      </p:cBhvr>
                                      <p:tavLst>
                                        <p:tav tm="0">
                                          <p:val>
                                            <p:strVal val="ppt_y"/>
                                          </p:val>
                                        </p:tav>
                                        <p:tav tm="100000">
                                          <p:val>
                                            <p:strVal val="ppt_y+ppt_h/2"/>
                                          </p:val>
                                        </p:tav>
                                      </p:tavLst>
                                    </p:anim>
                                    <p:anim calcmode="lin" valueType="num">
                                      <p:cBhvr>
                                        <p:cTn id="8" dur="3000"/>
                                        <p:tgtEl>
                                          <p:spTgt spid="32776"/>
                                        </p:tgtEl>
                                        <p:attrNameLst>
                                          <p:attrName>ppt_w</p:attrName>
                                        </p:attrNameLst>
                                      </p:cBhvr>
                                      <p:tavLst>
                                        <p:tav tm="0">
                                          <p:val>
                                            <p:strVal val="ppt_w"/>
                                          </p:val>
                                        </p:tav>
                                        <p:tav tm="100000">
                                          <p:val>
                                            <p:strVal val="ppt_w"/>
                                          </p:val>
                                        </p:tav>
                                      </p:tavLst>
                                    </p:anim>
                                    <p:anim calcmode="lin" valueType="num">
                                      <p:cBhvr>
                                        <p:cTn id="9" dur="3000"/>
                                        <p:tgtEl>
                                          <p:spTgt spid="32776"/>
                                        </p:tgtEl>
                                        <p:attrNameLst>
                                          <p:attrName>ppt_h</p:attrName>
                                        </p:attrNameLst>
                                      </p:cBhvr>
                                      <p:tavLst>
                                        <p:tav tm="0">
                                          <p:val>
                                            <p:strVal val="ppt_h"/>
                                          </p:val>
                                        </p:tav>
                                        <p:tav tm="100000">
                                          <p:val>
                                            <p:fltVal val="0"/>
                                          </p:val>
                                        </p:tav>
                                      </p:tavLst>
                                    </p:anim>
                                    <p:set>
                                      <p:cBhvr>
                                        <p:cTn id="10" dur="1" fill="hold">
                                          <p:stCondLst>
                                            <p:cond delay="2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2775"/>
                                        </p:tgtEl>
                                        <p:attrNameLst>
                                          <p:attrName>ppt_x</p:attrName>
                                        </p:attrNameLst>
                                      </p:cBhvr>
                                      <p:tavLst>
                                        <p:tav tm="0">
                                          <p:val>
                                            <p:strVal val="ppt_x"/>
                                          </p:val>
                                        </p:tav>
                                        <p:tav tm="100000">
                                          <p:val>
                                            <p:strVal val="ppt_x"/>
                                          </p:val>
                                        </p:tav>
                                      </p:tavLst>
                                    </p:anim>
                                    <p:anim calcmode="lin" valueType="num">
                                      <p:cBhvr>
                                        <p:cTn id="13" dur="3000"/>
                                        <p:tgtEl>
                                          <p:spTgt spid="32775"/>
                                        </p:tgtEl>
                                        <p:attrNameLst>
                                          <p:attrName>ppt_y</p:attrName>
                                        </p:attrNameLst>
                                      </p:cBhvr>
                                      <p:tavLst>
                                        <p:tav tm="0">
                                          <p:val>
                                            <p:strVal val="ppt_y"/>
                                          </p:val>
                                        </p:tav>
                                        <p:tav tm="100000">
                                          <p:val>
                                            <p:strVal val="ppt_y-ppt_h/2"/>
                                          </p:val>
                                        </p:tav>
                                      </p:tavLst>
                                    </p:anim>
                                    <p:anim calcmode="lin" valueType="num">
                                      <p:cBhvr>
                                        <p:cTn id="14" dur="3000"/>
                                        <p:tgtEl>
                                          <p:spTgt spid="32775"/>
                                        </p:tgtEl>
                                        <p:attrNameLst>
                                          <p:attrName>ppt_w</p:attrName>
                                        </p:attrNameLst>
                                      </p:cBhvr>
                                      <p:tavLst>
                                        <p:tav tm="0">
                                          <p:val>
                                            <p:strVal val="ppt_w"/>
                                          </p:val>
                                        </p:tav>
                                        <p:tav tm="100000">
                                          <p:val>
                                            <p:strVal val="ppt_w"/>
                                          </p:val>
                                        </p:tav>
                                      </p:tavLst>
                                    </p:anim>
                                    <p:anim calcmode="lin" valueType="num">
                                      <p:cBhvr>
                                        <p:cTn id="15" dur="3000"/>
                                        <p:tgtEl>
                                          <p:spTgt spid="32775"/>
                                        </p:tgtEl>
                                        <p:attrNameLst>
                                          <p:attrName>ppt_h</p:attrName>
                                        </p:attrNameLst>
                                      </p:cBhvr>
                                      <p:tavLst>
                                        <p:tav tm="0">
                                          <p:val>
                                            <p:strVal val="ppt_h"/>
                                          </p:val>
                                        </p:tav>
                                        <p:tav tm="100000">
                                          <p:val>
                                            <p:fltVal val="0"/>
                                          </p:val>
                                        </p:tav>
                                      </p:tavLst>
                                    </p:anim>
                                    <p:set>
                                      <p:cBhvr>
                                        <p:cTn id="16" dur="1" fill="hold">
                                          <p:stCondLst>
                                            <p:cond delay="2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2778"/>
                                        </p:tgtEl>
                                        <p:attrNameLst>
                                          <p:attrName>ppt_x</p:attrName>
                                        </p:attrNameLst>
                                      </p:cBhvr>
                                      <p:tavLst>
                                        <p:tav tm="0">
                                          <p:val>
                                            <p:strVal val="ppt_x"/>
                                          </p:val>
                                        </p:tav>
                                        <p:tav tm="100000">
                                          <p:val>
                                            <p:strVal val="ppt_x+ppt_w/2"/>
                                          </p:val>
                                        </p:tav>
                                      </p:tavLst>
                                    </p:anim>
                                    <p:anim calcmode="lin" valueType="num">
                                      <p:cBhvr>
                                        <p:cTn id="19" dur="3000"/>
                                        <p:tgtEl>
                                          <p:spTgt spid="32778"/>
                                        </p:tgtEl>
                                        <p:attrNameLst>
                                          <p:attrName>ppt_y</p:attrName>
                                        </p:attrNameLst>
                                      </p:cBhvr>
                                      <p:tavLst>
                                        <p:tav tm="0">
                                          <p:val>
                                            <p:strVal val="ppt_y"/>
                                          </p:val>
                                        </p:tav>
                                        <p:tav tm="100000">
                                          <p:val>
                                            <p:strVal val="ppt_y"/>
                                          </p:val>
                                        </p:tav>
                                      </p:tavLst>
                                    </p:anim>
                                    <p:anim calcmode="lin" valueType="num">
                                      <p:cBhvr>
                                        <p:cTn id="20" dur="3000"/>
                                        <p:tgtEl>
                                          <p:spTgt spid="32778"/>
                                        </p:tgtEl>
                                        <p:attrNameLst>
                                          <p:attrName>ppt_w</p:attrName>
                                        </p:attrNameLst>
                                      </p:cBhvr>
                                      <p:tavLst>
                                        <p:tav tm="0">
                                          <p:val>
                                            <p:strVal val="ppt_w"/>
                                          </p:val>
                                        </p:tav>
                                        <p:tav tm="100000">
                                          <p:val>
                                            <p:fltVal val="0"/>
                                          </p:val>
                                        </p:tav>
                                      </p:tavLst>
                                    </p:anim>
                                    <p:anim calcmode="lin" valueType="num">
                                      <p:cBhvr>
                                        <p:cTn id="21" dur="3000"/>
                                        <p:tgtEl>
                                          <p:spTgt spid="32778"/>
                                        </p:tgtEl>
                                        <p:attrNameLst>
                                          <p:attrName>ppt_h</p:attrName>
                                        </p:attrNameLst>
                                      </p:cBhvr>
                                      <p:tavLst>
                                        <p:tav tm="0">
                                          <p:val>
                                            <p:strVal val="ppt_h"/>
                                          </p:val>
                                        </p:tav>
                                        <p:tav tm="100000">
                                          <p:val>
                                            <p:strVal val="ppt_h"/>
                                          </p:val>
                                        </p:tav>
                                      </p:tavLst>
                                    </p:anim>
                                    <p:set>
                                      <p:cBhvr>
                                        <p:cTn id="22" dur="1" fill="hold">
                                          <p:stCondLst>
                                            <p:cond delay="2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32777"/>
                                        </p:tgtEl>
                                        <p:attrNameLst>
                                          <p:attrName>ppt_x</p:attrName>
                                        </p:attrNameLst>
                                      </p:cBhvr>
                                      <p:tavLst>
                                        <p:tav tm="0">
                                          <p:val>
                                            <p:strVal val="ppt_x"/>
                                          </p:val>
                                        </p:tav>
                                        <p:tav tm="100000">
                                          <p:val>
                                            <p:strVal val="ppt_x-ppt_w/2"/>
                                          </p:val>
                                        </p:tav>
                                      </p:tavLst>
                                    </p:anim>
                                    <p:anim calcmode="lin" valueType="num">
                                      <p:cBhvr>
                                        <p:cTn id="25" dur="3000"/>
                                        <p:tgtEl>
                                          <p:spTgt spid="32777"/>
                                        </p:tgtEl>
                                        <p:attrNameLst>
                                          <p:attrName>ppt_y</p:attrName>
                                        </p:attrNameLst>
                                      </p:cBhvr>
                                      <p:tavLst>
                                        <p:tav tm="0">
                                          <p:val>
                                            <p:strVal val="ppt_y"/>
                                          </p:val>
                                        </p:tav>
                                        <p:tav tm="100000">
                                          <p:val>
                                            <p:strVal val="ppt_y"/>
                                          </p:val>
                                        </p:tav>
                                      </p:tavLst>
                                    </p:anim>
                                    <p:anim calcmode="lin" valueType="num">
                                      <p:cBhvr>
                                        <p:cTn id="26" dur="3000"/>
                                        <p:tgtEl>
                                          <p:spTgt spid="32777"/>
                                        </p:tgtEl>
                                        <p:attrNameLst>
                                          <p:attrName>ppt_w</p:attrName>
                                        </p:attrNameLst>
                                      </p:cBhvr>
                                      <p:tavLst>
                                        <p:tav tm="0">
                                          <p:val>
                                            <p:strVal val="ppt_w"/>
                                          </p:val>
                                        </p:tav>
                                        <p:tav tm="100000">
                                          <p:val>
                                            <p:fltVal val="0"/>
                                          </p:val>
                                        </p:tav>
                                      </p:tavLst>
                                    </p:anim>
                                    <p:anim calcmode="lin" valueType="num">
                                      <p:cBhvr>
                                        <p:cTn id="27" dur="3000"/>
                                        <p:tgtEl>
                                          <p:spTgt spid="32777"/>
                                        </p:tgtEl>
                                        <p:attrNameLst>
                                          <p:attrName>ppt_h</p:attrName>
                                        </p:attrNameLst>
                                      </p:cBhvr>
                                      <p:tavLst>
                                        <p:tav tm="0">
                                          <p:val>
                                            <p:strVal val="ppt_h"/>
                                          </p:val>
                                        </p:tav>
                                        <p:tav tm="100000">
                                          <p:val>
                                            <p:strVal val="ppt_h"/>
                                          </p:val>
                                        </p:tav>
                                      </p:tavLst>
                                    </p:anim>
                                    <p:set>
                                      <p:cBhvr>
                                        <p:cTn id="28" dur="1" fill="hold">
                                          <p:stCondLst>
                                            <p:cond delay="2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32779"/>
                                        </p:tgtEl>
                                      </p:cBhvr>
                                    </p:animEffect>
                                    <p:set>
                                      <p:cBhvr>
                                        <p:cTn id="31" dur="1" fill="hold">
                                          <p:stCondLst>
                                            <p:cond delay="2999"/>
                                          </p:stCondLst>
                                        </p:cTn>
                                        <p:tgtEl>
                                          <p:spTgt spid="3277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4580"/>
                                        </p:tgtEl>
                                        <p:attrNameLst>
                                          <p:attrName>style.visibility</p:attrName>
                                        </p:attrNameLst>
                                      </p:cBhvr>
                                      <p:to>
                                        <p:strVal val="visible"/>
                                      </p:to>
                                    </p:set>
                                    <p:anim calcmode="lin" valueType="num">
                                      <p:cBhvr>
                                        <p:cTn id="34" dur="3000" fill="hold"/>
                                        <p:tgtEl>
                                          <p:spTgt spid="24580"/>
                                        </p:tgtEl>
                                        <p:attrNameLst>
                                          <p:attrName>ppt_w</p:attrName>
                                        </p:attrNameLst>
                                      </p:cBhvr>
                                      <p:tavLst>
                                        <p:tav tm="0">
                                          <p:val>
                                            <p:strVal val="4/3*#ppt_w"/>
                                          </p:val>
                                        </p:tav>
                                        <p:tav tm="100000">
                                          <p:val>
                                            <p:strVal val="#ppt_w"/>
                                          </p:val>
                                        </p:tav>
                                      </p:tavLst>
                                    </p:anim>
                                    <p:anim calcmode="lin" valueType="num">
                                      <p:cBhvr>
                                        <p:cTn id="35" dur="3000" fill="hold"/>
                                        <p:tgtEl>
                                          <p:spTgt spid="24580"/>
                                        </p:tgtEl>
                                        <p:attrNameLst>
                                          <p:attrName>ppt_h</p:attrName>
                                        </p:attrNameLst>
                                      </p:cBhvr>
                                      <p:tavLst>
                                        <p:tav tm="0">
                                          <p:val>
                                            <p:strVal val="4/3*#ppt_h"/>
                                          </p:val>
                                        </p:tav>
                                        <p:tav tm="100000">
                                          <p:val>
                                            <p:strVal val="#ppt_h"/>
                                          </p:val>
                                        </p:tav>
                                      </p:tavLst>
                                    </p:anim>
                                  </p:childTnLst>
                                </p:cTn>
                              </p:par>
                            </p:childTnLst>
                          </p:cTn>
                        </p:par>
                        <p:par>
                          <p:cTn id="36" fill="hold" nodeType="afterGroup">
                            <p:stCondLst>
                              <p:cond delay="3000"/>
                            </p:stCondLst>
                            <p:childTnLst>
                              <p:par>
                                <p:cTn id="37" presetID="23" presetClass="entr" presetSubtype="32" fill="hold" nodeType="after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strVal val="4*#ppt_w"/>
                                          </p:val>
                                        </p:tav>
                                        <p:tav tm="100000">
                                          <p:val>
                                            <p:strVal val="#ppt_w"/>
                                          </p:val>
                                        </p:tav>
                                      </p:tavLst>
                                    </p:anim>
                                    <p:anim calcmode="lin" valueType="num">
                                      <p:cBhvr>
                                        <p:cTn id="40" dur="2000" fill="hold"/>
                                        <p:tgtEl>
                                          <p:spTgt spid="10"/>
                                        </p:tgtEl>
                                        <p:attrNameLst>
                                          <p:attrName>ppt_h</p:attrName>
                                        </p:attrNameLst>
                                      </p:cBhvr>
                                      <p:tavLst>
                                        <p:tav tm="0">
                                          <p:val>
                                            <p:strVal val="4*#ppt_h"/>
                                          </p:val>
                                        </p:tav>
                                        <p:tav tm="100000">
                                          <p:val>
                                            <p:strVal val="#ppt_h"/>
                                          </p:val>
                                        </p:tav>
                                      </p:tavLst>
                                    </p:anim>
                                  </p:childTnLst>
                                </p:cTn>
                              </p:par>
                            </p:childTnLst>
                          </p:cTn>
                        </p:par>
                        <p:par>
                          <p:cTn id="41" fill="hold" nodeType="afterGroup">
                            <p:stCondLst>
                              <p:cond delay="5500"/>
                            </p:stCondLst>
                            <p:childTnLst>
                              <p:par>
                                <p:cTn id="42" presetID="23" presetClass="exit" presetSubtype="32" fill="hold" nodeType="afterEffect">
                                  <p:stCondLst>
                                    <p:cond delay="2000"/>
                                  </p:stCondLst>
                                  <p:childTnLst>
                                    <p:anim calcmode="lin" valueType="num">
                                      <p:cBhvr>
                                        <p:cTn id="43" dur="2000"/>
                                        <p:tgtEl>
                                          <p:spTgt spid="10"/>
                                        </p:tgtEl>
                                        <p:attrNameLst>
                                          <p:attrName>ppt_w</p:attrName>
                                        </p:attrNameLst>
                                      </p:cBhvr>
                                      <p:tavLst>
                                        <p:tav tm="0">
                                          <p:val>
                                            <p:strVal val="ppt_w"/>
                                          </p:val>
                                        </p:tav>
                                        <p:tav tm="100000">
                                          <p:val>
                                            <p:fltVal val="0"/>
                                          </p:val>
                                        </p:tav>
                                      </p:tavLst>
                                    </p:anim>
                                    <p:anim calcmode="lin" valueType="num">
                                      <p:cBhvr>
                                        <p:cTn id="44" dur="2000"/>
                                        <p:tgtEl>
                                          <p:spTgt spid="10"/>
                                        </p:tgtEl>
                                        <p:attrNameLst>
                                          <p:attrName>ppt_h</p:attrName>
                                        </p:attrNameLst>
                                      </p:cBhvr>
                                      <p:tavLst>
                                        <p:tav tm="0">
                                          <p:val>
                                            <p:strVal val="ppt_h"/>
                                          </p:val>
                                        </p:tav>
                                        <p:tav tm="100000">
                                          <p:val>
                                            <p:fltVal val="0"/>
                                          </p:val>
                                        </p:tav>
                                      </p:tavLst>
                                    </p:anim>
                                    <p:set>
                                      <p:cBhvr>
                                        <p:cTn id="45" dur="1" fill="hold">
                                          <p:stCondLst>
                                            <p:cond delay="1999"/>
                                          </p:stCondLst>
                                        </p:cTn>
                                        <p:tgtEl>
                                          <p:spTgt spid="10"/>
                                        </p:tgtEl>
                                        <p:attrNameLst>
                                          <p:attrName>style.visibility</p:attrName>
                                        </p:attrNameLst>
                                      </p:cBhvr>
                                      <p:to>
                                        <p:strVal val="hidden"/>
                                      </p:to>
                                    </p:set>
                                  </p:childTnLst>
                                </p:cTn>
                              </p:par>
                            </p:childTnLst>
                          </p:cTn>
                        </p:par>
                        <p:par>
                          <p:cTn id="46" fill="hold" nodeType="afterGroup">
                            <p:stCondLst>
                              <p:cond delay="9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1"/>
                                          </p:val>
                                        </p:tav>
                                        <p:tav tm="100000">
                                          <p:val>
                                            <p:strVal val="#ppt_x"/>
                                          </p:val>
                                        </p:tav>
                                      </p:tavLst>
                                    </p:anim>
                                    <p:anim calcmode="lin" valueType="num">
                                      <p:cBhvr>
                                        <p:cTn id="5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32779" grpId="0" animBg="1"/>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birdy-kissj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8"/>
          <p:cNvSpPr>
            <a:spLocks noChangeArrowheads="1"/>
          </p:cNvSpPr>
          <p:nvPr/>
        </p:nvSpPr>
        <p:spPr bwMode="auto">
          <a:xfrm>
            <a:off x="-180975" y="2747963"/>
            <a:ext cx="9324975" cy="2967037"/>
          </a:xfrm>
          <a:prstGeom prst="triangle">
            <a:avLst>
              <a:gd name="adj" fmla="val 49875"/>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7" name="AutoShape 10"/>
          <p:cNvSpPr>
            <a:spLocks noChangeArrowheads="1"/>
          </p:cNvSpPr>
          <p:nvPr/>
        </p:nvSpPr>
        <p:spPr bwMode="auto">
          <a:xfrm rot="10800000">
            <a:off x="-180975" y="-166688"/>
            <a:ext cx="9324975" cy="3024188"/>
          </a:xfrm>
          <a:prstGeom prst="triangle">
            <a:avLst>
              <a:gd name="adj" fmla="val 49875"/>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AutoShape 8"/>
          <p:cNvSpPr>
            <a:spLocks noChangeArrowheads="1"/>
          </p:cNvSpPr>
          <p:nvPr/>
        </p:nvSpPr>
        <p:spPr bwMode="auto">
          <a:xfrm rot="-5400000">
            <a:off x="3761581" y="499269"/>
            <a:ext cx="6048376" cy="4716462"/>
          </a:xfrm>
          <a:prstGeom prst="triangle">
            <a:avLst>
              <a:gd name="adj" fmla="val 50125"/>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AutoShape 8"/>
          <p:cNvSpPr>
            <a:spLocks noChangeArrowheads="1"/>
          </p:cNvSpPr>
          <p:nvPr/>
        </p:nvSpPr>
        <p:spPr bwMode="auto">
          <a:xfrm rot="16200000" flipV="1">
            <a:off x="-828675" y="481012"/>
            <a:ext cx="6048376" cy="4752975"/>
          </a:xfrm>
          <a:prstGeom prst="triangle">
            <a:avLst>
              <a:gd name="adj" fmla="val 52014"/>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9" name="8 CuadroTexto"/>
          <p:cNvSpPr txBox="1"/>
          <p:nvPr/>
        </p:nvSpPr>
        <p:spPr>
          <a:xfrm>
            <a:off x="468313" y="4657725"/>
            <a:ext cx="77755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Recapitula su vida entregada y gastada al servicio de Dios. La sacra-mentaliza en la última cena con sus discípulos al bendecir y partir el pan y repartirse él mismo dándose a sus discípulos.</a:t>
            </a:r>
          </a:p>
        </p:txBody>
      </p:sp>
    </p:spTree>
  </p:cSld>
  <p:clrMapOvr>
    <a:masterClrMapping/>
  </p:clrMapOvr>
  <mc:AlternateContent xmlns:mc="http://schemas.openxmlformats.org/markup-compatibility/2006">
    <mc:Choice xmlns:p14="http://schemas.microsoft.com/office/powerpoint/2010/main" Requires="p14">
      <p:transition spd="slow" p14:dur="2000" advTm="24000">
        <p:zoom dir="in"/>
      </p:transition>
    </mc:Choice>
    <mc:Fallback>
      <p:transition spd="slow" advTm="24000">
        <p:zoom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ppt_h/2"/>
                                          </p:val>
                                        </p:tav>
                                      </p:tavLst>
                                    </p:anim>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
                                          </p:val>
                                        </p:tav>
                                      </p:tavLst>
                                    </p:anim>
                                    <p:anim calcmode="lin" valueType="num">
                                      <p:cBhvr>
                                        <p:cTn id="19" dur="3000"/>
                                        <p:tgtEl>
                                          <p:spTgt spid="5"/>
                                        </p:tgtEl>
                                        <p:attrNameLst>
                                          <p:attrName>ppt_y</p:attrName>
                                        </p:attrNameLst>
                                      </p:cBhvr>
                                      <p:tavLst>
                                        <p:tav tm="0">
                                          <p:val>
                                            <p:strVal val="ppt_y"/>
                                          </p:val>
                                        </p:tav>
                                        <p:tav tm="100000">
                                          <p:val>
                                            <p:strVal val="ppt_y+ppt_h/2"/>
                                          </p:val>
                                        </p:tav>
                                      </p:tavLst>
                                    </p:anim>
                                    <p:anim calcmode="lin" valueType="num">
                                      <p:cBhvr>
                                        <p:cTn id="20" dur="3000"/>
                                        <p:tgtEl>
                                          <p:spTgt spid="5"/>
                                        </p:tgtEl>
                                        <p:attrNameLst>
                                          <p:attrName>ppt_w</p:attrName>
                                        </p:attrNameLst>
                                      </p:cBhvr>
                                      <p:tavLst>
                                        <p:tav tm="0">
                                          <p:val>
                                            <p:strVal val="ppt_w"/>
                                          </p:val>
                                        </p:tav>
                                        <p:tav tm="100000">
                                          <p:val>
                                            <p:strVal val="ppt_w"/>
                                          </p:val>
                                        </p:tav>
                                      </p:tavLst>
                                    </p:anim>
                                    <p:anim calcmode="lin" valueType="num">
                                      <p:cBhvr>
                                        <p:cTn id="21" dur="3000"/>
                                        <p:tgtEl>
                                          <p:spTgt spid="5"/>
                                        </p:tgtEl>
                                        <p:attrNameLst>
                                          <p:attrName>ppt_h</p:attrName>
                                        </p:attrNameLst>
                                      </p:cBhvr>
                                      <p:tavLst>
                                        <p:tav tm="0">
                                          <p:val>
                                            <p:strVal val="ppt_h"/>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1"/>
                                        </p:tgtEl>
                                        <p:attrNameLst>
                                          <p:attrName>ppt_x</p:attrName>
                                        </p:attrNameLst>
                                      </p:cBhvr>
                                      <p:tavLst>
                                        <p:tav tm="0">
                                          <p:val>
                                            <p:strVal val="ppt_x"/>
                                          </p:val>
                                        </p:tav>
                                        <p:tav tm="100000">
                                          <p:val>
                                            <p:strVal val="ppt_x-ppt_w/2"/>
                                          </p:val>
                                        </p:tav>
                                      </p:tavLst>
                                    </p:anim>
                                    <p:anim calcmode="lin" valueType="num">
                                      <p:cBhvr>
                                        <p:cTn id="25" dur="3000"/>
                                        <p:tgtEl>
                                          <p:spTgt spid="11"/>
                                        </p:tgtEl>
                                        <p:attrNameLst>
                                          <p:attrName>ppt_y</p:attrName>
                                        </p:attrNameLst>
                                      </p:cBhvr>
                                      <p:tavLst>
                                        <p:tav tm="0">
                                          <p:val>
                                            <p:strVal val="ppt_y"/>
                                          </p:val>
                                        </p:tav>
                                        <p:tav tm="100000">
                                          <p:val>
                                            <p:strVal val="ppt_y"/>
                                          </p:val>
                                        </p:tav>
                                      </p:tavLst>
                                    </p:anim>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strVal val="ppt_h"/>
                                          </p:val>
                                        </p:tav>
                                      </p:tavLst>
                                    </p:anim>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4/3*#ppt_w"/>
                                          </p:val>
                                        </p:tav>
                                        <p:tav tm="100000">
                                          <p:val>
                                            <p:strVal val="#ppt_w"/>
                                          </p:val>
                                        </p:tav>
                                      </p:tavLst>
                                    </p:anim>
                                    <p:anim calcmode="lin" valueType="num">
                                      <p:cBhvr>
                                        <p:cTn id="32" dur="3000" fill="hold"/>
                                        <p:tgtEl>
                                          <p:spTgt spid="12"/>
                                        </p:tgtEl>
                                        <p:attrNameLst>
                                          <p:attrName>ppt_h</p:attrName>
                                        </p:attrNameLst>
                                      </p:cBhvr>
                                      <p:tavLst>
                                        <p:tav tm="0">
                                          <p:val>
                                            <p:strVal val="4/3*#ppt_h"/>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1" grpId="0" animBg="1"/>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222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0"/>
            <a:ext cx="93249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Text Box 6"/>
          <p:cNvSpPr txBox="1">
            <a:spLocks noChangeArrowheads="1"/>
          </p:cNvSpPr>
          <p:nvPr/>
        </p:nvSpPr>
        <p:spPr bwMode="auto">
          <a:xfrm>
            <a:off x="260350" y="461963"/>
            <a:ext cx="1895475" cy="59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45" tIns="41473" rIns="82945" bIns="41473">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buClr>
                <a:srgbClr val="000000"/>
              </a:buClr>
              <a:buSzPct val="45000"/>
              <a:buFont typeface="Wingdings" pitchFamily="2" charset="2"/>
              <a:buNone/>
            </a:pPr>
            <a:endParaRPr lang="es-ES" altLang="es-ES" b="1">
              <a:latin typeface="Calibri" pitchFamily="34" charset="0"/>
            </a:endParaRPr>
          </a:p>
          <a:p>
            <a:pPr eaLnBrk="1">
              <a:lnSpc>
                <a:spcPct val="93000"/>
              </a:lnSpc>
              <a:buClr>
                <a:srgbClr val="000000"/>
              </a:buClr>
              <a:buSzPct val="45000"/>
              <a:buFont typeface="Wingdings" pitchFamily="2" charset="2"/>
              <a:buNone/>
            </a:pPr>
            <a:endParaRPr lang="es-ES" altLang="es-ES" b="1">
              <a:latin typeface="Calibri" pitchFamily="34" charset="0"/>
            </a:endParaRPr>
          </a:p>
        </p:txBody>
      </p:sp>
      <p:sp>
        <p:nvSpPr>
          <p:cNvPr id="28681" name="AutoShape 9"/>
          <p:cNvSpPr>
            <a:spLocks noChangeArrowheads="1"/>
          </p:cNvSpPr>
          <p:nvPr/>
        </p:nvSpPr>
        <p:spPr bwMode="auto">
          <a:xfrm>
            <a:off x="2195513" y="-166688"/>
            <a:ext cx="5184775" cy="5881688"/>
          </a:xfrm>
          <a:prstGeom prst="flowChartMerg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2" name="AutoShape 10"/>
          <p:cNvSpPr>
            <a:spLocks noChangeArrowheads="1"/>
          </p:cNvSpPr>
          <p:nvPr/>
        </p:nvSpPr>
        <p:spPr bwMode="auto">
          <a:xfrm flipV="1">
            <a:off x="-180975" y="-166688"/>
            <a:ext cx="2736850" cy="5881688"/>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3" name="AutoShape 11"/>
          <p:cNvSpPr>
            <a:spLocks noChangeArrowheads="1"/>
          </p:cNvSpPr>
          <p:nvPr/>
        </p:nvSpPr>
        <p:spPr bwMode="auto">
          <a:xfrm flipH="1" flipV="1">
            <a:off x="6732588" y="-166688"/>
            <a:ext cx="2411412" cy="5881688"/>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4" name="AutoShape 12"/>
          <p:cNvSpPr>
            <a:spLocks noChangeArrowheads="1"/>
          </p:cNvSpPr>
          <p:nvPr/>
        </p:nvSpPr>
        <p:spPr bwMode="auto">
          <a:xfrm>
            <a:off x="-180975" y="-166688"/>
            <a:ext cx="5040313" cy="5881688"/>
          </a:xfrm>
          <a:prstGeom prst="flowChartExtra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5" name="AutoShape 13"/>
          <p:cNvSpPr>
            <a:spLocks noChangeArrowheads="1"/>
          </p:cNvSpPr>
          <p:nvPr/>
        </p:nvSpPr>
        <p:spPr bwMode="auto">
          <a:xfrm>
            <a:off x="4787900" y="-166688"/>
            <a:ext cx="4356100" cy="5881688"/>
          </a:xfrm>
          <a:prstGeom prst="flowChartExtra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539750" y="4370388"/>
            <a:ext cx="80645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pan y el vino a partir de la última cena del Señor tienen una unión indisoluble con la entrega de Jesús. Están vinculados al testamento de amor de Jesús al entrar en su pasión que termina en la condena y en la muerte por crucifixión.</a:t>
            </a:r>
          </a:p>
        </p:txBody>
      </p:sp>
    </p:spTree>
  </p:cSld>
  <p:clrMapOvr>
    <a:masterClrMapping/>
  </p:clrMapOvr>
  <mc:AlternateContent xmlns:mc="http://schemas.openxmlformats.org/markup-compatibility/2006">
    <mc:Choice xmlns:p14="http://schemas.microsoft.com/office/powerpoint/2010/main" Requires="p14">
      <p:transition spd="slow" p14:dur="2000" advTm="27000">
        <p:zoom/>
      </p:transition>
    </mc:Choice>
    <mc:Fallback>
      <p:transition spd="slow" advTm="27000">
        <p:zo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000" fill="hold"/>
                                        <p:tgtEl>
                                          <p:spTgt spid="21508"/>
                                        </p:tgtEl>
                                        <p:attrNameLst>
                                          <p:attrName>ppt_w</p:attrName>
                                        </p:attrNameLst>
                                      </p:cBhvr>
                                      <p:tavLst>
                                        <p:tav tm="0">
                                          <p:val>
                                            <p:strVal val="4/3*#ppt_w"/>
                                          </p:val>
                                        </p:tav>
                                        <p:tav tm="100000">
                                          <p:val>
                                            <p:strVal val="#ppt_w"/>
                                          </p:val>
                                        </p:tav>
                                      </p:tavLst>
                                    </p:anim>
                                    <p:anim calcmode="lin" valueType="num">
                                      <p:cBhvr>
                                        <p:cTn id="34" dur="3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225"/>
            <a:ext cx="9144000"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Text Box 7"/>
          <p:cNvSpPr txBox="1">
            <a:spLocks noChangeArrowheads="1"/>
          </p:cNvSpPr>
          <p:nvPr/>
        </p:nvSpPr>
        <p:spPr bwMode="auto">
          <a:xfrm>
            <a:off x="1549400" y="4432300"/>
            <a:ext cx="5830888"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45" tIns="41473" rIns="82945" bIns="41473">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7 CuadroTexto"/>
          <p:cNvSpPr txBox="1"/>
          <p:nvPr/>
        </p:nvSpPr>
        <p:spPr>
          <a:xfrm>
            <a:off x="539750" y="46577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cena de despedida anticipa el proceso de la pasión. Lo más hiriente del proceso de la pasión es que Jesús es condenado por las autoridades religiosas, que están convencidas de hacer un servicio a Dios.</a:t>
            </a:r>
          </a:p>
        </p:txBody>
      </p:sp>
    </p:spTree>
  </p:cSld>
  <p:clrMapOvr>
    <a:masterClrMapping/>
  </p:clrMapOvr>
  <mc:AlternateContent xmlns:mc="http://schemas.openxmlformats.org/markup-compatibility/2006">
    <mc:Choice xmlns:p14="http://schemas.microsoft.com/office/powerpoint/2010/main" Requires="p14">
      <p:transition spd="slow" p14:dur="200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2000"/>
                                        <p:tgtEl>
                                          <p:spTgt spid="25605"/>
                                        </p:tgtEl>
                                      </p:cBhvr>
                                    </p:animEffect>
                                  </p:childTnLst>
                                </p:cTn>
                              </p:par>
                              <p:par>
                                <p:cTn id="20" presetID="23" presetClass="entr" presetSubtype="528"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3000" fill="hold"/>
                                        <p:tgtEl>
                                          <p:spTgt spid="25605"/>
                                        </p:tgtEl>
                                        <p:attrNameLst>
                                          <p:attrName>ppt_w</p:attrName>
                                        </p:attrNameLst>
                                      </p:cBhvr>
                                      <p:tavLst>
                                        <p:tav tm="0">
                                          <p:val>
                                            <p:fltVal val="0"/>
                                          </p:val>
                                        </p:tav>
                                        <p:tav tm="100000">
                                          <p:val>
                                            <p:strVal val="#ppt_w"/>
                                          </p:val>
                                        </p:tav>
                                      </p:tavLst>
                                    </p:anim>
                                    <p:anim calcmode="lin" valueType="num">
                                      <p:cBhvr>
                                        <p:cTn id="23" dur="3000" fill="hold"/>
                                        <p:tgtEl>
                                          <p:spTgt spid="25605"/>
                                        </p:tgtEl>
                                        <p:attrNameLst>
                                          <p:attrName>ppt_h</p:attrName>
                                        </p:attrNameLst>
                                      </p:cBhvr>
                                      <p:tavLst>
                                        <p:tav tm="0">
                                          <p:val>
                                            <p:fltVal val="0"/>
                                          </p:val>
                                        </p:tav>
                                        <p:tav tm="100000">
                                          <p:val>
                                            <p:strVal val="#ppt_h"/>
                                          </p:val>
                                        </p:tav>
                                      </p:tavLst>
                                    </p:anim>
                                    <p:anim calcmode="lin" valueType="num">
                                      <p:cBhvr>
                                        <p:cTn id="24" dur="3000" fill="hold"/>
                                        <p:tgtEl>
                                          <p:spTgt spid="25605"/>
                                        </p:tgtEl>
                                        <p:attrNameLst>
                                          <p:attrName>ppt_x</p:attrName>
                                        </p:attrNameLst>
                                      </p:cBhvr>
                                      <p:tavLst>
                                        <p:tav tm="0">
                                          <p:val>
                                            <p:fltVal val="0.5"/>
                                          </p:val>
                                        </p:tav>
                                        <p:tav tm="100000">
                                          <p:val>
                                            <p:strVal val="#ppt_x"/>
                                          </p:val>
                                        </p:tav>
                                      </p:tavLst>
                                    </p:anim>
                                    <p:anim calcmode="lin" valueType="num">
                                      <p:cBhvr>
                                        <p:cTn id="25" dur="3000" fill="hold"/>
                                        <p:tgtEl>
                                          <p:spTgt spid="25605"/>
                                        </p:tgtEl>
                                        <p:attrNameLst>
                                          <p:attrName>ppt_y</p:attrName>
                                        </p:attrNameLst>
                                      </p:cBhvr>
                                      <p:tavLst>
                                        <p:tav tm="0">
                                          <p:val>
                                            <p:fltVal val="0.5"/>
                                          </p:val>
                                        </p:tav>
                                        <p:tav tm="100000">
                                          <p:val>
                                            <p:strVal val="#ppt_y"/>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382588"/>
            <a:ext cx="5256213" cy="65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908175" y="0"/>
            <a:ext cx="2592388" cy="2857500"/>
          </a:xfrm>
          <a:prstGeom prst="rect">
            <a:avLst/>
          </a:prstGeom>
          <a:solidFill>
            <a:schemeClr val="accent6">
              <a:lumMod val="20000"/>
              <a:lumOff val="8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00563" y="2857500"/>
            <a:ext cx="2663825" cy="2857500"/>
          </a:xfrm>
          <a:prstGeom prst="rect">
            <a:avLst/>
          </a:prstGeom>
          <a:solidFill>
            <a:schemeClr val="accent6">
              <a:lumMod val="20000"/>
              <a:lumOff val="8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00563" y="0"/>
            <a:ext cx="2663825" cy="2857500"/>
          </a:xfrm>
          <a:prstGeom prst="rect">
            <a:avLst/>
          </a:prstGeom>
          <a:solidFill>
            <a:schemeClr val="accent6">
              <a:lumMod val="20000"/>
              <a:lumOff val="8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08175" y="2857500"/>
            <a:ext cx="2592388" cy="2857500"/>
          </a:xfrm>
          <a:prstGeom prst="rect">
            <a:avLst/>
          </a:prstGeom>
          <a:solidFill>
            <a:schemeClr val="accent6">
              <a:lumMod val="20000"/>
              <a:lumOff val="8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1908175"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7164388" y="0"/>
            <a:ext cx="1979612"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267744" y="1561356"/>
            <a:ext cx="4464496"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Oración en el Huerto</a:t>
            </a:r>
          </a:p>
        </p:txBody>
      </p:sp>
      <p:sp>
        <p:nvSpPr>
          <p:cNvPr id="12" name="11 CuadroTexto"/>
          <p:cNvSpPr txBox="1"/>
          <p:nvPr/>
        </p:nvSpPr>
        <p:spPr>
          <a:xfrm>
            <a:off x="539750"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la Última Cena, Jesús tiene una inmensa necesidad de orar. Su alma está triste hasta la muerte. En el Huerto de los Olivos cae abatido: se postró rostro en tierra. "Padre mío, si es posible, que pase de mí este cáliz; pero no sea yo como quiero, sino como quieres Tú".</a:t>
            </a:r>
          </a:p>
        </p:txBody>
      </p:sp>
    </p:spTree>
  </p:cSld>
  <p:clrMapOvr>
    <a:masterClrMapping/>
  </p:clrMapOvr>
  <mc:AlternateContent xmlns:mc="http://schemas.openxmlformats.org/markup-compatibility/2006">
    <mc:Choice xmlns:p14="http://schemas.microsoft.com/office/powerpoint/2010/main" Requires="p14">
      <p:transition spd="slow" p14:dur="2000" advTm="37000">
        <p14:ripp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16" presetClass="entr" presetSubtype="2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Horizontal)">
                                      <p:cBhvr>
                                        <p:cTn id="23" dur="3000"/>
                                        <p:tgtEl>
                                          <p:spTgt spid="9"/>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Horizontal)">
                                      <p:cBhvr>
                                        <p:cTn id="26" dur="3000"/>
                                        <p:tgtEl>
                                          <p:spTgt spid="10"/>
                                        </p:tgtEl>
                                      </p:cBhvr>
                                    </p:animEffect>
                                  </p:childTnLst>
                                </p:cTn>
                              </p:par>
                            </p:childTnLst>
                          </p:cTn>
                        </p:par>
                        <p:par>
                          <p:cTn id="27" fill="hold" nodeType="afterGroup">
                            <p:stCondLst>
                              <p:cond delay="3000"/>
                            </p:stCondLst>
                            <p:childTnLst>
                              <p:par>
                                <p:cTn id="28" presetID="23" presetClass="entr" presetSubtype="32" fill="hold" nodeType="after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000" fill="hold"/>
                                        <p:tgtEl>
                                          <p:spTgt spid="11"/>
                                        </p:tgtEl>
                                        <p:attrNameLst>
                                          <p:attrName>ppt_w</p:attrName>
                                        </p:attrNameLst>
                                      </p:cBhvr>
                                      <p:tavLst>
                                        <p:tav tm="0">
                                          <p:val>
                                            <p:strVal val="4*#ppt_w"/>
                                          </p:val>
                                        </p:tav>
                                        <p:tav tm="100000">
                                          <p:val>
                                            <p:strVal val="#ppt_w"/>
                                          </p:val>
                                        </p:tav>
                                      </p:tavLst>
                                    </p:anim>
                                    <p:anim calcmode="lin" valueType="num">
                                      <p:cBhvr>
                                        <p:cTn id="31" dur="2000" fill="hold"/>
                                        <p:tgtEl>
                                          <p:spTgt spid="11"/>
                                        </p:tgtEl>
                                        <p:attrNameLst>
                                          <p:attrName>ppt_h</p:attrName>
                                        </p:attrNameLst>
                                      </p:cBhvr>
                                      <p:tavLst>
                                        <p:tav tm="0">
                                          <p:val>
                                            <p:strVal val="4*#ppt_h"/>
                                          </p:val>
                                        </p:tav>
                                        <p:tav tm="100000">
                                          <p:val>
                                            <p:strVal val="#ppt_h"/>
                                          </p:val>
                                        </p:tav>
                                      </p:tavLst>
                                    </p:anim>
                                  </p:childTnLst>
                                </p:cTn>
                              </p:par>
                            </p:childTnLst>
                          </p:cTn>
                        </p:par>
                        <p:par>
                          <p:cTn id="32" fill="hold" nodeType="afterGroup">
                            <p:stCondLst>
                              <p:cond delay="5500"/>
                            </p:stCondLst>
                            <p:childTnLst>
                              <p:par>
                                <p:cTn id="33" presetID="23" presetClass="exit" presetSubtype="32" fill="hold" nodeType="afterEffect">
                                  <p:stCondLst>
                                    <p:cond delay="2000"/>
                                  </p:stCondLst>
                                  <p:childTnLst>
                                    <p:anim calcmode="lin" valueType="num">
                                      <p:cBhvr>
                                        <p:cTn id="34" dur="2000"/>
                                        <p:tgtEl>
                                          <p:spTgt spid="11"/>
                                        </p:tgtEl>
                                        <p:attrNameLst>
                                          <p:attrName>ppt_w</p:attrName>
                                        </p:attrNameLst>
                                      </p:cBhvr>
                                      <p:tavLst>
                                        <p:tav tm="0">
                                          <p:val>
                                            <p:strVal val="ppt_w"/>
                                          </p:val>
                                        </p:tav>
                                        <p:tav tm="100000">
                                          <p:val>
                                            <p:fltVal val="0"/>
                                          </p:val>
                                        </p:tav>
                                      </p:tavLst>
                                    </p:anim>
                                    <p:anim calcmode="lin" valueType="num">
                                      <p:cBhvr>
                                        <p:cTn id="35" dur="2000"/>
                                        <p:tgtEl>
                                          <p:spTgt spid="11"/>
                                        </p:tgtEl>
                                        <p:attrNameLst>
                                          <p:attrName>ppt_h</p:attrName>
                                        </p:attrNameLst>
                                      </p:cBhvr>
                                      <p:tavLst>
                                        <p:tav tm="0">
                                          <p:val>
                                            <p:strVal val="ppt_h"/>
                                          </p:val>
                                        </p:tav>
                                        <p:tav tm="100000">
                                          <p:val>
                                            <p:fltVal val="0"/>
                                          </p:val>
                                        </p:tav>
                                      </p:tavLst>
                                    </p:anim>
                                    <p:set>
                                      <p:cBhvr>
                                        <p:cTn id="36" dur="1" fill="hold">
                                          <p:stCondLst>
                                            <p:cond delay="1999"/>
                                          </p:stCondLst>
                                        </p:cTn>
                                        <p:tgtEl>
                                          <p:spTgt spid="11"/>
                                        </p:tgtEl>
                                        <p:attrNameLst>
                                          <p:attrName>style.visibility</p:attrName>
                                        </p:attrNameLst>
                                      </p:cBhvr>
                                      <p:to>
                                        <p:strVal val="hidden"/>
                                      </p:to>
                                    </p:set>
                                  </p:childTnLst>
                                </p:cTn>
                              </p:par>
                            </p:childTnLst>
                          </p:cTn>
                        </p:par>
                        <p:par>
                          <p:cTn id="37" fill="hold" nodeType="afterGroup">
                            <p:stCondLst>
                              <p:cond delay="95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dedos sobre el mun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481013"/>
            <a:ext cx="9144000" cy="396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877888"/>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1717675"/>
            <a:ext cx="9144000" cy="839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57463"/>
            <a:ext cx="9144000" cy="839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397250"/>
            <a:ext cx="9144000"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4117975"/>
            <a:ext cx="9144000" cy="776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4897438"/>
            <a:ext cx="9144000" cy="817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288"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Jesús se unen a la tristeza, un tedio y una angustia mortales. Buscó</a:t>
            </a:r>
          </a:p>
          <a:p>
            <a:pPr>
              <a:defRPr/>
            </a:pPr>
            <a:r>
              <a:rPr lang="es-ES" b="1" dirty="0">
                <a:effectLst>
                  <a:glow rad="101600">
                    <a:schemeClr val="accent2">
                      <a:satMod val="175000"/>
                      <a:alpha val="40000"/>
                    </a:schemeClr>
                  </a:glow>
                  <a:outerShdw blurRad="38100" dist="38100" dir="2700000" algn="tl">
                    <a:srgbClr val="1F497D"/>
                  </a:outerShdw>
                </a:effectLst>
              </a:rPr>
              <a:t>apoyarse en la compañía de sus amigos íntimos y los encontró durmiendo; pero, entre tanto, uno no dormía; el traidor conjuraba con sus enemigos.</a:t>
            </a:r>
          </a:p>
        </p:txBody>
      </p:sp>
    </p:spTree>
  </p:cSld>
  <p:clrMapOvr>
    <a:masterClrMapping/>
  </p:clrMapOvr>
  <mc:AlternateContent xmlns:mc="http://schemas.openxmlformats.org/markup-compatibility/2006">
    <mc:Choice xmlns:p14="http://schemas.microsoft.com/office/powerpoint/2010/main" Requires="p14">
      <p:transition spd="slow" p14:dur="200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0-ppt_w/2"/>
                                          </p:val>
                                        </p:tav>
                                      </p:tavLst>
                                    </p:anim>
                                    <p:anim calcmode="lin" valueType="num">
                                      <p:cBhvr additive="base">
                                        <p:cTn id="7" dur="3000"/>
                                        <p:tgtEl>
                                          <p:spTgt spid="9"/>
                                        </p:tgtEl>
                                        <p:attrNameLst>
                                          <p:attrName>ppt_y</p:attrName>
                                        </p:attrNameLst>
                                      </p:cBhvr>
                                      <p:tavLst>
                                        <p:tav tm="0">
                                          <p:val>
                                            <p:strVal val="ppt_y"/>
                                          </p:val>
                                        </p:tav>
                                        <p:tav tm="100000">
                                          <p:val>
                                            <p:strVal val="ppt_y"/>
                                          </p:val>
                                        </p:tav>
                                      </p:tavLst>
                                    </p:anim>
                                    <p:set>
                                      <p:cBhvr>
                                        <p:cTn id="8" dur="1" fill="hold">
                                          <p:stCondLst>
                                            <p:cond delay="2999"/>
                                          </p:stCondLst>
                                        </p:cTn>
                                        <p:tgtEl>
                                          <p:spTgt spid="9"/>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1+ppt_w/2"/>
                                          </p:val>
                                        </p:tav>
                                      </p:tavLst>
                                    </p:anim>
                                    <p:anim calcmode="lin" valueType="num">
                                      <p:cBhvr additive="base">
                                        <p:cTn id="11" dur="3000"/>
                                        <p:tgtEl>
                                          <p:spTgt spid="10"/>
                                        </p:tgtEl>
                                        <p:attrNameLst>
                                          <p:attrName>ppt_y</p:attrName>
                                        </p:attrNameLst>
                                      </p:cBhvr>
                                      <p:tavLst>
                                        <p:tav tm="0">
                                          <p:val>
                                            <p:strVal val="ppt_y"/>
                                          </p:val>
                                        </p:tav>
                                        <p:tav tm="100000">
                                          <p:val>
                                            <p:strVal val="ppt_y"/>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0-ppt_w/2"/>
                                          </p:val>
                                        </p:tav>
                                      </p:tavLst>
                                    </p:anim>
                                    <p:anim calcmode="lin" valueType="num">
                                      <p:cBhvr additive="base">
                                        <p:cTn id="15" dur="3000"/>
                                        <p:tgtEl>
                                          <p:spTgt spid="11"/>
                                        </p:tgtEl>
                                        <p:attrNameLst>
                                          <p:attrName>ppt_y</p:attrName>
                                        </p:attrNameLst>
                                      </p:cBhvr>
                                      <p:tavLst>
                                        <p:tav tm="0">
                                          <p:val>
                                            <p:strVal val="ppt_y"/>
                                          </p:val>
                                        </p:tav>
                                        <p:tav tm="100000">
                                          <p:val>
                                            <p:strVal val="ppt_y"/>
                                          </p:val>
                                        </p:tav>
                                      </p:tavLst>
                                    </p:anim>
                                    <p:set>
                                      <p:cBhvr>
                                        <p:cTn id="16" dur="1" fill="hold">
                                          <p:stCondLst>
                                            <p:cond delay="2999"/>
                                          </p:stCondLst>
                                        </p:cTn>
                                        <p:tgtEl>
                                          <p:spTgt spid="11"/>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13"/>
                                        </p:tgtEl>
                                        <p:attrNameLst>
                                          <p:attrName>ppt_x</p:attrName>
                                        </p:attrNameLst>
                                      </p:cBhvr>
                                      <p:tavLst>
                                        <p:tav tm="0">
                                          <p:val>
                                            <p:strVal val="ppt_x"/>
                                          </p:val>
                                        </p:tav>
                                        <p:tav tm="100000">
                                          <p:val>
                                            <p:strVal val="0-ppt_w/2"/>
                                          </p:val>
                                        </p:tav>
                                      </p:tavLst>
                                    </p:anim>
                                    <p:anim calcmode="lin" valueType="num">
                                      <p:cBhvr additive="base">
                                        <p:cTn id="23" dur="3000"/>
                                        <p:tgtEl>
                                          <p:spTgt spid="13"/>
                                        </p:tgtEl>
                                        <p:attrNameLst>
                                          <p:attrName>ppt_y</p:attrName>
                                        </p:attrNameLst>
                                      </p:cBhvr>
                                      <p:tavLst>
                                        <p:tav tm="0">
                                          <p:val>
                                            <p:strVal val="ppt_y"/>
                                          </p:val>
                                        </p:tav>
                                        <p:tav tm="100000">
                                          <p:val>
                                            <p:strVal val="ppt_y"/>
                                          </p:val>
                                        </p:tav>
                                      </p:tavLst>
                                    </p:anim>
                                    <p:set>
                                      <p:cBhvr>
                                        <p:cTn id="24" dur="1" fill="hold">
                                          <p:stCondLst>
                                            <p:cond delay="2999"/>
                                          </p:stCondLst>
                                        </p:cTn>
                                        <p:tgtEl>
                                          <p:spTgt spid="13"/>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14"/>
                                        </p:tgtEl>
                                        <p:attrNameLst>
                                          <p:attrName>ppt_x</p:attrName>
                                        </p:attrNameLst>
                                      </p:cBhvr>
                                      <p:tavLst>
                                        <p:tav tm="0">
                                          <p:val>
                                            <p:strVal val="ppt_x"/>
                                          </p:val>
                                        </p:tav>
                                        <p:tav tm="100000">
                                          <p:val>
                                            <p:strVal val="1+ppt_w/2"/>
                                          </p:val>
                                        </p:tav>
                                      </p:tavLst>
                                    </p:anim>
                                    <p:anim calcmode="lin" valueType="num">
                                      <p:cBhvr additive="base">
                                        <p:cTn id="27" dur="3000"/>
                                        <p:tgtEl>
                                          <p:spTgt spid="14"/>
                                        </p:tgtEl>
                                        <p:attrNameLst>
                                          <p:attrName>ppt_y</p:attrName>
                                        </p:attrNameLst>
                                      </p:cBhvr>
                                      <p:tavLst>
                                        <p:tav tm="0">
                                          <p:val>
                                            <p:strVal val="ppt_y"/>
                                          </p:val>
                                        </p:tav>
                                        <p:tav tm="100000">
                                          <p:val>
                                            <p:strVal val="ppt_y"/>
                                          </p:val>
                                        </p:tav>
                                      </p:tavLst>
                                    </p:anim>
                                    <p:set>
                                      <p:cBhvr>
                                        <p:cTn id="28" dur="1" fill="hold">
                                          <p:stCondLst>
                                            <p:cond delay="2999"/>
                                          </p:stCondLst>
                                        </p:cTn>
                                        <p:tgtEl>
                                          <p:spTgt spid="1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0-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childTnLst>
                          </p:cTn>
                        </p:par>
                        <p:par>
                          <p:cTn id="40" fill="hold" nodeType="afterGroup">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1"/>
                                          </p:val>
                                        </p:tav>
                                        <p:tav tm="100000">
                                          <p:val>
                                            <p:strVal val="#ppt_x"/>
                                          </p:val>
                                        </p:tav>
                                      </p:tavLst>
                                    </p:anim>
                                    <p:anim calcmode="lin" valueType="num">
                                      <p:cBhvr>
                                        <p:cTn id="4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om-here-to-eternity-clift-donna-re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250825" y="217488"/>
            <a:ext cx="4365625" cy="28019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339975" y="1477963"/>
            <a:ext cx="4665663" cy="28686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429125" y="2857500"/>
            <a:ext cx="4391025" cy="26400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827088" y="4657725"/>
            <a:ext cx="73453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Él, que es la misma inocencia, carga con los pecados de todos y cada uno de los hombres, y se ofreció, como víctima para pagar personalmente todas nuestras deudas.</a:t>
            </a:r>
          </a:p>
        </p:txBody>
      </p:sp>
    </p:spTree>
  </p:cSld>
  <p:clrMapOvr>
    <a:masterClrMapping/>
  </p:clrMapOvr>
  <mc:AlternateContent xmlns:mc="http://schemas.openxmlformats.org/markup-compatibility/2006">
    <mc:Choice xmlns:p14="http://schemas.microsoft.com/office/powerpoint/2010/main" Requires="p14">
      <p:transition spd="slow" p14:dur="2000" advTm="22000">
        <p14:warp/>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3000"/>
                                        <p:tgtEl>
                                          <p:spTgt spid="6"/>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0"/>
            <a:ext cx="63373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1403350" y="0"/>
            <a:ext cx="63373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rot="5400000" flipV="1">
            <a:off x="1714500" y="-311150"/>
            <a:ext cx="5715000" cy="63373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4033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740650" y="0"/>
            <a:ext cx="14033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187450" y="4657725"/>
            <a:ext cx="67691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imagen de la Agonía de Jesús en el Huerto de los Olivos nos enseña a abrazar la Voluntad de Dios, sin poner obstáculo alguno ni condiciones.</a:t>
            </a:r>
          </a:p>
        </p:txBody>
      </p:sp>
    </p:spTree>
  </p:cSld>
  <p:clrMapOvr>
    <a:masterClrMapping/>
  </p:clrMapOvr>
  <mc:AlternateContent xmlns:mc="http://schemas.openxmlformats.org/markup-compatibility/2006">
    <mc:Choice xmlns:p14="http://schemas.microsoft.com/office/powerpoint/2010/main" Requires="p14">
      <p:transition spd="slow" p14:dur="2500" advTm="19000">
        <p14:vortex dir="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Rectangle 7"/>
          <p:cNvSpPr>
            <a:spLocks noChangeArrowheads="1"/>
          </p:cNvSpPr>
          <p:nvPr/>
        </p:nvSpPr>
        <p:spPr bwMode="auto">
          <a:xfrm>
            <a:off x="0" y="-300038"/>
            <a:ext cx="65088" cy="82550"/>
          </a:xfrm>
          <a:prstGeom prst="rect">
            <a:avLst/>
          </a:prstGeom>
          <a:solidFill>
            <a:srgbClr val="00B8FF"/>
          </a:solidFill>
          <a:ln w="9525">
            <a:solidFill>
              <a:schemeClr val="tx1"/>
            </a:solid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2" name="AutoShape 8"/>
          <p:cNvSpPr>
            <a:spLocks noChangeArrowheads="1"/>
          </p:cNvSpPr>
          <p:nvPr/>
        </p:nvSpPr>
        <p:spPr bwMode="auto">
          <a:xfrm>
            <a:off x="-180975" y="-166688"/>
            <a:ext cx="9324975" cy="5881688"/>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3" name="AutoShape 9"/>
          <p:cNvSpPr>
            <a:spLocks noChangeArrowheads="1"/>
          </p:cNvSpPr>
          <p:nvPr/>
        </p:nvSpPr>
        <p:spPr bwMode="auto">
          <a:xfrm flipH="1" flipV="1">
            <a:off x="0" y="0"/>
            <a:ext cx="9144000" cy="5881688"/>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6" name="5 CuadroTexto"/>
          <p:cNvSpPr txBox="1"/>
          <p:nvPr/>
        </p:nvSpPr>
        <p:spPr>
          <a:xfrm>
            <a:off x="827088" y="4657725"/>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Judas había efectivamente traicionado a Jesús, para entregarlo a los sacerdotes y los ancianos de Jerusalén a cambio de treinta monedas de plata.</a:t>
            </a:r>
          </a:p>
        </p:txBody>
      </p:sp>
      <p:sp>
        <p:nvSpPr>
          <p:cNvPr id="7" name="6 Rectángulo"/>
          <p:cNvSpPr/>
          <p:nvPr/>
        </p:nvSpPr>
        <p:spPr>
          <a:xfrm>
            <a:off x="1798412" y="2356069"/>
            <a:ext cx="4968552"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Prendimiento de Jesús</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6872"/>
                                        </p:tgtEl>
                                        <p:attrNameLst>
                                          <p:attrName>ppt_x</p:attrName>
                                        </p:attrNameLst>
                                      </p:cBhvr>
                                      <p:tavLst>
                                        <p:tav tm="0">
                                          <p:val>
                                            <p:strVal val="ppt_x"/>
                                          </p:val>
                                        </p:tav>
                                        <p:tav tm="100000">
                                          <p:val>
                                            <p:strVal val="ppt_x-ppt_w/2"/>
                                          </p:val>
                                        </p:tav>
                                      </p:tavLst>
                                    </p:anim>
                                    <p:anim calcmode="lin" valueType="num">
                                      <p:cBhvr>
                                        <p:cTn id="7" dur="3000"/>
                                        <p:tgtEl>
                                          <p:spTgt spid="36872"/>
                                        </p:tgtEl>
                                        <p:attrNameLst>
                                          <p:attrName>ppt_y</p:attrName>
                                        </p:attrNameLst>
                                      </p:cBhvr>
                                      <p:tavLst>
                                        <p:tav tm="0">
                                          <p:val>
                                            <p:strVal val="ppt_y"/>
                                          </p:val>
                                        </p:tav>
                                        <p:tav tm="100000">
                                          <p:val>
                                            <p:strVal val="ppt_y"/>
                                          </p:val>
                                        </p:tav>
                                      </p:tavLst>
                                    </p:anim>
                                    <p:anim calcmode="lin" valueType="num">
                                      <p:cBhvr>
                                        <p:cTn id="8" dur="3000"/>
                                        <p:tgtEl>
                                          <p:spTgt spid="36872"/>
                                        </p:tgtEl>
                                        <p:attrNameLst>
                                          <p:attrName>ppt_w</p:attrName>
                                        </p:attrNameLst>
                                      </p:cBhvr>
                                      <p:tavLst>
                                        <p:tav tm="0">
                                          <p:val>
                                            <p:strVal val="ppt_w"/>
                                          </p:val>
                                        </p:tav>
                                        <p:tav tm="100000">
                                          <p:val>
                                            <p:fltVal val="0"/>
                                          </p:val>
                                        </p:tav>
                                      </p:tavLst>
                                    </p:anim>
                                    <p:anim calcmode="lin" valueType="num">
                                      <p:cBhvr>
                                        <p:cTn id="9" dur="3000"/>
                                        <p:tgtEl>
                                          <p:spTgt spid="36872"/>
                                        </p:tgtEl>
                                        <p:attrNameLst>
                                          <p:attrName>ppt_h</p:attrName>
                                        </p:attrNameLst>
                                      </p:cBhvr>
                                      <p:tavLst>
                                        <p:tav tm="0">
                                          <p:val>
                                            <p:strVal val="ppt_h"/>
                                          </p:val>
                                        </p:tav>
                                        <p:tav tm="100000">
                                          <p:val>
                                            <p:strVal val="ppt_h"/>
                                          </p:val>
                                        </p:tav>
                                      </p:tavLst>
                                    </p:anim>
                                    <p:set>
                                      <p:cBhvr>
                                        <p:cTn id="10" dur="1" fill="hold">
                                          <p:stCondLst>
                                            <p:cond delay="2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6873"/>
                                        </p:tgtEl>
                                        <p:attrNameLst>
                                          <p:attrName>ppt_x</p:attrName>
                                        </p:attrNameLst>
                                      </p:cBhvr>
                                      <p:tavLst>
                                        <p:tav tm="0">
                                          <p:val>
                                            <p:strVal val="ppt_x"/>
                                          </p:val>
                                        </p:tav>
                                        <p:tav tm="100000">
                                          <p:val>
                                            <p:strVal val="ppt_x"/>
                                          </p:val>
                                        </p:tav>
                                      </p:tavLst>
                                    </p:anim>
                                    <p:anim calcmode="lin" valueType="num">
                                      <p:cBhvr>
                                        <p:cTn id="13" dur="3000"/>
                                        <p:tgtEl>
                                          <p:spTgt spid="36873"/>
                                        </p:tgtEl>
                                        <p:attrNameLst>
                                          <p:attrName>ppt_y</p:attrName>
                                        </p:attrNameLst>
                                      </p:cBhvr>
                                      <p:tavLst>
                                        <p:tav tm="0">
                                          <p:val>
                                            <p:strVal val="ppt_y"/>
                                          </p:val>
                                        </p:tav>
                                        <p:tav tm="100000">
                                          <p:val>
                                            <p:strVal val="ppt_y-ppt_h/2"/>
                                          </p:val>
                                        </p:tav>
                                      </p:tavLst>
                                    </p:anim>
                                    <p:anim calcmode="lin" valueType="num">
                                      <p:cBhvr>
                                        <p:cTn id="14" dur="3000"/>
                                        <p:tgtEl>
                                          <p:spTgt spid="36873"/>
                                        </p:tgtEl>
                                        <p:attrNameLst>
                                          <p:attrName>ppt_w</p:attrName>
                                        </p:attrNameLst>
                                      </p:cBhvr>
                                      <p:tavLst>
                                        <p:tav tm="0">
                                          <p:val>
                                            <p:strVal val="ppt_w"/>
                                          </p:val>
                                        </p:tav>
                                        <p:tav tm="100000">
                                          <p:val>
                                            <p:strVal val="ppt_w"/>
                                          </p:val>
                                        </p:tav>
                                      </p:tavLst>
                                    </p:anim>
                                    <p:anim calcmode="lin" valueType="num">
                                      <p:cBhvr>
                                        <p:cTn id="15" dur="3000"/>
                                        <p:tgtEl>
                                          <p:spTgt spid="36873"/>
                                        </p:tgtEl>
                                        <p:attrNameLst>
                                          <p:attrName>ppt_h</p:attrName>
                                        </p:attrNameLst>
                                      </p:cBhvr>
                                      <p:tavLst>
                                        <p:tav tm="0">
                                          <p:val>
                                            <p:strVal val="ppt_h"/>
                                          </p:val>
                                        </p:tav>
                                        <p:tav tm="100000">
                                          <p:val>
                                            <p:fltVal val="0"/>
                                          </p:val>
                                        </p:tav>
                                      </p:tavLst>
                                    </p:anim>
                                    <p:set>
                                      <p:cBhvr>
                                        <p:cTn id="16" dur="1" fill="hold">
                                          <p:stCondLst>
                                            <p:cond delay="2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3000" fill="hold"/>
                                        <p:tgtEl>
                                          <p:spTgt spid="26628"/>
                                        </p:tgtEl>
                                        <p:attrNameLst>
                                          <p:attrName>ppt_x</p:attrName>
                                        </p:attrNameLst>
                                      </p:cBhvr>
                                      <p:tavLst>
                                        <p:tav tm="0">
                                          <p:val>
                                            <p:strVal val="0-#ppt_w/2"/>
                                          </p:val>
                                        </p:tav>
                                        <p:tav tm="100000">
                                          <p:val>
                                            <p:strVal val="#ppt_x"/>
                                          </p:val>
                                        </p:tav>
                                      </p:tavLst>
                                    </p:anim>
                                    <p:anim calcmode="lin" valueType="num">
                                      <p:cBhvr additive="base">
                                        <p:cTn id="20" dur="3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3000"/>
                            </p:stCondLst>
                            <p:childTnLst>
                              <p:par>
                                <p:cTn id="22" presetID="23" presetClass="entr" presetSubtype="32" fill="hold" nodeType="after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strVal val="4*#ppt_w"/>
                                          </p:val>
                                        </p:tav>
                                        <p:tav tm="100000">
                                          <p:val>
                                            <p:strVal val="#ppt_w"/>
                                          </p:val>
                                        </p:tav>
                                      </p:tavLst>
                                    </p:anim>
                                    <p:anim calcmode="lin" valueType="num">
                                      <p:cBhvr>
                                        <p:cTn id="25" dur="2000" fill="hold"/>
                                        <p:tgtEl>
                                          <p:spTgt spid="7"/>
                                        </p:tgtEl>
                                        <p:attrNameLst>
                                          <p:attrName>ppt_h</p:attrName>
                                        </p:attrNameLst>
                                      </p:cBhvr>
                                      <p:tavLst>
                                        <p:tav tm="0">
                                          <p:val>
                                            <p:strVal val="4*#ppt_h"/>
                                          </p:val>
                                        </p:tav>
                                        <p:tav tm="100000">
                                          <p:val>
                                            <p:strVal val="#ppt_h"/>
                                          </p:val>
                                        </p:tav>
                                      </p:tavLst>
                                    </p:anim>
                                  </p:childTnLst>
                                </p:cTn>
                              </p:par>
                            </p:childTnLst>
                          </p:cTn>
                        </p:par>
                        <p:par>
                          <p:cTn id="26" fill="hold" nodeType="afterGroup">
                            <p:stCondLst>
                              <p:cond delay="5500"/>
                            </p:stCondLst>
                            <p:childTnLst>
                              <p:par>
                                <p:cTn id="27" presetID="23" presetClass="exit" presetSubtype="32" fill="hold" nodeType="afterEffect">
                                  <p:stCondLst>
                                    <p:cond delay="2000"/>
                                  </p:stCondLst>
                                  <p:childTnLst>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fltVal val="0"/>
                                          </p:val>
                                        </p:tav>
                                      </p:tavLst>
                                    </p:anim>
                                    <p:set>
                                      <p:cBhvr>
                                        <p:cTn id="30" dur="1" fill="hold">
                                          <p:stCondLst>
                                            <p:cond delay="1999"/>
                                          </p:stCondLst>
                                        </p:cTn>
                                        <p:tgtEl>
                                          <p:spTgt spid="7"/>
                                        </p:tgtEl>
                                        <p:attrNameLst>
                                          <p:attrName>style.visibility</p:attrName>
                                        </p:attrNameLst>
                                      </p:cBhvr>
                                      <p:to>
                                        <p:strVal val="hidden"/>
                                      </p:to>
                                    </p:set>
                                  </p:childTnLst>
                                </p:cTn>
                              </p:par>
                            </p:childTnLst>
                          </p:cTn>
                        </p:par>
                        <p:par>
                          <p:cTn id="31" fill="hold" nodeType="afterGroup">
                            <p:stCondLst>
                              <p:cond delay="9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939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 Box 6"/>
          <p:cNvSpPr txBox="1">
            <a:spLocks noChangeArrowheads="1"/>
          </p:cNvSpPr>
          <p:nvPr/>
        </p:nvSpPr>
        <p:spPr bwMode="auto">
          <a:xfrm>
            <a:off x="666750" y="1489075"/>
            <a:ext cx="3970338"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45" tIns="41473" rIns="82945" bIns="41473">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25607" name="AutoShape 7"/>
          <p:cNvSpPr>
            <a:spLocks noChangeArrowheads="1"/>
          </p:cNvSpPr>
          <p:nvPr/>
        </p:nvSpPr>
        <p:spPr bwMode="auto">
          <a:xfrm flipH="1">
            <a:off x="0" y="0"/>
            <a:ext cx="9144000" cy="5715000"/>
          </a:xfrm>
          <a:prstGeom prst="rtTriangle">
            <a:avLst/>
          </a:prstGeom>
          <a:solidFill>
            <a:schemeClr val="accent6">
              <a:lumMod val="20000"/>
              <a:lumOff val="80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08" name="AutoShape 8"/>
          <p:cNvSpPr>
            <a:spLocks noChangeArrowheads="1"/>
          </p:cNvSpPr>
          <p:nvPr/>
        </p:nvSpPr>
        <p:spPr bwMode="auto">
          <a:xfrm flipV="1">
            <a:off x="0" y="0"/>
            <a:ext cx="9144000" cy="5715000"/>
          </a:xfrm>
          <a:prstGeom prst="rtTriangle">
            <a:avLst/>
          </a:prstGeom>
          <a:solidFill>
            <a:schemeClr val="accent6">
              <a:lumMod val="20000"/>
              <a:lumOff val="80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09" name="AutoShape 9"/>
          <p:cNvSpPr>
            <a:spLocks noChangeArrowheads="1"/>
          </p:cNvSpPr>
          <p:nvPr/>
        </p:nvSpPr>
        <p:spPr bwMode="auto">
          <a:xfrm flipH="1">
            <a:off x="2411413" y="0"/>
            <a:ext cx="6732587" cy="5715000"/>
          </a:xfrm>
          <a:prstGeom prst="rtTriangle">
            <a:avLst/>
          </a:prstGeom>
          <a:solidFill>
            <a:schemeClr val="tx2">
              <a:lumMod val="90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0" name="AutoShape 10"/>
          <p:cNvSpPr>
            <a:spLocks noChangeArrowheads="1"/>
          </p:cNvSpPr>
          <p:nvPr/>
        </p:nvSpPr>
        <p:spPr bwMode="auto">
          <a:xfrm flipV="1">
            <a:off x="0" y="0"/>
            <a:ext cx="9144000" cy="4117975"/>
          </a:xfrm>
          <a:prstGeom prst="rtTriangle">
            <a:avLst/>
          </a:prstGeom>
          <a:solidFill>
            <a:schemeClr val="tx2">
              <a:lumMod val="90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1" name="AutoShape 11"/>
          <p:cNvSpPr>
            <a:spLocks noChangeArrowheads="1"/>
          </p:cNvSpPr>
          <p:nvPr/>
        </p:nvSpPr>
        <p:spPr bwMode="auto">
          <a:xfrm flipH="1">
            <a:off x="4284663" y="0"/>
            <a:ext cx="4859337" cy="5715000"/>
          </a:xfrm>
          <a:prstGeom prst="rtTriangle">
            <a:avLst/>
          </a:prstGeom>
          <a:solidFill>
            <a:schemeClr val="accent2">
              <a:lumMod val="7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2" name="AutoShape 12"/>
          <p:cNvSpPr>
            <a:spLocks noChangeArrowheads="1"/>
          </p:cNvSpPr>
          <p:nvPr/>
        </p:nvSpPr>
        <p:spPr bwMode="auto">
          <a:xfrm flipV="1">
            <a:off x="0" y="0"/>
            <a:ext cx="9144000" cy="2917825"/>
          </a:xfrm>
          <a:prstGeom prst="rtTriangle">
            <a:avLst/>
          </a:prstGeom>
          <a:solidFill>
            <a:schemeClr val="accent2">
              <a:lumMod val="75000"/>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3" name="AutoShape 13"/>
          <p:cNvSpPr>
            <a:spLocks noChangeArrowheads="1"/>
          </p:cNvSpPr>
          <p:nvPr/>
        </p:nvSpPr>
        <p:spPr bwMode="auto">
          <a:xfrm flipH="1">
            <a:off x="5867400" y="0"/>
            <a:ext cx="3276600" cy="5715000"/>
          </a:xfrm>
          <a:prstGeom prst="rtTriangle">
            <a:avLst/>
          </a:prstGeom>
          <a:solidFill>
            <a:schemeClr val="accent2">
              <a:lumMod val="7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4" name="AutoShape 14"/>
          <p:cNvSpPr>
            <a:spLocks noChangeArrowheads="1"/>
          </p:cNvSpPr>
          <p:nvPr/>
        </p:nvSpPr>
        <p:spPr bwMode="auto">
          <a:xfrm flipV="1">
            <a:off x="0" y="0"/>
            <a:ext cx="9144000" cy="1897063"/>
          </a:xfrm>
          <a:prstGeom prst="rtTriangle">
            <a:avLst/>
          </a:prstGeom>
          <a:solidFill>
            <a:schemeClr val="accent2">
              <a:lumMod val="7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5" name="AutoShape 15"/>
          <p:cNvSpPr>
            <a:spLocks noChangeArrowheads="1"/>
          </p:cNvSpPr>
          <p:nvPr/>
        </p:nvSpPr>
        <p:spPr bwMode="auto">
          <a:xfrm flipH="1">
            <a:off x="7235825" y="0"/>
            <a:ext cx="1908175" cy="5715000"/>
          </a:xfrm>
          <a:prstGeom prst="rtTriangle">
            <a:avLst/>
          </a:prstGeom>
          <a:solidFill>
            <a:schemeClr val="accent2">
              <a:lumMod val="7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6" name="AutoShape 16"/>
          <p:cNvSpPr>
            <a:spLocks noChangeArrowheads="1"/>
          </p:cNvSpPr>
          <p:nvPr/>
        </p:nvSpPr>
        <p:spPr bwMode="auto">
          <a:xfrm flipV="1">
            <a:off x="0" y="0"/>
            <a:ext cx="9144000" cy="1057275"/>
          </a:xfrm>
          <a:prstGeom prst="rtTriangle">
            <a:avLst/>
          </a:prstGeom>
          <a:solidFill>
            <a:schemeClr val="accent2">
              <a:lumMod val="75000"/>
              <a:alpha val="67000"/>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16" name="15 CuadroTexto"/>
          <p:cNvSpPr txBox="1"/>
          <p:nvPr/>
        </p:nvSpPr>
        <p:spPr>
          <a:xfrm>
            <a:off x="611188" y="4657725"/>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Acompañado de un grupo armado de espadas y garrotes, enviado por los sacerdotes y los ancianos, llegó a Getsemaní y reveló la identidad de Jesús besándole la mejilla. Jesús fue arrestado.</a:t>
            </a:r>
          </a:p>
        </p:txBody>
      </p:sp>
    </p:spTree>
  </p:cSld>
  <p:clrMapOvr>
    <a:masterClrMapping/>
  </p:clrMapOvr>
  <mc:AlternateContent xmlns:mc="http://schemas.openxmlformats.org/markup-compatibility/2006">
    <mc:Choice xmlns:p14="http://schemas.microsoft.com/office/powerpoint/2010/main" Requires="p14">
      <p:transition spd="slow" p14:dur="2000" advTm="24000">
        <p14:switch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3000"/>
                                        <p:tgtEl>
                                          <p:spTgt spid="25615"/>
                                        </p:tgtEl>
                                      </p:cBhvr>
                                    </p:animEffect>
                                    <p:set>
                                      <p:cBhvr>
                                        <p:cTn id="7" dur="1" fill="hold">
                                          <p:stCondLst>
                                            <p:cond delay="2999"/>
                                          </p:stCondLst>
                                        </p:cTn>
                                        <p:tgtEl>
                                          <p:spTgt spid="25615"/>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3000"/>
                                        <p:tgtEl>
                                          <p:spTgt spid="25613"/>
                                        </p:tgtEl>
                                      </p:cBhvr>
                                    </p:animEffect>
                                    <p:set>
                                      <p:cBhvr>
                                        <p:cTn id="10" dur="1" fill="hold">
                                          <p:stCondLst>
                                            <p:cond delay="2999"/>
                                          </p:stCondLst>
                                        </p:cTn>
                                        <p:tgtEl>
                                          <p:spTgt spid="25613"/>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3000"/>
                                        <p:tgtEl>
                                          <p:spTgt spid="25611"/>
                                        </p:tgtEl>
                                      </p:cBhvr>
                                    </p:animEffect>
                                    <p:set>
                                      <p:cBhvr>
                                        <p:cTn id="13" dur="1" fill="hold">
                                          <p:stCondLst>
                                            <p:cond delay="2999"/>
                                          </p:stCondLst>
                                        </p:cTn>
                                        <p:tgtEl>
                                          <p:spTgt spid="25611"/>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3000"/>
                                        <p:tgtEl>
                                          <p:spTgt spid="25609"/>
                                        </p:tgtEl>
                                      </p:cBhvr>
                                    </p:animEffect>
                                    <p:set>
                                      <p:cBhvr>
                                        <p:cTn id="16" dur="1" fill="hold">
                                          <p:stCondLst>
                                            <p:cond delay="2999"/>
                                          </p:stCondLst>
                                        </p:cTn>
                                        <p:tgtEl>
                                          <p:spTgt spid="25609"/>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3000"/>
                                        <p:tgtEl>
                                          <p:spTgt spid="25607"/>
                                        </p:tgtEl>
                                      </p:cBhvr>
                                    </p:animEffect>
                                    <p:set>
                                      <p:cBhvr>
                                        <p:cTn id="19" dur="1" fill="hold">
                                          <p:stCondLst>
                                            <p:cond delay="2999"/>
                                          </p:stCondLst>
                                        </p:cTn>
                                        <p:tgtEl>
                                          <p:spTgt spid="25607"/>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5608"/>
                                        </p:tgtEl>
                                      </p:cBhvr>
                                    </p:animEffect>
                                    <p:set>
                                      <p:cBhvr>
                                        <p:cTn id="22" dur="1" fill="hold">
                                          <p:stCondLst>
                                            <p:cond delay="2999"/>
                                          </p:stCondLst>
                                        </p:cTn>
                                        <p:tgtEl>
                                          <p:spTgt spid="25608"/>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5610"/>
                                        </p:tgtEl>
                                      </p:cBhvr>
                                    </p:animEffect>
                                    <p:set>
                                      <p:cBhvr>
                                        <p:cTn id="25" dur="1" fill="hold">
                                          <p:stCondLst>
                                            <p:cond delay="2999"/>
                                          </p:stCondLst>
                                        </p:cTn>
                                        <p:tgtEl>
                                          <p:spTgt spid="25610"/>
                                        </p:tgtEl>
                                        <p:attrNameLst>
                                          <p:attrName>style.visibility</p:attrName>
                                        </p:attrNameLst>
                                      </p:cBhvr>
                                      <p:to>
                                        <p:strVal val="hidden"/>
                                      </p:to>
                                    </p:set>
                                  </p:childTnLst>
                                </p:cTn>
                              </p:par>
                              <p:par>
                                <p:cTn id="26" presetID="22" presetClass="exit" presetSubtype="4" fill="hold" grpId="1" nodeType="withEffect">
                                  <p:stCondLst>
                                    <p:cond delay="0"/>
                                  </p:stCondLst>
                                  <p:childTnLst>
                                    <p:animEffect transition="out" filter="wipe(down)">
                                      <p:cBhvr>
                                        <p:cTn id="27" dur="3000"/>
                                        <p:tgtEl>
                                          <p:spTgt spid="25610"/>
                                        </p:tgtEl>
                                      </p:cBhvr>
                                    </p:animEffect>
                                    <p:set>
                                      <p:cBhvr>
                                        <p:cTn id="28" dur="1" fill="hold">
                                          <p:stCondLst>
                                            <p:cond delay="2999"/>
                                          </p:stCondLst>
                                        </p:cTn>
                                        <p:tgtEl>
                                          <p:spTgt spid="25610"/>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3000"/>
                                        <p:tgtEl>
                                          <p:spTgt spid="25612"/>
                                        </p:tgtEl>
                                      </p:cBhvr>
                                    </p:animEffect>
                                    <p:set>
                                      <p:cBhvr>
                                        <p:cTn id="31" dur="1" fill="hold">
                                          <p:stCondLst>
                                            <p:cond delay="2999"/>
                                          </p:stCondLst>
                                        </p:cTn>
                                        <p:tgtEl>
                                          <p:spTgt spid="25612"/>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3000"/>
                                        <p:tgtEl>
                                          <p:spTgt spid="25614"/>
                                        </p:tgtEl>
                                      </p:cBhvr>
                                    </p:animEffect>
                                    <p:set>
                                      <p:cBhvr>
                                        <p:cTn id="34" dur="1" fill="hold">
                                          <p:stCondLst>
                                            <p:cond delay="2999"/>
                                          </p:stCondLst>
                                        </p:cTn>
                                        <p:tgtEl>
                                          <p:spTgt spid="25614"/>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3000"/>
                                        <p:tgtEl>
                                          <p:spTgt spid="25616"/>
                                        </p:tgtEl>
                                      </p:cBhvr>
                                    </p:animEffect>
                                    <p:set>
                                      <p:cBhvr>
                                        <p:cTn id="37" dur="1" fill="hold">
                                          <p:stCondLst>
                                            <p:cond delay="2999"/>
                                          </p:stCondLst>
                                        </p:cTn>
                                        <p:tgtEl>
                                          <p:spTgt spid="25616"/>
                                        </p:tgtEl>
                                        <p:attrNameLst>
                                          <p:attrName>style.visibility</p:attrName>
                                        </p:attrNameLst>
                                      </p:cBhvr>
                                      <p:to>
                                        <p:strVal val="hidden"/>
                                      </p:to>
                                    </p:set>
                                  </p:childTnLst>
                                </p:cTn>
                              </p:par>
                              <p:par>
                                <p:cTn id="38" presetID="2" presetClass="entr" presetSubtype="12" fill="hold" nodeType="withEffect">
                                  <p:stCondLst>
                                    <p:cond delay="0"/>
                                  </p:stCondLst>
                                  <p:childTnLst>
                                    <p:set>
                                      <p:cBhvr>
                                        <p:cTn id="39" dur="1" fill="hold">
                                          <p:stCondLst>
                                            <p:cond delay="0"/>
                                          </p:stCondLst>
                                        </p:cTn>
                                        <p:tgtEl>
                                          <p:spTgt spid="18436"/>
                                        </p:tgtEl>
                                        <p:attrNameLst>
                                          <p:attrName>style.visibility</p:attrName>
                                        </p:attrNameLst>
                                      </p:cBhvr>
                                      <p:to>
                                        <p:strVal val="visible"/>
                                      </p:to>
                                    </p:set>
                                    <p:anim calcmode="lin" valueType="num">
                                      <p:cBhvr additive="base">
                                        <p:cTn id="40" dur="3000" fill="hold"/>
                                        <p:tgtEl>
                                          <p:spTgt spid="18436"/>
                                        </p:tgtEl>
                                        <p:attrNameLst>
                                          <p:attrName>ppt_x</p:attrName>
                                        </p:attrNameLst>
                                      </p:cBhvr>
                                      <p:tavLst>
                                        <p:tav tm="0">
                                          <p:val>
                                            <p:strVal val="0-#ppt_w/2"/>
                                          </p:val>
                                        </p:tav>
                                        <p:tav tm="100000">
                                          <p:val>
                                            <p:strVal val="#ppt_x"/>
                                          </p:val>
                                        </p:tav>
                                      </p:tavLst>
                                    </p:anim>
                                    <p:anim calcmode="lin" valueType="num">
                                      <p:cBhvr additive="base">
                                        <p:cTn id="41" dur="3000" fill="hold"/>
                                        <p:tgtEl>
                                          <p:spTgt spid="18436"/>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1"/>
                                          </p:val>
                                        </p:tav>
                                        <p:tav tm="100000">
                                          <p:val>
                                            <p:strVal val="#ppt_x"/>
                                          </p:val>
                                        </p:tav>
                                      </p:tavLst>
                                    </p:anim>
                                    <p:anim calcmode="lin" valueType="num">
                                      <p:cBhvr>
                                        <p:cTn id="4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P spid="1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6041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0484" name="Picture 5" descr="female-rufous-1-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0"/>
            <a:ext cx="10080626"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AutoShape 7"/>
          <p:cNvSpPr>
            <a:spLocks noChangeArrowheads="1"/>
          </p:cNvSpPr>
          <p:nvPr/>
        </p:nvSpPr>
        <p:spPr bwMode="auto">
          <a:xfrm>
            <a:off x="1258888" y="0"/>
            <a:ext cx="6727825"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4" name="Rectangle 8"/>
          <p:cNvSpPr>
            <a:spLocks noChangeArrowheads="1"/>
          </p:cNvSpPr>
          <p:nvPr/>
        </p:nvSpPr>
        <p:spPr bwMode="auto">
          <a:xfrm>
            <a:off x="0" y="0"/>
            <a:ext cx="1241425" cy="5715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5" name="Rectangle 9"/>
          <p:cNvSpPr>
            <a:spLocks noChangeArrowheads="1"/>
          </p:cNvSpPr>
          <p:nvPr/>
        </p:nvSpPr>
        <p:spPr bwMode="auto">
          <a:xfrm>
            <a:off x="7902575" y="0"/>
            <a:ext cx="1241425" cy="5715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6" name="AutoShape 10"/>
          <p:cNvSpPr>
            <a:spLocks noChangeArrowheads="1"/>
          </p:cNvSpPr>
          <p:nvPr/>
        </p:nvSpPr>
        <p:spPr bwMode="auto">
          <a:xfrm flipH="1" flipV="1">
            <a:off x="1174750" y="0"/>
            <a:ext cx="6727825"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7" name="AutoShape 11"/>
          <p:cNvSpPr>
            <a:spLocks noChangeArrowheads="1"/>
          </p:cNvSpPr>
          <p:nvPr/>
        </p:nvSpPr>
        <p:spPr bwMode="auto">
          <a:xfrm>
            <a:off x="1241425" y="0"/>
            <a:ext cx="4699000"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9" name="AutoShape 13"/>
          <p:cNvSpPr>
            <a:spLocks noChangeArrowheads="1"/>
          </p:cNvSpPr>
          <p:nvPr/>
        </p:nvSpPr>
        <p:spPr bwMode="auto">
          <a:xfrm>
            <a:off x="1241425" y="0"/>
            <a:ext cx="3043238"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10" name="AutoShape 14"/>
          <p:cNvSpPr>
            <a:spLocks noChangeArrowheads="1"/>
          </p:cNvSpPr>
          <p:nvPr/>
        </p:nvSpPr>
        <p:spPr bwMode="auto">
          <a:xfrm>
            <a:off x="1241425" y="0"/>
            <a:ext cx="1530350" cy="5715000"/>
          </a:xfrm>
          <a:prstGeom prst="rtTriangle">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611188"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Al ver esto, Pedro sacó su espada y le cortó una oreja al criado del sumo sacerdote. Jesús, nunca dejando de dar ejemplo de las cosas que el mismo enseñaba, ordenó a que Pedro guardara su espada, y tocando la oreja de ese joven lo sanó.</a:t>
            </a:r>
          </a:p>
        </p:txBody>
      </p:sp>
    </p:spTree>
  </p:cSld>
  <p:clrMapOvr>
    <a:masterClrMapping/>
  </p:clrMapOvr>
  <mc:AlternateContent xmlns:mc="http://schemas.openxmlformats.org/markup-compatibility/2006">
    <mc:Choice xmlns:p14="http://schemas.microsoft.com/office/powerpoint/2010/main" Requires="p14">
      <p:transition spd="slow" p14:dur="2000" advTm="28000">
        <p14:switch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29704"/>
                                        </p:tgtEl>
                                        <p:attrNameLst>
                                          <p:attrName>ppt_x</p:attrName>
                                        </p:attrNameLst>
                                      </p:cBhvr>
                                      <p:tavLst>
                                        <p:tav tm="0">
                                          <p:val>
                                            <p:strVal val="ppt_x"/>
                                          </p:val>
                                        </p:tav>
                                        <p:tav tm="100000">
                                          <p:val>
                                            <p:strVal val="ppt_x-ppt_w/2"/>
                                          </p:val>
                                        </p:tav>
                                      </p:tavLst>
                                    </p:anim>
                                    <p:anim calcmode="lin" valueType="num">
                                      <p:cBhvr>
                                        <p:cTn id="7" dur="3000"/>
                                        <p:tgtEl>
                                          <p:spTgt spid="29704"/>
                                        </p:tgtEl>
                                        <p:attrNameLst>
                                          <p:attrName>ppt_y</p:attrName>
                                        </p:attrNameLst>
                                      </p:cBhvr>
                                      <p:tavLst>
                                        <p:tav tm="0">
                                          <p:val>
                                            <p:strVal val="ppt_y"/>
                                          </p:val>
                                        </p:tav>
                                        <p:tav tm="100000">
                                          <p:val>
                                            <p:strVal val="ppt_y"/>
                                          </p:val>
                                        </p:tav>
                                      </p:tavLst>
                                    </p:anim>
                                    <p:anim calcmode="lin" valueType="num">
                                      <p:cBhvr>
                                        <p:cTn id="8" dur="3000"/>
                                        <p:tgtEl>
                                          <p:spTgt spid="29704"/>
                                        </p:tgtEl>
                                        <p:attrNameLst>
                                          <p:attrName>ppt_w</p:attrName>
                                        </p:attrNameLst>
                                      </p:cBhvr>
                                      <p:tavLst>
                                        <p:tav tm="0">
                                          <p:val>
                                            <p:strVal val="ppt_w"/>
                                          </p:val>
                                        </p:tav>
                                        <p:tav tm="100000">
                                          <p:val>
                                            <p:fltVal val="0"/>
                                          </p:val>
                                        </p:tav>
                                      </p:tavLst>
                                    </p:anim>
                                    <p:anim calcmode="lin" valueType="num">
                                      <p:cBhvr>
                                        <p:cTn id="9" dur="3000"/>
                                        <p:tgtEl>
                                          <p:spTgt spid="29704"/>
                                        </p:tgtEl>
                                        <p:attrNameLst>
                                          <p:attrName>ppt_h</p:attrName>
                                        </p:attrNameLst>
                                      </p:cBhvr>
                                      <p:tavLst>
                                        <p:tav tm="0">
                                          <p:val>
                                            <p:strVal val="ppt_h"/>
                                          </p:val>
                                        </p:tav>
                                        <p:tav tm="100000">
                                          <p:val>
                                            <p:strVal val="ppt_h"/>
                                          </p:val>
                                        </p:tav>
                                      </p:tavLst>
                                    </p:anim>
                                    <p:set>
                                      <p:cBhvr>
                                        <p:cTn id="10" dur="1" fill="hold">
                                          <p:stCondLst>
                                            <p:cond delay="2999"/>
                                          </p:stCondLst>
                                        </p:cTn>
                                        <p:tgtEl>
                                          <p:spTgt spid="2970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9705"/>
                                        </p:tgtEl>
                                        <p:attrNameLst>
                                          <p:attrName>ppt_x</p:attrName>
                                        </p:attrNameLst>
                                      </p:cBhvr>
                                      <p:tavLst>
                                        <p:tav tm="0">
                                          <p:val>
                                            <p:strVal val="ppt_x"/>
                                          </p:val>
                                        </p:tav>
                                        <p:tav tm="100000">
                                          <p:val>
                                            <p:strVal val="ppt_x+ppt_w/2"/>
                                          </p:val>
                                        </p:tav>
                                      </p:tavLst>
                                    </p:anim>
                                    <p:anim calcmode="lin" valueType="num">
                                      <p:cBhvr>
                                        <p:cTn id="13" dur="3000"/>
                                        <p:tgtEl>
                                          <p:spTgt spid="29705"/>
                                        </p:tgtEl>
                                        <p:attrNameLst>
                                          <p:attrName>ppt_y</p:attrName>
                                        </p:attrNameLst>
                                      </p:cBhvr>
                                      <p:tavLst>
                                        <p:tav tm="0">
                                          <p:val>
                                            <p:strVal val="ppt_y"/>
                                          </p:val>
                                        </p:tav>
                                        <p:tav tm="100000">
                                          <p:val>
                                            <p:strVal val="ppt_y"/>
                                          </p:val>
                                        </p:tav>
                                      </p:tavLst>
                                    </p:anim>
                                    <p:anim calcmode="lin" valueType="num">
                                      <p:cBhvr>
                                        <p:cTn id="14" dur="3000"/>
                                        <p:tgtEl>
                                          <p:spTgt spid="29705"/>
                                        </p:tgtEl>
                                        <p:attrNameLst>
                                          <p:attrName>ppt_w</p:attrName>
                                        </p:attrNameLst>
                                      </p:cBhvr>
                                      <p:tavLst>
                                        <p:tav tm="0">
                                          <p:val>
                                            <p:strVal val="ppt_w"/>
                                          </p:val>
                                        </p:tav>
                                        <p:tav tm="100000">
                                          <p:val>
                                            <p:fltVal val="0"/>
                                          </p:val>
                                        </p:tav>
                                      </p:tavLst>
                                    </p:anim>
                                    <p:anim calcmode="lin" valueType="num">
                                      <p:cBhvr>
                                        <p:cTn id="15" dur="3000"/>
                                        <p:tgtEl>
                                          <p:spTgt spid="29705"/>
                                        </p:tgtEl>
                                        <p:attrNameLst>
                                          <p:attrName>ppt_h</p:attrName>
                                        </p:attrNameLst>
                                      </p:cBhvr>
                                      <p:tavLst>
                                        <p:tav tm="0">
                                          <p:val>
                                            <p:strVal val="ppt_h"/>
                                          </p:val>
                                        </p:tav>
                                        <p:tav tm="100000">
                                          <p:val>
                                            <p:strVal val="ppt_h"/>
                                          </p:val>
                                        </p:tav>
                                      </p:tavLst>
                                    </p:anim>
                                    <p:set>
                                      <p:cBhvr>
                                        <p:cTn id="16" dur="1" fill="hold">
                                          <p:stCondLst>
                                            <p:cond delay="2999"/>
                                          </p:stCondLst>
                                        </p:cTn>
                                        <p:tgtEl>
                                          <p:spTgt spid="2970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9706"/>
                                        </p:tgtEl>
                                        <p:attrNameLst>
                                          <p:attrName>ppt_x</p:attrName>
                                        </p:attrNameLst>
                                      </p:cBhvr>
                                      <p:tavLst>
                                        <p:tav tm="0">
                                          <p:val>
                                            <p:strVal val="ppt_x"/>
                                          </p:val>
                                        </p:tav>
                                        <p:tav tm="100000">
                                          <p:val>
                                            <p:strVal val="ppt_x+ppt_w/2"/>
                                          </p:val>
                                        </p:tav>
                                      </p:tavLst>
                                    </p:anim>
                                    <p:anim calcmode="lin" valueType="num">
                                      <p:cBhvr>
                                        <p:cTn id="19" dur="3000"/>
                                        <p:tgtEl>
                                          <p:spTgt spid="29706"/>
                                        </p:tgtEl>
                                        <p:attrNameLst>
                                          <p:attrName>ppt_y</p:attrName>
                                        </p:attrNameLst>
                                      </p:cBhvr>
                                      <p:tavLst>
                                        <p:tav tm="0">
                                          <p:val>
                                            <p:strVal val="ppt_y"/>
                                          </p:val>
                                        </p:tav>
                                        <p:tav tm="100000">
                                          <p:val>
                                            <p:strVal val="ppt_y"/>
                                          </p:val>
                                        </p:tav>
                                      </p:tavLst>
                                    </p:anim>
                                    <p:anim calcmode="lin" valueType="num">
                                      <p:cBhvr>
                                        <p:cTn id="20" dur="3000"/>
                                        <p:tgtEl>
                                          <p:spTgt spid="29706"/>
                                        </p:tgtEl>
                                        <p:attrNameLst>
                                          <p:attrName>ppt_w</p:attrName>
                                        </p:attrNameLst>
                                      </p:cBhvr>
                                      <p:tavLst>
                                        <p:tav tm="0">
                                          <p:val>
                                            <p:strVal val="ppt_w"/>
                                          </p:val>
                                        </p:tav>
                                        <p:tav tm="100000">
                                          <p:val>
                                            <p:fltVal val="0"/>
                                          </p:val>
                                        </p:tav>
                                      </p:tavLst>
                                    </p:anim>
                                    <p:anim calcmode="lin" valueType="num">
                                      <p:cBhvr>
                                        <p:cTn id="21" dur="3000"/>
                                        <p:tgtEl>
                                          <p:spTgt spid="29706"/>
                                        </p:tgtEl>
                                        <p:attrNameLst>
                                          <p:attrName>ppt_h</p:attrName>
                                        </p:attrNameLst>
                                      </p:cBhvr>
                                      <p:tavLst>
                                        <p:tav tm="0">
                                          <p:val>
                                            <p:strVal val="ppt_h"/>
                                          </p:val>
                                        </p:tav>
                                        <p:tav tm="100000">
                                          <p:val>
                                            <p:strVal val="ppt_h"/>
                                          </p:val>
                                        </p:tav>
                                      </p:tavLst>
                                    </p:anim>
                                    <p:set>
                                      <p:cBhvr>
                                        <p:cTn id="22" dur="1" fill="hold">
                                          <p:stCondLst>
                                            <p:cond delay="2999"/>
                                          </p:stCondLst>
                                        </p:cTn>
                                        <p:tgtEl>
                                          <p:spTgt spid="2970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9710"/>
                                        </p:tgtEl>
                                        <p:attrNameLst>
                                          <p:attrName>ppt_x</p:attrName>
                                        </p:attrNameLst>
                                      </p:cBhvr>
                                      <p:tavLst>
                                        <p:tav tm="0">
                                          <p:val>
                                            <p:strVal val="ppt_x"/>
                                          </p:val>
                                        </p:tav>
                                        <p:tav tm="100000">
                                          <p:val>
                                            <p:strVal val="ppt_x-ppt_w/2"/>
                                          </p:val>
                                        </p:tav>
                                      </p:tavLst>
                                    </p:anim>
                                    <p:anim calcmode="lin" valueType="num">
                                      <p:cBhvr>
                                        <p:cTn id="25" dur="3000"/>
                                        <p:tgtEl>
                                          <p:spTgt spid="29710"/>
                                        </p:tgtEl>
                                        <p:attrNameLst>
                                          <p:attrName>ppt_y</p:attrName>
                                        </p:attrNameLst>
                                      </p:cBhvr>
                                      <p:tavLst>
                                        <p:tav tm="0">
                                          <p:val>
                                            <p:strVal val="ppt_y"/>
                                          </p:val>
                                        </p:tav>
                                        <p:tav tm="100000">
                                          <p:val>
                                            <p:strVal val="ppt_y"/>
                                          </p:val>
                                        </p:tav>
                                      </p:tavLst>
                                    </p:anim>
                                    <p:anim calcmode="lin" valueType="num">
                                      <p:cBhvr>
                                        <p:cTn id="26" dur="3000"/>
                                        <p:tgtEl>
                                          <p:spTgt spid="29710"/>
                                        </p:tgtEl>
                                        <p:attrNameLst>
                                          <p:attrName>ppt_w</p:attrName>
                                        </p:attrNameLst>
                                      </p:cBhvr>
                                      <p:tavLst>
                                        <p:tav tm="0">
                                          <p:val>
                                            <p:strVal val="ppt_w"/>
                                          </p:val>
                                        </p:tav>
                                        <p:tav tm="100000">
                                          <p:val>
                                            <p:fltVal val="0"/>
                                          </p:val>
                                        </p:tav>
                                      </p:tavLst>
                                    </p:anim>
                                    <p:anim calcmode="lin" valueType="num">
                                      <p:cBhvr>
                                        <p:cTn id="27" dur="3000"/>
                                        <p:tgtEl>
                                          <p:spTgt spid="29710"/>
                                        </p:tgtEl>
                                        <p:attrNameLst>
                                          <p:attrName>ppt_h</p:attrName>
                                        </p:attrNameLst>
                                      </p:cBhvr>
                                      <p:tavLst>
                                        <p:tav tm="0">
                                          <p:val>
                                            <p:strVal val="ppt_h"/>
                                          </p:val>
                                        </p:tav>
                                        <p:tav tm="100000">
                                          <p:val>
                                            <p:strVal val="ppt_h"/>
                                          </p:val>
                                        </p:tav>
                                      </p:tavLst>
                                    </p:anim>
                                    <p:set>
                                      <p:cBhvr>
                                        <p:cTn id="28" dur="1" fill="hold">
                                          <p:stCondLst>
                                            <p:cond delay="2999"/>
                                          </p:stCondLst>
                                        </p:cTn>
                                        <p:tgtEl>
                                          <p:spTgt spid="2971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9709"/>
                                        </p:tgtEl>
                                        <p:attrNameLst>
                                          <p:attrName>ppt_x</p:attrName>
                                        </p:attrNameLst>
                                      </p:cBhvr>
                                      <p:tavLst>
                                        <p:tav tm="0">
                                          <p:val>
                                            <p:strVal val="ppt_x"/>
                                          </p:val>
                                        </p:tav>
                                        <p:tav tm="100000">
                                          <p:val>
                                            <p:strVal val="ppt_x-ppt_w/2"/>
                                          </p:val>
                                        </p:tav>
                                      </p:tavLst>
                                    </p:anim>
                                    <p:anim calcmode="lin" valueType="num">
                                      <p:cBhvr>
                                        <p:cTn id="31" dur="3000"/>
                                        <p:tgtEl>
                                          <p:spTgt spid="29709"/>
                                        </p:tgtEl>
                                        <p:attrNameLst>
                                          <p:attrName>ppt_y</p:attrName>
                                        </p:attrNameLst>
                                      </p:cBhvr>
                                      <p:tavLst>
                                        <p:tav tm="0">
                                          <p:val>
                                            <p:strVal val="ppt_y"/>
                                          </p:val>
                                        </p:tav>
                                        <p:tav tm="100000">
                                          <p:val>
                                            <p:strVal val="ppt_y"/>
                                          </p:val>
                                        </p:tav>
                                      </p:tavLst>
                                    </p:anim>
                                    <p:anim calcmode="lin" valueType="num">
                                      <p:cBhvr>
                                        <p:cTn id="32" dur="3000"/>
                                        <p:tgtEl>
                                          <p:spTgt spid="29709"/>
                                        </p:tgtEl>
                                        <p:attrNameLst>
                                          <p:attrName>ppt_w</p:attrName>
                                        </p:attrNameLst>
                                      </p:cBhvr>
                                      <p:tavLst>
                                        <p:tav tm="0">
                                          <p:val>
                                            <p:strVal val="ppt_w"/>
                                          </p:val>
                                        </p:tav>
                                        <p:tav tm="100000">
                                          <p:val>
                                            <p:fltVal val="0"/>
                                          </p:val>
                                        </p:tav>
                                      </p:tavLst>
                                    </p:anim>
                                    <p:anim calcmode="lin" valueType="num">
                                      <p:cBhvr>
                                        <p:cTn id="33" dur="3000"/>
                                        <p:tgtEl>
                                          <p:spTgt spid="29709"/>
                                        </p:tgtEl>
                                        <p:attrNameLst>
                                          <p:attrName>ppt_h</p:attrName>
                                        </p:attrNameLst>
                                      </p:cBhvr>
                                      <p:tavLst>
                                        <p:tav tm="0">
                                          <p:val>
                                            <p:strVal val="ppt_h"/>
                                          </p:val>
                                        </p:tav>
                                        <p:tav tm="100000">
                                          <p:val>
                                            <p:strVal val="ppt_h"/>
                                          </p:val>
                                        </p:tav>
                                      </p:tavLst>
                                    </p:anim>
                                    <p:set>
                                      <p:cBhvr>
                                        <p:cTn id="34" dur="1" fill="hold">
                                          <p:stCondLst>
                                            <p:cond delay="2999"/>
                                          </p:stCondLst>
                                        </p:cTn>
                                        <p:tgtEl>
                                          <p:spTgt spid="2970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9707"/>
                                        </p:tgtEl>
                                        <p:attrNameLst>
                                          <p:attrName>ppt_x</p:attrName>
                                        </p:attrNameLst>
                                      </p:cBhvr>
                                      <p:tavLst>
                                        <p:tav tm="0">
                                          <p:val>
                                            <p:strVal val="ppt_x"/>
                                          </p:val>
                                        </p:tav>
                                        <p:tav tm="100000">
                                          <p:val>
                                            <p:strVal val="ppt_x-ppt_w/2"/>
                                          </p:val>
                                        </p:tav>
                                      </p:tavLst>
                                    </p:anim>
                                    <p:anim calcmode="lin" valueType="num">
                                      <p:cBhvr>
                                        <p:cTn id="37" dur="3000"/>
                                        <p:tgtEl>
                                          <p:spTgt spid="29707"/>
                                        </p:tgtEl>
                                        <p:attrNameLst>
                                          <p:attrName>ppt_y</p:attrName>
                                        </p:attrNameLst>
                                      </p:cBhvr>
                                      <p:tavLst>
                                        <p:tav tm="0">
                                          <p:val>
                                            <p:strVal val="ppt_y"/>
                                          </p:val>
                                        </p:tav>
                                        <p:tav tm="100000">
                                          <p:val>
                                            <p:strVal val="ppt_y"/>
                                          </p:val>
                                        </p:tav>
                                      </p:tavLst>
                                    </p:anim>
                                    <p:anim calcmode="lin" valueType="num">
                                      <p:cBhvr>
                                        <p:cTn id="38" dur="3000"/>
                                        <p:tgtEl>
                                          <p:spTgt spid="29707"/>
                                        </p:tgtEl>
                                        <p:attrNameLst>
                                          <p:attrName>ppt_w</p:attrName>
                                        </p:attrNameLst>
                                      </p:cBhvr>
                                      <p:tavLst>
                                        <p:tav tm="0">
                                          <p:val>
                                            <p:strVal val="ppt_w"/>
                                          </p:val>
                                        </p:tav>
                                        <p:tav tm="100000">
                                          <p:val>
                                            <p:fltVal val="0"/>
                                          </p:val>
                                        </p:tav>
                                      </p:tavLst>
                                    </p:anim>
                                    <p:anim calcmode="lin" valueType="num">
                                      <p:cBhvr>
                                        <p:cTn id="39" dur="3000"/>
                                        <p:tgtEl>
                                          <p:spTgt spid="29707"/>
                                        </p:tgtEl>
                                        <p:attrNameLst>
                                          <p:attrName>ppt_h</p:attrName>
                                        </p:attrNameLst>
                                      </p:cBhvr>
                                      <p:tavLst>
                                        <p:tav tm="0">
                                          <p:val>
                                            <p:strVal val="ppt_h"/>
                                          </p:val>
                                        </p:tav>
                                        <p:tav tm="100000">
                                          <p:val>
                                            <p:strVal val="ppt_h"/>
                                          </p:val>
                                        </p:tav>
                                      </p:tavLst>
                                    </p:anim>
                                    <p:set>
                                      <p:cBhvr>
                                        <p:cTn id="40" dur="1" fill="hold">
                                          <p:stCondLst>
                                            <p:cond delay="2999"/>
                                          </p:stCondLst>
                                        </p:cTn>
                                        <p:tgtEl>
                                          <p:spTgt spid="2970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9703"/>
                                        </p:tgtEl>
                                        <p:attrNameLst>
                                          <p:attrName>ppt_x</p:attrName>
                                        </p:attrNameLst>
                                      </p:cBhvr>
                                      <p:tavLst>
                                        <p:tav tm="0">
                                          <p:val>
                                            <p:strVal val="ppt_x"/>
                                          </p:val>
                                        </p:tav>
                                        <p:tav tm="100000">
                                          <p:val>
                                            <p:strVal val="ppt_x-ppt_w/2"/>
                                          </p:val>
                                        </p:tav>
                                      </p:tavLst>
                                    </p:anim>
                                    <p:anim calcmode="lin" valueType="num">
                                      <p:cBhvr>
                                        <p:cTn id="43" dur="3000"/>
                                        <p:tgtEl>
                                          <p:spTgt spid="29703"/>
                                        </p:tgtEl>
                                        <p:attrNameLst>
                                          <p:attrName>ppt_y</p:attrName>
                                        </p:attrNameLst>
                                      </p:cBhvr>
                                      <p:tavLst>
                                        <p:tav tm="0">
                                          <p:val>
                                            <p:strVal val="ppt_y"/>
                                          </p:val>
                                        </p:tav>
                                        <p:tav tm="100000">
                                          <p:val>
                                            <p:strVal val="ppt_y"/>
                                          </p:val>
                                        </p:tav>
                                      </p:tavLst>
                                    </p:anim>
                                    <p:anim calcmode="lin" valueType="num">
                                      <p:cBhvr>
                                        <p:cTn id="44" dur="3000"/>
                                        <p:tgtEl>
                                          <p:spTgt spid="29703"/>
                                        </p:tgtEl>
                                        <p:attrNameLst>
                                          <p:attrName>ppt_w</p:attrName>
                                        </p:attrNameLst>
                                      </p:cBhvr>
                                      <p:tavLst>
                                        <p:tav tm="0">
                                          <p:val>
                                            <p:strVal val="ppt_w"/>
                                          </p:val>
                                        </p:tav>
                                        <p:tav tm="100000">
                                          <p:val>
                                            <p:fltVal val="0"/>
                                          </p:val>
                                        </p:tav>
                                      </p:tavLst>
                                    </p:anim>
                                    <p:anim calcmode="lin" valueType="num">
                                      <p:cBhvr>
                                        <p:cTn id="45" dur="3000"/>
                                        <p:tgtEl>
                                          <p:spTgt spid="29703"/>
                                        </p:tgtEl>
                                        <p:attrNameLst>
                                          <p:attrName>ppt_h</p:attrName>
                                        </p:attrNameLst>
                                      </p:cBhvr>
                                      <p:tavLst>
                                        <p:tav tm="0">
                                          <p:val>
                                            <p:strVal val="ppt_h"/>
                                          </p:val>
                                        </p:tav>
                                        <p:tav tm="100000">
                                          <p:val>
                                            <p:strVal val="ppt_h"/>
                                          </p:val>
                                        </p:tav>
                                      </p:tavLst>
                                    </p:anim>
                                    <p:set>
                                      <p:cBhvr>
                                        <p:cTn id="46" dur="1" fill="hold">
                                          <p:stCondLst>
                                            <p:cond delay="2999"/>
                                          </p:stCondLst>
                                        </p:cTn>
                                        <p:tgtEl>
                                          <p:spTgt spid="2970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20484"/>
                                        </p:tgtEl>
                                        <p:attrNameLst>
                                          <p:attrName>style.visibility</p:attrName>
                                        </p:attrNameLst>
                                      </p:cBhvr>
                                      <p:to>
                                        <p:strVal val="visible"/>
                                      </p:to>
                                    </p:set>
                                    <p:anim calcmode="lin" valueType="num">
                                      <p:cBhvr>
                                        <p:cTn id="49" dur="3000" fill="hold"/>
                                        <p:tgtEl>
                                          <p:spTgt spid="20484"/>
                                        </p:tgtEl>
                                        <p:attrNameLst>
                                          <p:attrName>ppt_w</p:attrName>
                                        </p:attrNameLst>
                                      </p:cBhvr>
                                      <p:tavLst>
                                        <p:tav tm="0">
                                          <p:val>
                                            <p:fltVal val="0"/>
                                          </p:val>
                                        </p:tav>
                                        <p:tav tm="100000">
                                          <p:val>
                                            <p:strVal val="#ppt_w"/>
                                          </p:val>
                                        </p:tav>
                                      </p:tavLst>
                                    </p:anim>
                                    <p:anim calcmode="lin" valueType="num">
                                      <p:cBhvr>
                                        <p:cTn id="50" dur="3000" fill="hold"/>
                                        <p:tgtEl>
                                          <p:spTgt spid="20484"/>
                                        </p:tgtEl>
                                        <p:attrNameLst>
                                          <p:attrName>ppt_h</p:attrName>
                                        </p:attrNameLst>
                                      </p:cBhvr>
                                      <p:tavLst>
                                        <p:tav tm="0">
                                          <p:val>
                                            <p:strVal val="#ppt_h"/>
                                          </p:val>
                                        </p:tav>
                                        <p:tav tm="100000">
                                          <p:val>
                                            <p:strVal val="#ppt_h"/>
                                          </p:val>
                                        </p:tav>
                                      </p:tavLst>
                                    </p:anim>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animBg="1"/>
      <p:bldP spid="29705" grpId="0" animBg="1"/>
      <p:bldP spid="29706" grpId="0" animBg="1"/>
      <p:bldP spid="29707" grpId="0" animBg="1"/>
      <p:bldP spid="29709" grpId="0" animBg="1"/>
      <p:bldP spid="29710" grpId="0" animBg="1"/>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14500" y="0"/>
            <a:ext cx="1857375"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571875" y="0"/>
            <a:ext cx="192881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435600" y="0"/>
            <a:ext cx="200183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95288"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la mañana siguiente, Jesús fue llevado ante Poncio </a:t>
            </a:r>
            <a:r>
              <a:rPr lang="es-ES" b="1" dirty="0" err="1">
                <a:effectLst>
                  <a:glow rad="101600">
                    <a:schemeClr val="accent2">
                      <a:satMod val="175000"/>
                      <a:alpha val="40000"/>
                    </a:schemeClr>
                  </a:glow>
                  <a:outerShdw blurRad="38100" dist="38100" dir="2700000" algn="tl">
                    <a:srgbClr val="000000">
                      <a:alpha val="43137"/>
                    </a:srgbClr>
                  </a:outerShdw>
                </a:effectLst>
              </a:rPr>
              <a:t>Pilato</a:t>
            </a:r>
            <a:r>
              <a:rPr lang="es-ES" b="1" dirty="0">
                <a:effectLst>
                  <a:glow rad="101600">
                    <a:schemeClr val="accent2">
                      <a:satMod val="175000"/>
                      <a:alpha val="40000"/>
                    </a:schemeClr>
                  </a:glow>
                  <a:outerShdw blurRad="38100" dist="38100" dir="2700000" algn="tl">
                    <a:srgbClr val="000000">
                      <a:alpha val="43137"/>
                    </a:srgbClr>
                  </a:outerShdw>
                </a:effectLst>
              </a:rPr>
              <a:t>, el procurador​ romano. Tras interrogarle, </a:t>
            </a:r>
            <a:r>
              <a:rPr lang="es-ES" b="1" dirty="0" err="1">
                <a:effectLst>
                  <a:glow rad="101600">
                    <a:schemeClr val="accent2">
                      <a:satMod val="175000"/>
                      <a:alpha val="40000"/>
                    </a:schemeClr>
                  </a:glow>
                  <a:outerShdw blurRad="38100" dist="38100" dir="2700000" algn="tl">
                    <a:srgbClr val="000000">
                      <a:alpha val="43137"/>
                    </a:srgbClr>
                  </a:outerShdw>
                </a:effectLst>
              </a:rPr>
              <a:t>Pilato</a:t>
            </a:r>
            <a:r>
              <a:rPr lang="es-ES" b="1" dirty="0">
                <a:effectLst>
                  <a:glow rad="101600">
                    <a:schemeClr val="accent2">
                      <a:satMod val="175000"/>
                      <a:alpha val="40000"/>
                    </a:schemeClr>
                  </a:glow>
                  <a:outerShdw blurRad="38100" dist="38100" dir="2700000" algn="tl">
                    <a:srgbClr val="000000">
                      <a:alpha val="43137"/>
                    </a:srgbClr>
                  </a:outerShdw>
                </a:effectLst>
              </a:rPr>
              <a:t> no le halló culpable, y pidió a la muchedumbre que eligiera entre liberar a Jesús o a un conocido bandido, llamado Barrabás.</a:t>
            </a:r>
          </a:p>
        </p:txBody>
      </p:sp>
    </p:spTree>
  </p:cSld>
  <p:clrMapOvr>
    <a:masterClrMapping/>
  </p:clrMapOvr>
  <mc:AlternateContent xmlns:mc="http://schemas.openxmlformats.org/markup-compatibility/2006">
    <mc:Choice xmlns:p14="http://schemas.microsoft.com/office/powerpoint/2010/main" Requires="p14">
      <p:transition spd="slow" p14:dur="200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nichols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2588"/>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539750" y="217488"/>
            <a:ext cx="928688" cy="51196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763713" y="1117600"/>
            <a:ext cx="928687" cy="42275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667625" y="217488"/>
            <a:ext cx="928688" cy="51196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516688" y="1117600"/>
            <a:ext cx="928687" cy="422751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987675" y="1957388"/>
            <a:ext cx="928688" cy="33940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364163" y="1957388"/>
            <a:ext cx="928687" cy="33940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4211638" y="3095625"/>
            <a:ext cx="860425" cy="22621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755650" y="4873625"/>
            <a:ext cx="78486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multitud, persuadida por los príncipes de los sacerdotes, pidió que se liberase a Barrabás, y que Jesús fuese crucificado. </a:t>
            </a:r>
          </a:p>
        </p:txBody>
      </p:sp>
    </p:spTree>
  </p:cSld>
  <p:clrMapOvr>
    <a:masterClrMapping/>
  </p:clrMapOvr>
  <mc:AlternateContent xmlns:mc="http://schemas.openxmlformats.org/markup-compatibility/2006">
    <mc:Choice xmlns:p14="http://schemas.microsoft.com/office/powerpoint/2010/main" Requires="p14">
      <p:transition spd="slow" p14:dur="2000" advTm="18000">
        <p14:flip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ppt_x"/>
                                          </p:val>
                                        </p:tav>
                                      </p:tavLst>
                                    </p:anim>
                                    <p:anim calcmode="lin" valueType="num">
                                      <p:cBhvr additive="base">
                                        <p:cTn id="11" dur="3000"/>
                                        <p:tgtEl>
                                          <p:spTgt spid="8"/>
                                        </p:tgtEl>
                                        <p:attrNameLst>
                                          <p:attrName>ppt_y</p:attrName>
                                        </p:attrNameLst>
                                      </p:cBhvr>
                                      <p:tavLst>
                                        <p:tav tm="0">
                                          <p:val>
                                            <p:strVal val="ppt_y"/>
                                          </p:val>
                                        </p:tav>
                                        <p:tav tm="100000">
                                          <p:val>
                                            <p:strVal val="1+ppt_h/2"/>
                                          </p:val>
                                        </p:tav>
                                      </p:tavLst>
                                    </p:anim>
                                    <p:set>
                                      <p:cBhvr>
                                        <p:cTn id="12" dur="1" fill="hold">
                                          <p:stCondLst>
                                            <p:cond delay="2999"/>
                                          </p:stCondLst>
                                        </p:cTn>
                                        <p:tgtEl>
                                          <p:spTgt spid="8"/>
                                        </p:tgtEl>
                                        <p:attrNameLst>
                                          <p:attrName>style.visibility</p:attrName>
                                        </p:attrNameLst>
                                      </p:cBhvr>
                                      <p:to>
                                        <p:strVal val="hidden"/>
                                      </p:to>
                                    </p:set>
                                  </p:childTnLst>
                                </p:cTn>
                              </p:par>
                              <p:par>
                                <p:cTn id="13" presetID="7" presetClass="exit" presetSubtype="1" fill="hold" nodeType="withEffect">
                                  <p:stCondLst>
                                    <p:cond delay="0"/>
                                  </p:stCondLst>
                                  <p:childTnLst>
                                    <p:anim calcmode="lin" valueType="num">
                                      <p:cBhvr additive="base">
                                        <p:cTn id="14" dur="3000"/>
                                        <p:tgtEl>
                                          <p:spTgt spid="9"/>
                                        </p:tgtEl>
                                        <p:attrNameLst>
                                          <p:attrName>ppt_x</p:attrName>
                                        </p:attrNameLst>
                                      </p:cBhvr>
                                      <p:tavLst>
                                        <p:tav tm="0">
                                          <p:val>
                                            <p:strVal val="ppt_x"/>
                                          </p:val>
                                        </p:tav>
                                        <p:tav tm="100000">
                                          <p:val>
                                            <p:strVal val="ppt_x"/>
                                          </p:val>
                                        </p:tav>
                                      </p:tavLst>
                                    </p:anim>
                                    <p:anim calcmode="lin" valueType="num">
                                      <p:cBhvr additive="base">
                                        <p:cTn id="15" dur="3000"/>
                                        <p:tgtEl>
                                          <p:spTgt spid="9"/>
                                        </p:tgtEl>
                                        <p:attrNameLst>
                                          <p:attrName>ppt_y</p:attrName>
                                        </p:attrNameLst>
                                      </p:cBhvr>
                                      <p:tavLst>
                                        <p:tav tm="0">
                                          <p:val>
                                            <p:strVal val="ppt_y"/>
                                          </p:val>
                                        </p:tav>
                                        <p:tav tm="100000">
                                          <p:val>
                                            <p:strVal val="0-ppt_h/2"/>
                                          </p:val>
                                        </p:tav>
                                      </p:tavLst>
                                    </p:anim>
                                    <p:set>
                                      <p:cBhvr>
                                        <p:cTn id="16" dur="1" fill="hold">
                                          <p:stCondLst>
                                            <p:cond delay="2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3000"/>
                                        <p:tgtEl>
                                          <p:spTgt spid="10"/>
                                        </p:tgtEl>
                                        <p:attrNameLst>
                                          <p:attrName>ppt_x</p:attrName>
                                        </p:attrNameLst>
                                      </p:cBhvr>
                                      <p:tavLst>
                                        <p:tav tm="0">
                                          <p:val>
                                            <p:strVal val="ppt_x"/>
                                          </p:val>
                                        </p:tav>
                                        <p:tav tm="100000">
                                          <p:val>
                                            <p:strVal val="ppt_x"/>
                                          </p:val>
                                        </p:tav>
                                      </p:tavLst>
                                    </p:anim>
                                    <p:anim calcmode="lin" valueType="num">
                                      <p:cBhvr additive="base">
                                        <p:cTn id="19" dur="3000"/>
                                        <p:tgtEl>
                                          <p:spTgt spid="10"/>
                                        </p:tgtEl>
                                        <p:attrNameLst>
                                          <p:attrName>ppt_y</p:attrName>
                                        </p:attrNameLst>
                                      </p:cBhvr>
                                      <p:tavLst>
                                        <p:tav tm="0">
                                          <p:val>
                                            <p:strVal val="ppt_y"/>
                                          </p:val>
                                        </p:tav>
                                        <p:tav tm="100000">
                                          <p:val>
                                            <p:strVal val="1+ppt_h/2"/>
                                          </p:val>
                                        </p:tav>
                                      </p:tavLst>
                                    </p:anim>
                                    <p:set>
                                      <p:cBhvr>
                                        <p:cTn id="20" dur="1" fill="hold">
                                          <p:stCondLst>
                                            <p:cond delay="2999"/>
                                          </p:stCondLst>
                                        </p:cTn>
                                        <p:tgtEl>
                                          <p:spTgt spid="10"/>
                                        </p:tgtEl>
                                        <p:attrNameLst>
                                          <p:attrName>style.visibility</p:attrName>
                                        </p:attrNameLst>
                                      </p:cBhvr>
                                      <p:to>
                                        <p:strVal val="hidden"/>
                                      </p:to>
                                    </p:set>
                                  </p:childTnLst>
                                </p:cTn>
                              </p:par>
                              <p:par>
                                <p:cTn id="21" presetID="7" presetClass="exit" presetSubtype="1"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ppt_x"/>
                                          </p:val>
                                        </p:tav>
                                      </p:tavLst>
                                    </p:anim>
                                    <p:anim calcmode="lin" valueType="num">
                                      <p:cBhvr additive="base">
                                        <p:cTn id="23" dur="3000"/>
                                        <p:tgtEl>
                                          <p:spTgt spid="11"/>
                                        </p:tgtEl>
                                        <p:attrNameLst>
                                          <p:attrName>ppt_y</p:attrName>
                                        </p:attrNameLst>
                                      </p:cBhvr>
                                      <p:tavLst>
                                        <p:tav tm="0">
                                          <p:val>
                                            <p:strVal val="ppt_y"/>
                                          </p:val>
                                        </p:tav>
                                        <p:tav tm="100000">
                                          <p:val>
                                            <p:strVal val="0-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7" presetClass="exit" presetSubtype="1"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ppt_x"/>
                                          </p:val>
                                        </p:tav>
                                      </p:tavLst>
                                    </p:anim>
                                    <p:anim calcmode="lin" valueType="num">
                                      <p:cBhvr additive="base">
                                        <p:cTn id="27" dur="3000"/>
                                        <p:tgtEl>
                                          <p:spTgt spid="12"/>
                                        </p:tgtEl>
                                        <p:attrNameLst>
                                          <p:attrName>ppt_y</p:attrName>
                                        </p:attrNameLst>
                                      </p:cBhvr>
                                      <p:tavLst>
                                        <p:tav tm="0">
                                          <p:val>
                                            <p:strVal val="ppt_y"/>
                                          </p:val>
                                        </p:tav>
                                        <p:tav tm="100000">
                                          <p:val>
                                            <p:strVal val="0-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7" presetClass="exit" presetSubtype="4"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3" presetClass="entr" presetSubtype="10"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par>
                                <p:cTn id="36" presetID="55"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p:val>
                                            <p:strVal val="#ppt_w*0.70"/>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Effect transition="in" filter="fade">
                                      <p:cBhvr>
                                        <p:cTn id="40" dur="3000"/>
                                        <p:tgtEl>
                                          <p:spTgt spid="6"/>
                                        </p:tgtEl>
                                      </p:cBhvr>
                                    </p:animEffect>
                                  </p:childTnLst>
                                </p:cTn>
                              </p:par>
                            </p:childTnLst>
                          </p:cTn>
                        </p:par>
                        <p:par>
                          <p:cTn id="41" fill="hold" nodeType="afterGroup">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1"/>
                                          </p:val>
                                        </p:tav>
                                        <p:tav tm="100000">
                                          <p:val>
                                            <p:strVal val="#ppt_x"/>
                                          </p:val>
                                        </p:tav>
                                      </p:tavLst>
                                    </p:anim>
                                    <p:anim calcmode="lin" valueType="num">
                                      <p:cBhvr>
                                        <p:cTn id="4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1ptsAqlD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97917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714500" y="0"/>
            <a:ext cx="564356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358063" y="0"/>
            <a:ext cx="1785937"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258888" y="4945063"/>
            <a:ext cx="6553200" cy="64770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Pilato</a:t>
            </a:r>
            <a:r>
              <a:rPr lang="es-ES" b="1" dirty="0">
                <a:effectLst>
                  <a:glow rad="101600">
                    <a:schemeClr val="accent2">
                      <a:satMod val="175000"/>
                      <a:alpha val="40000"/>
                    </a:schemeClr>
                  </a:glow>
                  <a:outerShdw blurRad="38100" dist="38100" dir="2700000" algn="tl">
                    <a:srgbClr val="000000">
                      <a:alpha val="43137"/>
                    </a:srgbClr>
                  </a:outerShdw>
                </a:effectLst>
              </a:rPr>
              <a:t> se lavó simbólicamente las manos para expresar su inocencia de la muerte de Jesús.</a:t>
            </a:r>
          </a:p>
        </p:txBody>
      </p:sp>
    </p:spTree>
  </p:cSld>
  <p:clrMapOvr>
    <a:masterClrMapping/>
  </p:clrMapOvr>
  <mc:AlternateContent xmlns:mc="http://schemas.openxmlformats.org/markup-compatibility/2006">
    <mc:Choice xmlns:p14="http://schemas.microsoft.com/office/powerpoint/2010/main" Requires="p14">
      <p:transition spd="slow" p14:dur="2000" advTm="16000">
        <p14:doors dir="vert"/>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48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0" y="0"/>
            <a:ext cx="37084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468313"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Jesús fue azotado, le pusieron en la cabeza una corona de espinas. Los soldados romanos se burlaban de él diciendo: «Salud, rey de los judíos».</a:t>
            </a:r>
            <a:r>
              <a:rPr lang="es-ES" b="1" baseline="30000" dirty="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Fue obligado a cargar la cruz en la que iba a ser crucificado hasta un lugar llamado Gólgota.</a:t>
            </a:r>
          </a:p>
        </p:txBody>
      </p:sp>
      <p:sp>
        <p:nvSpPr>
          <p:cNvPr id="14" name="13 Rectángulo"/>
          <p:cNvSpPr/>
          <p:nvPr/>
        </p:nvSpPr>
        <p:spPr>
          <a:xfrm>
            <a:off x="1042988" y="1561356"/>
            <a:ext cx="7129462"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Pasión y Crucifixión de Jesús</a:t>
            </a:r>
          </a:p>
        </p:txBody>
      </p:sp>
    </p:spTree>
  </p:cSld>
  <p:clrMapOvr>
    <a:masterClrMapping/>
  </p:clrMapOvr>
  <mc:AlternateContent xmlns:mc="http://schemas.openxmlformats.org/markup-compatibility/2006">
    <mc:Choice xmlns:p14="http://schemas.microsoft.com/office/powerpoint/2010/main" Requires="p14">
      <p:transition spd="slow" p14:dur="2000" advTm="34000">
        <p14:door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par>
                          <p:cTn id="36" fill="hold" nodeType="afterGroup">
                            <p:stCondLst>
                              <p:cond delay="3000"/>
                            </p:stCondLst>
                            <p:childTnLst>
                              <p:par>
                                <p:cTn id="37" presetID="23" presetClass="entr" presetSubtype="32" fill="hold" nodeType="afterEffect">
                                  <p:stCondLst>
                                    <p:cond delay="5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 fill="hold"/>
                                        <p:tgtEl>
                                          <p:spTgt spid="14"/>
                                        </p:tgtEl>
                                        <p:attrNameLst>
                                          <p:attrName>ppt_w</p:attrName>
                                        </p:attrNameLst>
                                      </p:cBhvr>
                                      <p:tavLst>
                                        <p:tav tm="0">
                                          <p:val>
                                            <p:strVal val="4*#ppt_w"/>
                                          </p:val>
                                        </p:tav>
                                        <p:tav tm="100000">
                                          <p:val>
                                            <p:strVal val="#ppt_w"/>
                                          </p:val>
                                        </p:tav>
                                      </p:tavLst>
                                    </p:anim>
                                    <p:anim calcmode="lin" valueType="num">
                                      <p:cBhvr>
                                        <p:cTn id="40" dur="2000" fill="hold"/>
                                        <p:tgtEl>
                                          <p:spTgt spid="14"/>
                                        </p:tgtEl>
                                        <p:attrNameLst>
                                          <p:attrName>ppt_h</p:attrName>
                                        </p:attrNameLst>
                                      </p:cBhvr>
                                      <p:tavLst>
                                        <p:tav tm="0">
                                          <p:val>
                                            <p:strVal val="4*#ppt_h"/>
                                          </p:val>
                                        </p:tav>
                                        <p:tav tm="100000">
                                          <p:val>
                                            <p:strVal val="#ppt_h"/>
                                          </p:val>
                                        </p:tav>
                                      </p:tavLst>
                                    </p:anim>
                                  </p:childTnLst>
                                </p:cTn>
                              </p:par>
                            </p:childTnLst>
                          </p:cTn>
                        </p:par>
                        <p:par>
                          <p:cTn id="41" fill="hold" nodeType="afterGroup">
                            <p:stCondLst>
                              <p:cond delay="5500"/>
                            </p:stCondLst>
                            <p:childTnLst>
                              <p:par>
                                <p:cTn id="42" presetID="23" presetClass="exit" presetSubtype="32" fill="hold" nodeType="afterEffect">
                                  <p:stCondLst>
                                    <p:cond delay="2000"/>
                                  </p:stCondLst>
                                  <p:childTnLst>
                                    <p:anim calcmode="lin" valueType="num">
                                      <p:cBhvr>
                                        <p:cTn id="43" dur="2000"/>
                                        <p:tgtEl>
                                          <p:spTgt spid="14"/>
                                        </p:tgtEl>
                                        <p:attrNameLst>
                                          <p:attrName>ppt_w</p:attrName>
                                        </p:attrNameLst>
                                      </p:cBhvr>
                                      <p:tavLst>
                                        <p:tav tm="0">
                                          <p:val>
                                            <p:strVal val="ppt_w"/>
                                          </p:val>
                                        </p:tav>
                                        <p:tav tm="100000">
                                          <p:val>
                                            <p:fltVal val="0"/>
                                          </p:val>
                                        </p:tav>
                                      </p:tavLst>
                                    </p:anim>
                                    <p:anim calcmode="lin" valueType="num">
                                      <p:cBhvr>
                                        <p:cTn id="44" dur="2000"/>
                                        <p:tgtEl>
                                          <p:spTgt spid="14"/>
                                        </p:tgtEl>
                                        <p:attrNameLst>
                                          <p:attrName>ppt_h</p:attrName>
                                        </p:attrNameLst>
                                      </p:cBhvr>
                                      <p:tavLst>
                                        <p:tav tm="0">
                                          <p:val>
                                            <p:strVal val="ppt_h"/>
                                          </p:val>
                                        </p:tav>
                                        <p:tav tm="100000">
                                          <p:val>
                                            <p:fltVal val="0"/>
                                          </p:val>
                                        </p:tav>
                                      </p:tavLst>
                                    </p:anim>
                                    <p:set>
                                      <p:cBhvr>
                                        <p:cTn id="45" dur="1" fill="hold">
                                          <p:stCondLst>
                                            <p:cond delay="1999"/>
                                          </p:stCondLst>
                                        </p:cTn>
                                        <p:tgtEl>
                                          <p:spTgt spid="14"/>
                                        </p:tgtEl>
                                        <p:attrNameLst>
                                          <p:attrName>style.visibility</p:attrName>
                                        </p:attrNameLst>
                                      </p:cBhvr>
                                      <p:to>
                                        <p:strVal val="hidden"/>
                                      </p:to>
                                    </p:set>
                                  </p:childTnLst>
                                </p:cTn>
                              </p:par>
                            </p:childTnLst>
                          </p:cTn>
                        </p:par>
                        <p:par>
                          <p:cTn id="46" fill="hold" nodeType="afterGroup">
                            <p:stCondLst>
                              <p:cond delay="9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1"/>
                                          </p:val>
                                        </p:tav>
                                        <p:tav tm="100000">
                                          <p:val>
                                            <p:strVal val="#ppt_x"/>
                                          </p:val>
                                        </p:tav>
                                      </p:tavLst>
                                    </p:anim>
                                    <p:anim calcmode="lin" valueType="num">
                                      <p:cBhvr>
                                        <p:cTn id="5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egadas-del-Oriente-a2826042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6875" y="0"/>
            <a:ext cx="1000918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Medio marco"/>
          <p:cNvSpPr/>
          <p:nvPr/>
        </p:nvSpPr>
        <p:spPr>
          <a:xfrm rot="6609925">
            <a:off x="-265906" y="3093244"/>
            <a:ext cx="1957387" cy="2422525"/>
          </a:xfrm>
          <a:prstGeom prst="halfFrame">
            <a:avLst>
              <a:gd name="adj1" fmla="val 28712"/>
              <a:gd name="adj2" fmla="val 27019"/>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rot="6512907">
            <a:off x="787400" y="2767013"/>
            <a:ext cx="2174875" cy="2397125"/>
          </a:xfrm>
          <a:prstGeom prst="halfFrame">
            <a:avLst>
              <a:gd name="adj1" fmla="val 28712"/>
              <a:gd name="adj2" fmla="val 25730"/>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6457909">
            <a:off x="2145507" y="2126456"/>
            <a:ext cx="2038350" cy="2465387"/>
          </a:xfrm>
          <a:prstGeom prst="halfFrame">
            <a:avLst>
              <a:gd name="adj1" fmla="val 28712"/>
              <a:gd name="adj2" fmla="val 26775"/>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6187460">
            <a:off x="3403600" y="1700213"/>
            <a:ext cx="2009775" cy="2327275"/>
          </a:xfrm>
          <a:prstGeom prst="halfFrame">
            <a:avLst>
              <a:gd name="adj1" fmla="val 28712"/>
              <a:gd name="adj2" fmla="val 26946"/>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6104732">
            <a:off x="4548188" y="1009650"/>
            <a:ext cx="2041525" cy="2543175"/>
          </a:xfrm>
          <a:prstGeom prst="halfFrame">
            <a:avLst>
              <a:gd name="adj1" fmla="val 28712"/>
              <a:gd name="adj2" fmla="val 26163"/>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5870254">
            <a:off x="5702300" y="473075"/>
            <a:ext cx="2014538" cy="2439988"/>
          </a:xfrm>
          <a:prstGeom prst="halfFrame">
            <a:avLst>
              <a:gd name="adj1" fmla="val 28712"/>
              <a:gd name="adj2" fmla="val 27281"/>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5563084">
            <a:off x="6731000" y="-195262"/>
            <a:ext cx="2054225" cy="2562225"/>
          </a:xfrm>
          <a:prstGeom prst="halfFrame">
            <a:avLst>
              <a:gd name="adj1" fmla="val 28712"/>
              <a:gd name="adj2" fmla="val 25215"/>
            </a:avLst>
          </a:prstGeom>
          <a:solidFill>
            <a:schemeClr val="tx2">
              <a:lumMod val="50000"/>
              <a:alpha val="74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395288" y="4945063"/>
            <a:ext cx="82804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 ayudó a llevar la cruz un hombre llamado Simón de </a:t>
            </a:r>
            <a:r>
              <a:rPr lang="es-ES" b="1" dirty="0" err="1">
                <a:effectLst>
                  <a:glow rad="101600">
                    <a:schemeClr val="accent2">
                      <a:satMod val="175000"/>
                      <a:alpha val="40000"/>
                    </a:schemeClr>
                  </a:glow>
                  <a:outerShdw blurRad="38100" dist="38100" dir="2700000" algn="tl">
                    <a:srgbClr val="000000">
                      <a:alpha val="43137"/>
                    </a:srgbClr>
                  </a:outerShdw>
                </a:effectLst>
              </a:rPr>
              <a:t>Cirene</a:t>
            </a:r>
            <a:r>
              <a:rPr lang="es-ES" b="1" dirty="0">
                <a:effectLst>
                  <a:glow rad="101600">
                    <a:schemeClr val="accent2">
                      <a:satMod val="175000"/>
                      <a:alpha val="40000"/>
                    </a:schemeClr>
                  </a:glow>
                  <a:outerShdw blurRad="38100" dist="38100" dir="2700000" algn="tl">
                    <a:srgbClr val="000000">
                      <a:alpha val="43137"/>
                    </a:srgbClr>
                  </a:outerShdw>
                </a:effectLst>
              </a:rPr>
              <a:t> (el Cirineo). Dieron de beber a Jesús vino con hiel. Él probó pero no quiso tomarlo.</a:t>
            </a:r>
          </a:p>
        </p:txBody>
      </p:sp>
    </p:spTree>
  </p:cSld>
  <p:clrMapOvr>
    <a:masterClrMapping/>
  </p:clrMapOvr>
  <mc:AlternateContent xmlns:mc="http://schemas.openxmlformats.org/markup-compatibility/2006">
    <mc:Choice xmlns:p14="http://schemas.microsoft.com/office/powerpoint/2010/main" Requires="p14">
      <p:transition spd="slow" p14:dur="2000" advTm="19000">
        <p14:window dir="ver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0-ppt_w/2"/>
                                          </p:val>
                                        </p:tav>
                                      </p:tavLst>
                                    </p:anim>
                                    <p:anim calcmode="lin" valueType="num">
                                      <p:cBhvr additive="base">
                                        <p:cTn id="11" dur="3000"/>
                                        <p:tgtEl>
                                          <p:spTgt spid="6"/>
                                        </p:tgtEl>
                                        <p:attrNameLst>
                                          <p:attrName>ppt_y</p:attrName>
                                        </p:attrNameLst>
                                      </p:cBhvr>
                                      <p:tavLst>
                                        <p:tav tm="0">
                                          <p:val>
                                            <p:strVal val="ppt_y"/>
                                          </p:val>
                                        </p:tav>
                                        <p:tav tm="100000">
                                          <p:val>
                                            <p:strVal val="1+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3000"/>
                                        <p:tgtEl>
                                          <p:spTgt spid="8"/>
                                        </p:tgtEl>
                                        <p:attrNameLst>
                                          <p:attrName>ppt_x</p:attrName>
                                        </p:attrNameLst>
                                      </p:cBhvr>
                                      <p:tavLst>
                                        <p:tav tm="0">
                                          <p:val>
                                            <p:strVal val="ppt_x"/>
                                          </p:val>
                                        </p:tav>
                                        <p:tav tm="100000">
                                          <p:val>
                                            <p:strVal val="0-ppt_w/2"/>
                                          </p:val>
                                        </p:tav>
                                      </p:tavLst>
                                    </p:anim>
                                    <p:anim calcmode="lin" valueType="num">
                                      <p:cBhvr additive="base">
                                        <p:cTn id="15" dur="3000"/>
                                        <p:tgtEl>
                                          <p:spTgt spid="8"/>
                                        </p:tgtEl>
                                        <p:attrNameLst>
                                          <p:attrName>ppt_y</p:attrName>
                                        </p:attrNameLst>
                                      </p:cBhvr>
                                      <p:tavLst>
                                        <p:tav tm="0">
                                          <p:val>
                                            <p:strVal val="ppt_y"/>
                                          </p:val>
                                        </p:tav>
                                        <p:tav tm="100000">
                                          <p:val>
                                            <p:strVal val="1+ppt_h/2"/>
                                          </p:val>
                                        </p:tav>
                                      </p:tavLst>
                                    </p:anim>
                                    <p:set>
                                      <p:cBhvr>
                                        <p:cTn id="16" dur="1" fill="hold">
                                          <p:stCondLst>
                                            <p:cond delay="2999"/>
                                          </p:stCondLst>
                                        </p:cTn>
                                        <p:tgtEl>
                                          <p:spTgt spid="8"/>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3000"/>
                                        <p:tgtEl>
                                          <p:spTgt spid="9"/>
                                        </p:tgtEl>
                                        <p:attrNameLst>
                                          <p:attrName>ppt_x</p:attrName>
                                        </p:attrNameLst>
                                      </p:cBhvr>
                                      <p:tavLst>
                                        <p:tav tm="0">
                                          <p:val>
                                            <p:strVal val="ppt_x"/>
                                          </p:val>
                                        </p:tav>
                                        <p:tav tm="100000">
                                          <p:val>
                                            <p:strVal val="0-ppt_w/2"/>
                                          </p:val>
                                        </p:tav>
                                      </p:tavLst>
                                    </p:anim>
                                    <p:anim calcmode="lin" valueType="num">
                                      <p:cBhvr additive="base">
                                        <p:cTn id="19" dur="3000"/>
                                        <p:tgtEl>
                                          <p:spTgt spid="9"/>
                                        </p:tgtEl>
                                        <p:attrNameLst>
                                          <p:attrName>ppt_y</p:attrName>
                                        </p:attrNameLst>
                                      </p:cBhvr>
                                      <p:tavLst>
                                        <p:tav tm="0">
                                          <p:val>
                                            <p:strVal val="ppt_y"/>
                                          </p:val>
                                        </p:tav>
                                        <p:tav tm="100000">
                                          <p:val>
                                            <p:strVal val="1+ppt_h/2"/>
                                          </p:val>
                                        </p:tav>
                                      </p:tavLst>
                                    </p:anim>
                                    <p:set>
                                      <p:cBhvr>
                                        <p:cTn id="20" dur="1" fill="hold">
                                          <p:stCondLst>
                                            <p:cond delay="2999"/>
                                          </p:stCondLst>
                                        </p:cTn>
                                        <p:tgtEl>
                                          <p:spTgt spid="9"/>
                                        </p:tgtEl>
                                        <p:attrNameLst>
                                          <p:attrName>style.visibility</p:attrName>
                                        </p:attrNameLst>
                                      </p:cBhvr>
                                      <p:to>
                                        <p:strVal val="hidden"/>
                                      </p:to>
                                    </p:set>
                                  </p:childTnLst>
                                </p:cTn>
                              </p:par>
                              <p:par>
                                <p:cTn id="21" presetID="2" presetClass="exit" presetSubtype="12" fill="hold" nodeType="withEffect">
                                  <p:stCondLst>
                                    <p:cond delay="0"/>
                                  </p:stCondLst>
                                  <p:childTnLst>
                                    <p:anim calcmode="lin" valueType="num">
                                      <p:cBhvr additive="base">
                                        <p:cTn id="22" dur="3000"/>
                                        <p:tgtEl>
                                          <p:spTgt spid="11"/>
                                        </p:tgtEl>
                                        <p:attrNameLst>
                                          <p:attrName>ppt_x</p:attrName>
                                        </p:attrNameLst>
                                      </p:cBhvr>
                                      <p:tavLst>
                                        <p:tav tm="0">
                                          <p:val>
                                            <p:strVal val="ppt_x"/>
                                          </p:val>
                                        </p:tav>
                                        <p:tav tm="100000">
                                          <p:val>
                                            <p:strVal val="0-ppt_w/2"/>
                                          </p:val>
                                        </p:tav>
                                      </p:tavLst>
                                    </p:anim>
                                    <p:anim calcmode="lin" valueType="num">
                                      <p:cBhvr additive="base">
                                        <p:cTn id="23" dur="3000"/>
                                        <p:tgtEl>
                                          <p:spTgt spid="11"/>
                                        </p:tgtEl>
                                        <p:attrNameLst>
                                          <p:attrName>ppt_y</p:attrName>
                                        </p:attrNameLst>
                                      </p:cBhvr>
                                      <p:tavLst>
                                        <p:tav tm="0">
                                          <p:val>
                                            <p:strVal val="ppt_y"/>
                                          </p:val>
                                        </p:tav>
                                        <p:tav tm="100000">
                                          <p:val>
                                            <p:strVal val="1+ppt_h/2"/>
                                          </p:val>
                                        </p:tav>
                                      </p:tavLst>
                                    </p:anim>
                                    <p:set>
                                      <p:cBhvr>
                                        <p:cTn id="24" dur="1" fill="hold">
                                          <p:stCondLst>
                                            <p:cond delay="2999"/>
                                          </p:stCondLst>
                                        </p:cTn>
                                        <p:tgtEl>
                                          <p:spTgt spid="11"/>
                                        </p:tgtEl>
                                        <p:attrNameLst>
                                          <p:attrName>style.visibility</p:attrName>
                                        </p:attrNameLst>
                                      </p:cBhvr>
                                      <p:to>
                                        <p:strVal val="hidden"/>
                                      </p:to>
                                    </p:set>
                                  </p:childTnLst>
                                </p:cTn>
                              </p:par>
                              <p:par>
                                <p:cTn id="25" presetID="2" presetClass="exit" presetSubtype="12" fill="hold" nodeType="withEffect">
                                  <p:stCondLst>
                                    <p:cond delay="0"/>
                                  </p:stCondLst>
                                  <p:childTnLst>
                                    <p:anim calcmode="lin" valueType="num">
                                      <p:cBhvr additive="base">
                                        <p:cTn id="26" dur="3000"/>
                                        <p:tgtEl>
                                          <p:spTgt spid="12"/>
                                        </p:tgtEl>
                                        <p:attrNameLst>
                                          <p:attrName>ppt_x</p:attrName>
                                        </p:attrNameLst>
                                      </p:cBhvr>
                                      <p:tavLst>
                                        <p:tav tm="0">
                                          <p:val>
                                            <p:strVal val="ppt_x"/>
                                          </p:val>
                                        </p:tav>
                                        <p:tav tm="100000">
                                          <p:val>
                                            <p:strVal val="0-ppt_w/2"/>
                                          </p:val>
                                        </p:tav>
                                      </p:tavLst>
                                    </p:anim>
                                    <p:anim calcmode="lin" valueType="num">
                                      <p:cBhvr additive="base">
                                        <p:cTn id="27" dur="3000"/>
                                        <p:tgtEl>
                                          <p:spTgt spid="12"/>
                                        </p:tgtEl>
                                        <p:attrNameLst>
                                          <p:attrName>ppt_y</p:attrName>
                                        </p:attrNameLst>
                                      </p:cBhvr>
                                      <p:tavLst>
                                        <p:tav tm="0">
                                          <p:val>
                                            <p:strVal val="ppt_y"/>
                                          </p:val>
                                        </p:tav>
                                        <p:tav tm="100000">
                                          <p:val>
                                            <p:strVal val="1+ppt_h/2"/>
                                          </p:val>
                                        </p:tav>
                                      </p:tavLst>
                                    </p:anim>
                                    <p:set>
                                      <p:cBhvr>
                                        <p:cTn id="28" dur="1" fill="hold">
                                          <p:stCondLst>
                                            <p:cond delay="2999"/>
                                          </p:stCondLst>
                                        </p:cTn>
                                        <p:tgtEl>
                                          <p:spTgt spid="12"/>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0-ppt_w/2"/>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2" presetClass="entr" presetSubtype="3"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3000" fill="hold"/>
                                        <p:tgtEl>
                                          <p:spTgt spid="4"/>
                                        </p:tgtEl>
                                        <p:attrNameLst>
                                          <p:attrName>ppt_x</p:attrName>
                                        </p:attrNameLst>
                                      </p:cBhvr>
                                      <p:tavLst>
                                        <p:tav tm="0">
                                          <p:val>
                                            <p:strVal val="1+#ppt_w/2"/>
                                          </p:val>
                                        </p:tav>
                                        <p:tav tm="100000">
                                          <p:val>
                                            <p:strVal val="#ppt_x"/>
                                          </p:val>
                                        </p:tav>
                                      </p:tavLst>
                                    </p:anim>
                                    <p:anim calcmode="lin" valueType="num">
                                      <p:cBhvr additive="base">
                                        <p:cTn id="36" dur="3000" fill="hold"/>
                                        <p:tgtEl>
                                          <p:spTgt spid="4"/>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455613"/>
            <a:ext cx="5041900" cy="66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051050" cy="5715000"/>
          </a:xfrm>
          <a:prstGeom prst="rect">
            <a:avLst/>
          </a:prstGeom>
          <a:gradFill flip="none" rotWithShape="1">
            <a:gsLst>
              <a:gs pos="0">
                <a:srgbClr val="AC5208">
                  <a:shade val="30000"/>
                  <a:satMod val="115000"/>
                </a:srgbClr>
              </a:gs>
              <a:gs pos="50000">
                <a:srgbClr val="AC5208">
                  <a:shade val="67500"/>
                  <a:satMod val="115000"/>
                </a:srgbClr>
              </a:gs>
              <a:gs pos="100000">
                <a:srgbClr val="AC520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rgbClr val="AC5208">
                  <a:shade val="30000"/>
                  <a:satMod val="115000"/>
                </a:srgbClr>
              </a:gs>
              <a:gs pos="50000">
                <a:srgbClr val="AC5208">
                  <a:shade val="67500"/>
                  <a:satMod val="115000"/>
                </a:srgbClr>
              </a:gs>
              <a:gs pos="100000">
                <a:srgbClr val="AC520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MEZQUITA_CATEDRAL_MIHRAB_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455613"/>
            <a:ext cx="5041900" cy="66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95288"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crucificarlo, los soldados se repartieron sus vestiduras. En la cruz, sobre su cabeza, pusieron un cartel en arameo, con el motivo de su condena: «Este es Jesús, el rey de los judíos», que a menudo en pinturas se abrevia INRI.</a:t>
            </a:r>
          </a:p>
        </p:txBody>
      </p:sp>
    </p:spTree>
  </p:cSld>
  <p:clrMapOvr>
    <a:masterClrMapping/>
  </p:clrMapOvr>
  <mc:AlternateContent xmlns:mc="http://schemas.openxmlformats.org/markup-compatibility/2006">
    <mc:Choice xmlns:p14="http://schemas.microsoft.com/office/powerpoint/2010/main" Requires="p14">
      <p:transition spd="slow" p14:dur="2000" advTm="28000">
        <p14:window/>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238125"/>
            <a:ext cx="5400675" cy="633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a:off x="1928813" y="0"/>
            <a:ext cx="5380037"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1692275" y="0"/>
            <a:ext cx="56086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0" y="0"/>
            <a:ext cx="1928813"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flipV="1">
            <a:off x="0" y="0"/>
            <a:ext cx="1928813" cy="5715000"/>
          </a:xfrm>
          <a:prstGeom prst="rtTriangle">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7308850" y="0"/>
            <a:ext cx="1835150" cy="5715000"/>
          </a:xfrm>
          <a:prstGeom prst="rtTriangle">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7286625" y="0"/>
            <a:ext cx="1857375"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84213" y="4657725"/>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Hacia las tres de la tarde, Jesús exclamó: «Elí, Elí, </a:t>
            </a:r>
            <a:r>
              <a:rPr lang="es-ES" b="1" dirty="0" err="1">
                <a:effectLst>
                  <a:glow rad="101600">
                    <a:schemeClr val="accent2">
                      <a:satMod val="175000"/>
                      <a:alpha val="40000"/>
                    </a:schemeClr>
                  </a:glow>
                  <a:outerShdw blurRad="38100" dist="38100" dir="2700000" algn="tl">
                    <a:srgbClr val="000000">
                      <a:alpha val="43137"/>
                    </a:srgbClr>
                  </a:outerShdw>
                </a:effectLst>
              </a:rPr>
              <a:t>lemá</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sabactani</a:t>
            </a:r>
            <a:r>
              <a:rPr lang="es-ES" b="1" dirty="0">
                <a:effectLst>
                  <a:glow rad="101600">
                    <a:schemeClr val="accent2">
                      <a:satMod val="175000"/>
                      <a:alpha val="40000"/>
                    </a:schemeClr>
                  </a:glow>
                  <a:outerShdw blurRad="38100" dist="38100" dir="2700000" algn="tl">
                    <a:srgbClr val="000000">
                      <a:alpha val="43137"/>
                    </a:srgbClr>
                  </a:outerShdw>
                </a:effectLst>
              </a:rPr>
              <a:t>», que, según el Evangelio de Mateo y el Evangelio de Marcos, en arameo      significa: Dios mío, Dios mío, ¿por qué me has abandonado?.</a:t>
            </a:r>
          </a:p>
        </p:txBody>
      </p:sp>
    </p:spTree>
  </p:cSld>
  <p:clrMapOvr>
    <a:masterClrMapping/>
  </p:clrMapOvr>
  <mc:AlternateContent xmlns:mc="http://schemas.openxmlformats.org/markup-compatibility/2006">
    <mc:Choice xmlns:p14="http://schemas.microsoft.com/office/powerpoint/2010/main" Requires="p14">
      <p:transition spd="slow" p14:dur="2000" advTm="24000">
        <p14:flythrough/>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childTnLst>
                          </p:cTn>
                        </p:par>
                        <p:par>
                          <p:cTn id="31" fill="hold" nodeType="afterGroup">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1"/>
                                          </p:val>
                                        </p:tav>
                                        <p:tav tm="100000">
                                          <p:val>
                                            <p:strVal val="#ppt_x"/>
                                          </p:val>
                                        </p:tav>
                                      </p:tavLst>
                                    </p:anim>
                                    <p:anim calcmode="lin" valueType="num">
                                      <p:cBhvr>
                                        <p:cTn id="3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455613"/>
            <a:ext cx="5545138" cy="66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8351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380288" y="0"/>
            <a:ext cx="1763712"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835150" y="0"/>
            <a:ext cx="5545138" cy="5715000"/>
          </a:xfrm>
          <a:prstGeom prst="rect">
            <a:avLst/>
          </a:prstGeom>
          <a:solidFill>
            <a:schemeClr val="tx1">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051050" y="193675"/>
            <a:ext cx="5113338" cy="5327650"/>
          </a:xfrm>
          <a:prstGeom prst="rect">
            <a:avLst/>
          </a:prstGeom>
          <a:solidFill>
            <a:schemeClr val="tx1">
              <a:lumMod val="6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84213" y="4657725"/>
            <a:ext cx="79200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el descendimiento, estaban presentes, entre otros, María y     María Magdalena, además de Nicodemo y José, subiendo unos lienzos a la Cruz para ayudarse para bajar el cuerpo.</a:t>
            </a:r>
          </a:p>
        </p:txBody>
      </p:sp>
    </p:spTree>
  </p:cSld>
  <p:clrMapOvr>
    <a:masterClrMapping/>
  </p:clrMapOvr>
  <mc:AlternateContent xmlns:mc="http://schemas.openxmlformats.org/markup-compatibility/2006">
    <mc:Choice xmlns:p14="http://schemas.microsoft.com/office/powerpoint/2010/main" Requires="p14">
      <p:transition spd="slow" p14:dur="2000" advTm="23000">
        <p14:flythrough dir="ou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par>
                                <p:cTn id="24" presetID="3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style.rotation</p:attrName>
                                        </p:attrNameLst>
                                      </p:cBhvr>
                                      <p:tavLst>
                                        <p:tav tm="0">
                                          <p:val>
                                            <p:fltVal val="720"/>
                                          </p:val>
                                        </p:tav>
                                        <p:tav tm="100000">
                                          <p:val>
                                            <p:fltVal val="0"/>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childTnLst>
                                </p:cTn>
                              </p:par>
                              <p:par>
                                <p:cTn id="30" presetID="3" presetClass="entr" presetSubtype="10"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84775" cy="5715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979613" y="0"/>
            <a:ext cx="9493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928938" y="0"/>
            <a:ext cx="10715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000500" y="0"/>
            <a:ext cx="1143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143500" y="0"/>
            <a:ext cx="1143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286500" y="0"/>
            <a:ext cx="87788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1979613" cy="1963738"/>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1963738"/>
            <a:ext cx="1979613" cy="1846262"/>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1979613" cy="190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7164388" y="0"/>
            <a:ext cx="1979612" cy="190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7164388" y="1905000"/>
            <a:ext cx="1979612" cy="1846263"/>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7164388" y="3751263"/>
            <a:ext cx="1979612" cy="1963737"/>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684213"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Habiendo descendido del todo el cuerpo, lo envolvieron desde las rodillas hasta la cintura y lo entregaron a su madre (escena de la "Piedad").</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6"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out)">
                                      <p:cBhvr>
                                        <p:cTn id="22" dur="3000"/>
                                        <p:tgtEl>
                                          <p:spTgt spid="10"/>
                                        </p:tgtEl>
                                      </p:cBhvr>
                                    </p:animEffect>
                                  </p:childTnLst>
                                </p:cTn>
                              </p:par>
                              <p:par>
                                <p:cTn id="23" presetID="6"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out)">
                                      <p:cBhvr>
                                        <p:cTn id="25" dur="3000"/>
                                        <p:tgtEl>
                                          <p:spTgt spid="11"/>
                                        </p:tgtEl>
                                      </p:cBhvr>
                                    </p:animEffect>
                                  </p:childTnLst>
                                </p:cTn>
                              </p:par>
                              <p:par>
                                <p:cTn id="26" presetID="6" presetClass="entr" presetSubtype="32"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ircle(out)">
                                      <p:cBhvr>
                                        <p:cTn id="28" dur="3000"/>
                                        <p:tgtEl>
                                          <p:spTgt spid="12"/>
                                        </p:tgtEl>
                                      </p:cBhvr>
                                    </p:animEffect>
                                  </p:childTnLst>
                                </p:cTn>
                              </p:par>
                              <p:par>
                                <p:cTn id="29" presetID="6" presetClass="entr" presetSubtype="3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out)">
                                      <p:cBhvr>
                                        <p:cTn id="31" dur="3000"/>
                                        <p:tgtEl>
                                          <p:spTgt spid="13"/>
                                        </p:tgtEl>
                                      </p:cBhvr>
                                    </p:animEffect>
                                  </p:childTnLst>
                                </p:cTn>
                              </p:par>
                              <p:par>
                                <p:cTn id="32" presetID="6" presetClass="entr" presetSubtype="3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ircle(out)">
                                      <p:cBhvr>
                                        <p:cTn id="34" dur="3000"/>
                                        <p:tgtEl>
                                          <p:spTgt spid="14"/>
                                        </p:tgtEl>
                                      </p:cBhvr>
                                    </p:animEffect>
                                  </p:childTnLst>
                                </p:cTn>
                              </p:par>
                              <p:par>
                                <p:cTn id="35" presetID="6" presetClass="entr" presetSubtype="3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out)">
                                      <p:cBhvr>
                                        <p:cTn id="37" dur="3000"/>
                                        <p:tgtEl>
                                          <p:spTgt spid="15"/>
                                        </p:tgtEl>
                                      </p:cBhvr>
                                    </p:animEffect>
                                  </p:childTnLst>
                                </p:cTn>
                              </p:par>
                              <p:par>
                                <p:cTn id="38" presetID="4" presetClass="entr" presetSubtype="3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ox(out)">
                                      <p:cBhvr>
                                        <p:cTn id="40" dur="3000"/>
                                        <p:tgtEl>
                                          <p:spTgt spid="4"/>
                                        </p:tgtEl>
                                      </p:cBhvr>
                                    </p:animEffec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2/3*#ppt_w"/>
                                          </p:val>
                                        </p:tav>
                                        <p:tav tm="100000">
                                          <p:val>
                                            <p:strVal val="#ppt_w"/>
                                          </p:val>
                                        </p:tav>
                                      </p:tavLst>
                                    </p:anim>
                                    <p:anim calcmode="lin" valueType="num">
                                      <p:cBhvr>
                                        <p:cTn id="44" dur="3000" fill="hold"/>
                                        <p:tgtEl>
                                          <p:spTgt spid="4"/>
                                        </p:tgtEl>
                                        <p:attrNameLst>
                                          <p:attrName>ppt_h</p:attrName>
                                        </p:attrNameLst>
                                      </p:cBhvr>
                                      <p:tavLst>
                                        <p:tav tm="0">
                                          <p:val>
                                            <p:strVal val="2/3*#ppt_h"/>
                                          </p:val>
                                        </p:tav>
                                        <p:tav tm="100000">
                                          <p:val>
                                            <p:strVal val="#ppt_h"/>
                                          </p:val>
                                        </p:tav>
                                      </p:tavLst>
                                    </p:anim>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644116_10151084947680658_1978052273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2 Combinar"/>
          <p:cNvSpPr/>
          <p:nvPr/>
        </p:nvSpPr>
        <p:spPr>
          <a:xfrm rot="16200000">
            <a:off x="-1129506" y="1669256"/>
            <a:ext cx="5715000" cy="2376488"/>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6200000">
            <a:off x="-13493" y="1777206"/>
            <a:ext cx="5715000" cy="2160587"/>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6200000">
            <a:off x="1246188" y="1741487"/>
            <a:ext cx="5715000" cy="2232025"/>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ombinar"/>
          <p:cNvSpPr/>
          <p:nvPr/>
        </p:nvSpPr>
        <p:spPr>
          <a:xfrm rot="16200000">
            <a:off x="2785269" y="1570831"/>
            <a:ext cx="5715000" cy="2573338"/>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rot="16200000">
            <a:off x="3861594" y="1647031"/>
            <a:ext cx="5715000" cy="2420938"/>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ombinar"/>
          <p:cNvSpPr/>
          <p:nvPr/>
        </p:nvSpPr>
        <p:spPr>
          <a:xfrm rot="16200000">
            <a:off x="5080794" y="1651794"/>
            <a:ext cx="5715000" cy="2411412"/>
          </a:xfrm>
          <a:prstGeom prst="flowChartMerge">
            <a:avLst/>
          </a:prstGeom>
          <a:solidFill>
            <a:schemeClr val="accent2">
              <a:lumMod val="75000"/>
              <a:alpha val="67000"/>
            </a:schemeClr>
          </a:solid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288" y="4370388"/>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seguidor de Jesús, llamado José de </a:t>
            </a:r>
            <a:r>
              <a:rPr lang="es-ES" b="1" dirty="0" err="1">
                <a:effectLst>
                  <a:glow rad="101600">
                    <a:schemeClr val="accent2">
                      <a:satMod val="175000"/>
                      <a:alpha val="40000"/>
                    </a:schemeClr>
                  </a:glow>
                  <a:outerShdw blurRad="38100" dist="38100" dir="2700000" algn="tl">
                    <a:srgbClr val="000000">
                      <a:alpha val="43137"/>
                    </a:srgbClr>
                  </a:outerShdw>
                </a:effectLst>
              </a:rPr>
              <a:t>Arimatea</a:t>
            </a:r>
            <a:r>
              <a:rPr lang="es-ES" b="1" dirty="0">
                <a:effectLst>
                  <a:glow rad="101600">
                    <a:schemeClr val="accent2">
                      <a:satMod val="175000"/>
                      <a:alpha val="40000"/>
                    </a:schemeClr>
                  </a:glow>
                  <a:outerShdw blurRad="38100" dist="38100" dir="2700000" algn="tl">
                    <a:srgbClr val="000000">
                      <a:alpha val="43137"/>
                    </a:srgbClr>
                  </a:outerShdw>
                </a:effectLst>
              </a:rPr>
              <a:t>, solicitó a </a:t>
            </a:r>
            <a:r>
              <a:rPr lang="es-ES" b="1" dirty="0" err="1">
                <a:effectLst>
                  <a:glow rad="101600">
                    <a:schemeClr val="accent2">
                      <a:satMod val="175000"/>
                      <a:alpha val="40000"/>
                    </a:schemeClr>
                  </a:glow>
                  <a:outerShdw blurRad="38100" dist="38100" dir="2700000" algn="tl">
                    <a:srgbClr val="000000">
                      <a:alpha val="43137"/>
                    </a:srgbClr>
                  </a:outerShdw>
                </a:effectLst>
              </a:rPr>
              <a:t>Pilato</a:t>
            </a:r>
            <a:r>
              <a:rPr lang="es-ES" b="1" dirty="0">
                <a:effectLst>
                  <a:glow rad="101600">
                    <a:schemeClr val="accent2">
                      <a:satMod val="175000"/>
                      <a:alpha val="40000"/>
                    </a:schemeClr>
                  </a:glow>
                  <a:outerShdw blurRad="38100" dist="38100" dir="2700000" algn="tl">
                    <a:srgbClr val="000000">
                      <a:alpha val="43137"/>
                    </a:srgbClr>
                  </a:outerShdw>
                </a:effectLst>
              </a:rPr>
              <a:t> el cuerpo de Jesús la misma tarde en que había muerto, y lo depositó, envuelto en una sábana, en un sepulcro excavado en la roca. Cubrió el sepulcro con una gran piedra.</a:t>
            </a:r>
          </a:p>
        </p:txBody>
      </p:sp>
    </p:spTree>
  </p:cSld>
  <p:clrMapOvr>
    <a:masterClrMapping/>
  </p:clrMapOvr>
  <mc:AlternateContent xmlns:mc="http://schemas.openxmlformats.org/markup-compatibility/2006">
    <mc:Choice xmlns:p14="http://schemas.microsoft.com/office/powerpoint/2010/main" Requires="p14">
      <p:transition spd="slow" p14:dur="2000" advTm="28000">
        <p14:prism dir="r"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13"/>
                                        </p:tgtEl>
                                        <p:attrNameLst>
                                          <p:attrName>ppt_x</p:attrName>
                                        </p:attrNameLst>
                                      </p:cBhvr>
                                      <p:tavLst>
                                        <p:tav tm="0">
                                          <p:val>
                                            <p:strVal val="ppt_x"/>
                                          </p:val>
                                        </p:tav>
                                        <p:tav tm="100000">
                                          <p:val>
                                            <p:strVal val="0-ppt_w/2"/>
                                          </p:val>
                                        </p:tav>
                                      </p:tavLst>
                                    </p:anim>
                                    <p:anim calcmode="lin" valueType="num">
                                      <p:cBhvr additive="base">
                                        <p:cTn id="7" dur="3000"/>
                                        <p:tgtEl>
                                          <p:spTgt spid="13"/>
                                        </p:tgtEl>
                                        <p:attrNameLst>
                                          <p:attrName>ppt_y</p:attrName>
                                        </p:attrNameLst>
                                      </p:cBhvr>
                                      <p:tavLst>
                                        <p:tav tm="0">
                                          <p:val>
                                            <p:strVal val="ppt_y"/>
                                          </p:val>
                                        </p:tav>
                                        <p:tav tm="100000">
                                          <p:val>
                                            <p:strVal val="ppt_y"/>
                                          </p:val>
                                        </p:tav>
                                      </p:tavLst>
                                    </p:anim>
                                    <p:set>
                                      <p:cBhvr>
                                        <p:cTn id="8" dur="1" fill="hold">
                                          <p:stCondLst>
                                            <p:cond delay="2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14"/>
                                        </p:tgtEl>
                                        <p:attrNameLst>
                                          <p:attrName>ppt_x</p:attrName>
                                        </p:attrNameLst>
                                      </p:cBhvr>
                                      <p:tavLst>
                                        <p:tav tm="0">
                                          <p:val>
                                            <p:strVal val="ppt_x"/>
                                          </p:val>
                                        </p:tav>
                                        <p:tav tm="100000">
                                          <p:val>
                                            <p:strVal val="0-ppt_w/2"/>
                                          </p:val>
                                        </p:tav>
                                      </p:tavLst>
                                    </p:anim>
                                    <p:anim calcmode="lin" valueType="num">
                                      <p:cBhvr additive="base">
                                        <p:cTn id="11" dur="3000"/>
                                        <p:tgtEl>
                                          <p:spTgt spid="14"/>
                                        </p:tgtEl>
                                        <p:attrNameLst>
                                          <p:attrName>ppt_y</p:attrName>
                                        </p:attrNameLst>
                                      </p:cBhvr>
                                      <p:tavLst>
                                        <p:tav tm="0">
                                          <p:val>
                                            <p:strVal val="ppt_y"/>
                                          </p:val>
                                        </p:tav>
                                        <p:tav tm="100000">
                                          <p:val>
                                            <p:strVal val="ppt_y"/>
                                          </p:val>
                                        </p:tav>
                                      </p:tavLst>
                                    </p:anim>
                                    <p:set>
                                      <p:cBhvr>
                                        <p:cTn id="12" dur="1" fill="hold">
                                          <p:stCondLst>
                                            <p:cond delay="2999"/>
                                          </p:stCondLst>
                                        </p:cTn>
                                        <p:tgtEl>
                                          <p:spTgt spid="1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15"/>
                                        </p:tgtEl>
                                        <p:attrNameLst>
                                          <p:attrName>ppt_x</p:attrName>
                                        </p:attrNameLst>
                                      </p:cBhvr>
                                      <p:tavLst>
                                        <p:tav tm="0">
                                          <p:val>
                                            <p:strVal val="ppt_x"/>
                                          </p:val>
                                        </p:tav>
                                        <p:tav tm="100000">
                                          <p:val>
                                            <p:strVal val="0-ppt_w/2"/>
                                          </p:val>
                                        </p:tav>
                                      </p:tavLst>
                                    </p:anim>
                                    <p:anim calcmode="lin" valueType="num">
                                      <p:cBhvr additive="base">
                                        <p:cTn id="15" dur="3000"/>
                                        <p:tgtEl>
                                          <p:spTgt spid="15"/>
                                        </p:tgtEl>
                                        <p:attrNameLst>
                                          <p:attrName>ppt_y</p:attrName>
                                        </p:attrNameLst>
                                      </p:cBhvr>
                                      <p:tavLst>
                                        <p:tav tm="0">
                                          <p:val>
                                            <p:strVal val="ppt_y"/>
                                          </p:val>
                                        </p:tav>
                                        <p:tav tm="100000">
                                          <p:val>
                                            <p:strVal val="ppt_y"/>
                                          </p:val>
                                        </p:tav>
                                      </p:tavLst>
                                    </p:anim>
                                    <p:set>
                                      <p:cBhvr>
                                        <p:cTn id="16" dur="1" fill="hold">
                                          <p:stCondLst>
                                            <p:cond delay="2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17"/>
                                        </p:tgtEl>
                                        <p:attrNameLst>
                                          <p:attrName>ppt_x</p:attrName>
                                        </p:attrNameLst>
                                      </p:cBhvr>
                                      <p:tavLst>
                                        <p:tav tm="0">
                                          <p:val>
                                            <p:strVal val="ppt_x"/>
                                          </p:val>
                                        </p:tav>
                                        <p:tav tm="100000">
                                          <p:val>
                                            <p:strVal val="0-ppt_w/2"/>
                                          </p:val>
                                        </p:tav>
                                      </p:tavLst>
                                    </p:anim>
                                    <p:anim calcmode="lin" valueType="num">
                                      <p:cBhvr additive="base">
                                        <p:cTn id="19" dur="3000"/>
                                        <p:tgtEl>
                                          <p:spTgt spid="17"/>
                                        </p:tgtEl>
                                        <p:attrNameLst>
                                          <p:attrName>ppt_y</p:attrName>
                                        </p:attrNameLst>
                                      </p:cBhvr>
                                      <p:tavLst>
                                        <p:tav tm="0">
                                          <p:val>
                                            <p:strVal val="ppt_y"/>
                                          </p:val>
                                        </p:tav>
                                        <p:tav tm="100000">
                                          <p:val>
                                            <p:strVal val="ppt_y"/>
                                          </p:val>
                                        </p:tav>
                                      </p:tavLst>
                                    </p:anim>
                                    <p:set>
                                      <p:cBhvr>
                                        <p:cTn id="20" dur="1" fill="hold">
                                          <p:stCondLst>
                                            <p:cond delay="2999"/>
                                          </p:stCondLst>
                                        </p:cTn>
                                        <p:tgtEl>
                                          <p:spTgt spid="17"/>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18"/>
                                        </p:tgtEl>
                                        <p:attrNameLst>
                                          <p:attrName>ppt_x</p:attrName>
                                        </p:attrNameLst>
                                      </p:cBhvr>
                                      <p:tavLst>
                                        <p:tav tm="0">
                                          <p:val>
                                            <p:strVal val="ppt_x"/>
                                          </p:val>
                                        </p:tav>
                                        <p:tav tm="100000">
                                          <p:val>
                                            <p:strVal val="0-ppt_w/2"/>
                                          </p:val>
                                        </p:tav>
                                      </p:tavLst>
                                    </p:anim>
                                    <p:anim calcmode="lin" valueType="num">
                                      <p:cBhvr additive="base">
                                        <p:cTn id="23" dur="3000"/>
                                        <p:tgtEl>
                                          <p:spTgt spid="18"/>
                                        </p:tgtEl>
                                        <p:attrNameLst>
                                          <p:attrName>ppt_y</p:attrName>
                                        </p:attrNameLst>
                                      </p:cBhvr>
                                      <p:tavLst>
                                        <p:tav tm="0">
                                          <p:val>
                                            <p:strVal val="ppt_y"/>
                                          </p:val>
                                        </p:tav>
                                        <p:tav tm="100000">
                                          <p:val>
                                            <p:strVal val="ppt_y"/>
                                          </p:val>
                                        </p:tav>
                                      </p:tavLst>
                                    </p:anim>
                                    <p:set>
                                      <p:cBhvr>
                                        <p:cTn id="24" dur="1" fill="hold">
                                          <p:stCondLst>
                                            <p:cond delay="2999"/>
                                          </p:stCondLst>
                                        </p:cTn>
                                        <p:tgtEl>
                                          <p:spTgt spid="1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19"/>
                                        </p:tgtEl>
                                        <p:attrNameLst>
                                          <p:attrName>ppt_x</p:attrName>
                                        </p:attrNameLst>
                                      </p:cBhvr>
                                      <p:tavLst>
                                        <p:tav tm="0">
                                          <p:val>
                                            <p:strVal val="ppt_x"/>
                                          </p:val>
                                        </p:tav>
                                        <p:tav tm="100000">
                                          <p:val>
                                            <p:strVal val="0-ppt_w/2"/>
                                          </p:val>
                                        </p:tav>
                                      </p:tavLst>
                                    </p:anim>
                                    <p:anim calcmode="lin" valueType="num">
                                      <p:cBhvr additive="base">
                                        <p:cTn id="27" dur="3000"/>
                                        <p:tgtEl>
                                          <p:spTgt spid="19"/>
                                        </p:tgtEl>
                                        <p:attrNameLst>
                                          <p:attrName>ppt_y</p:attrName>
                                        </p:attrNameLst>
                                      </p:cBhvr>
                                      <p:tavLst>
                                        <p:tav tm="0">
                                          <p:val>
                                            <p:strVal val="ppt_y"/>
                                          </p:val>
                                        </p:tav>
                                        <p:tav tm="100000">
                                          <p:val>
                                            <p:strVal val="ppt_y"/>
                                          </p:val>
                                        </p:tav>
                                      </p:tavLst>
                                    </p:anim>
                                    <p:set>
                                      <p:cBhvr>
                                        <p:cTn id="28" dur="1" fill="hold">
                                          <p:stCondLst>
                                            <p:cond delay="2999"/>
                                          </p:stCondLst>
                                        </p:cTn>
                                        <p:tgtEl>
                                          <p:spTgt spid="19"/>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16" presetClass="entr" presetSubtype="4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outHorizontal)">
                                      <p:cBhvr>
                                        <p:cTn id="35" dur="3000"/>
                                        <p:tgtEl>
                                          <p:spTgt spid="12"/>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gt6yh.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382588"/>
            <a:ext cx="5327650" cy="648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908175"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6858000" y="0"/>
            <a:ext cx="228600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235825" y="0"/>
            <a:ext cx="1908175"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08175" y="0"/>
            <a:ext cx="5327650" cy="5715000"/>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fgt6yh.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382588"/>
            <a:ext cx="5327650" cy="648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0 Rectángulo"/>
          <p:cNvSpPr/>
          <p:nvPr/>
        </p:nvSpPr>
        <p:spPr>
          <a:xfrm>
            <a:off x="1907704" y="1705372"/>
            <a:ext cx="5400600" cy="584775"/>
          </a:xfrm>
          <a:prstGeom prst="rect">
            <a:avLst/>
          </a:prstGeom>
          <a:noFill/>
        </p:spPr>
        <p:txBody>
          <a:bodyPr>
            <a:spAutoFit/>
            <a:scene3d>
              <a:camera prst="orthographicFront"/>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Resurrección y Ascensión</a:t>
            </a:r>
          </a:p>
        </p:txBody>
      </p:sp>
      <p:sp>
        <p:nvSpPr>
          <p:cNvPr id="10" name="9 CuadroTexto"/>
          <p:cNvSpPr txBox="1"/>
          <p:nvPr/>
        </p:nvSpPr>
        <p:spPr>
          <a:xfrm>
            <a:off x="684213" y="4657725"/>
            <a:ext cx="79200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cuatro evangelios relatan que Jesús resucitó de entre los muertos al tercer día después de su muerte y se apareció a sus discípulos en varias ocasiones.</a:t>
            </a:r>
          </a:p>
        </p:txBody>
      </p:sp>
    </p:spTree>
  </p:cSld>
  <p:clrMapOvr>
    <a:masterClrMapping/>
  </p:clrMapOvr>
  <mc:AlternateContent xmlns:mc="http://schemas.openxmlformats.org/markup-compatibility/2006">
    <mc:Choice xmlns:p14="http://schemas.microsoft.com/office/powerpoint/2010/main" Requires="p14">
      <p:transition spd="slow" p14:dur="2000" advTm="27000">
        <p14:prism dir="u" isContent="1"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amond(out)">
                                      <p:cBhvr>
                                        <p:cTn id="24" dur="3000"/>
                                        <p:tgtEl>
                                          <p:spTgt spid="7"/>
                                        </p:tgtEl>
                                      </p:cBhvr>
                                    </p:animEffect>
                                  </p:childTnLst>
                                </p:cTn>
                              </p:par>
                              <p:par>
                                <p:cTn id="25" presetID="8" presetClass="entr" presetSubtype="3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amond(out)">
                                      <p:cBhvr>
                                        <p:cTn id="27" dur="3000"/>
                                        <p:tgtEl>
                                          <p:spTgt spid="5"/>
                                        </p:tgtEl>
                                      </p:cBhvr>
                                    </p:animEffect>
                                  </p:childTnLst>
                                </p:cTn>
                              </p:par>
                            </p:childTnLst>
                          </p:cTn>
                        </p:par>
                        <p:par>
                          <p:cTn id="28" fill="hold" nodeType="afterGroup">
                            <p:stCondLst>
                              <p:cond delay="3000"/>
                            </p:stCondLst>
                            <p:childTnLst>
                              <p:par>
                                <p:cTn id="29" presetID="23" presetClass="entr" presetSubtype="32" fill="hold"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2000" fill="hold"/>
                                        <p:tgtEl>
                                          <p:spTgt spid="11"/>
                                        </p:tgtEl>
                                        <p:attrNameLst>
                                          <p:attrName>ppt_w</p:attrName>
                                        </p:attrNameLst>
                                      </p:cBhvr>
                                      <p:tavLst>
                                        <p:tav tm="0">
                                          <p:val>
                                            <p:strVal val="4*#ppt_w"/>
                                          </p:val>
                                        </p:tav>
                                        <p:tav tm="100000">
                                          <p:val>
                                            <p:strVal val="#ppt_w"/>
                                          </p:val>
                                        </p:tav>
                                      </p:tavLst>
                                    </p:anim>
                                    <p:anim calcmode="lin" valueType="num">
                                      <p:cBhvr>
                                        <p:cTn id="32" dur="2000" fill="hold"/>
                                        <p:tgtEl>
                                          <p:spTgt spid="11"/>
                                        </p:tgtEl>
                                        <p:attrNameLst>
                                          <p:attrName>ppt_h</p:attrName>
                                        </p:attrNameLst>
                                      </p:cBhvr>
                                      <p:tavLst>
                                        <p:tav tm="0">
                                          <p:val>
                                            <p:strVal val="4*#ppt_h"/>
                                          </p:val>
                                        </p:tav>
                                        <p:tav tm="100000">
                                          <p:val>
                                            <p:strVal val="#ppt_h"/>
                                          </p:val>
                                        </p:tav>
                                      </p:tavLst>
                                    </p:anim>
                                  </p:childTnLst>
                                </p:cTn>
                              </p:par>
                            </p:childTnLst>
                          </p:cTn>
                        </p:par>
                        <p:par>
                          <p:cTn id="33" fill="hold" nodeType="afterGroup">
                            <p:stCondLst>
                              <p:cond delay="5500"/>
                            </p:stCondLst>
                            <p:childTnLst>
                              <p:par>
                                <p:cTn id="34" presetID="23" presetClass="exit" presetSubtype="32" fill="hold" nodeType="afterEffect">
                                  <p:stCondLst>
                                    <p:cond delay="2000"/>
                                  </p:stCondLst>
                                  <p:childTnLst>
                                    <p:anim calcmode="lin" valueType="num">
                                      <p:cBhvr>
                                        <p:cTn id="35" dur="2000"/>
                                        <p:tgtEl>
                                          <p:spTgt spid="11"/>
                                        </p:tgtEl>
                                        <p:attrNameLst>
                                          <p:attrName>ppt_w</p:attrName>
                                        </p:attrNameLst>
                                      </p:cBhvr>
                                      <p:tavLst>
                                        <p:tav tm="0">
                                          <p:val>
                                            <p:strVal val="ppt_w"/>
                                          </p:val>
                                        </p:tav>
                                        <p:tav tm="100000">
                                          <p:val>
                                            <p:fltVal val="0"/>
                                          </p:val>
                                        </p:tav>
                                      </p:tavLst>
                                    </p:anim>
                                    <p:anim calcmode="lin" valueType="num">
                                      <p:cBhvr>
                                        <p:cTn id="36" dur="2000"/>
                                        <p:tgtEl>
                                          <p:spTgt spid="11"/>
                                        </p:tgtEl>
                                        <p:attrNameLst>
                                          <p:attrName>ppt_h</p:attrName>
                                        </p:attrNameLst>
                                      </p:cBhvr>
                                      <p:tavLst>
                                        <p:tav tm="0">
                                          <p:val>
                                            <p:strVal val="ppt_h"/>
                                          </p:val>
                                        </p:tav>
                                        <p:tav tm="100000">
                                          <p:val>
                                            <p:fltVal val="0"/>
                                          </p:val>
                                        </p:tav>
                                      </p:tavLst>
                                    </p:anim>
                                    <p:set>
                                      <p:cBhvr>
                                        <p:cTn id="37" dur="1" fill="hold">
                                          <p:stCondLst>
                                            <p:cond delay="1999"/>
                                          </p:stCondLst>
                                        </p:cTn>
                                        <p:tgtEl>
                                          <p:spTgt spid="11"/>
                                        </p:tgtEl>
                                        <p:attrNameLst>
                                          <p:attrName>style.visibility</p:attrName>
                                        </p:attrNameLst>
                                      </p:cBhvr>
                                      <p:to>
                                        <p:strVal val="hidden"/>
                                      </p:to>
                                    </p:set>
                                  </p:childTnLst>
                                </p:cTn>
                              </p:par>
                            </p:childTnLst>
                          </p:cTn>
                        </p:par>
                        <p:par>
                          <p:cTn id="38" fill="hold" nodeType="afterGroup">
                            <p:stCondLst>
                              <p:cond delay="9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1"/>
                                          </p:val>
                                        </p:tav>
                                        <p:tav tm="100000">
                                          <p:val>
                                            <p:strVal val="#ppt_x"/>
                                          </p:val>
                                        </p:tav>
                                      </p:tavLst>
                                    </p:anim>
                                    <p:anim calcmode="lin" valueType="num">
                                      <p:cBhvr>
                                        <p:cTn id="4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a:off x="0" y="217488"/>
            <a:ext cx="9144000" cy="1619250"/>
          </a:xfrm>
          <a:prstGeom prst="flowChartMerge">
            <a:avLst/>
          </a:prstGeom>
          <a:solidFill>
            <a:schemeClr val="tx1">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flipV="1">
            <a:off x="0" y="3817938"/>
            <a:ext cx="9144000" cy="1739900"/>
          </a:xfrm>
          <a:prstGeom prst="flowChartMerge">
            <a:avLst/>
          </a:prstGeom>
          <a:solidFill>
            <a:schemeClr val="tx1">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a:off x="0" y="996950"/>
            <a:ext cx="9144000" cy="1741488"/>
          </a:xfrm>
          <a:prstGeom prst="flowChartMerge">
            <a:avLst/>
          </a:prstGeom>
          <a:solidFill>
            <a:schemeClr val="tx1">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flipV="1">
            <a:off x="0" y="2976563"/>
            <a:ext cx="9144000" cy="1681162"/>
          </a:xfrm>
          <a:prstGeom prst="flowChartMerge">
            <a:avLst/>
          </a:prstGeom>
          <a:solidFill>
            <a:schemeClr val="tx1">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4213" y="4945063"/>
            <a:ext cx="799147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el Evangelio de Mateo, sobrevino un terremoto, y un ángel vestido de blanco removió la piedra del sepulcro y se sentó sobre ella.</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dir="d" isContent="1"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3000"/>
                                        <p:tgtEl>
                                          <p:spTgt spid="9"/>
                                        </p:tgtEl>
                                      </p:cBhvr>
                                    </p:animEffect>
                                  </p:childTnLst>
                                </p:cTn>
                              </p:par>
                              <p:par>
                                <p:cTn id="17" presetID="16" presetClass="entr" presetSubtype="2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3000"/>
                                        <p:tgtEl>
                                          <p:spTgt spid="10"/>
                                        </p:tgtEl>
                                      </p:cBhvr>
                                    </p:animEffect>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9"/>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6"/>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0"/>
                                        </p:tgtEl>
                                        <p:attrNameLst>
                                          <p:attrName>r</p:attrName>
                                        </p:attrNameLst>
                                      </p:cBhvr>
                                    </p:animRot>
                                  </p:childTnLst>
                                </p:cTn>
                              </p:par>
                            </p:childTnLst>
                          </p:cTn>
                        </p:par>
                        <p:par>
                          <p:cTn id="28" fill="hold" nodeType="afterGroup">
                            <p:stCondLst>
                              <p:cond delay="3000"/>
                            </p:stCondLst>
                            <p:childTnLst>
                              <p:par>
                                <p:cTn id="29" presetID="2" presetClass="exit" presetSubtype="1" fill="hold"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ppt_x"/>
                                          </p:val>
                                        </p:tav>
                                      </p:tavLst>
                                    </p:anim>
                                    <p:anim calcmode="lin" valueType="num">
                                      <p:cBhvr additive="base">
                                        <p:cTn id="31" dur="3000"/>
                                        <p:tgtEl>
                                          <p:spTgt spid="5"/>
                                        </p:tgtEl>
                                        <p:attrNameLst>
                                          <p:attrName>ppt_y</p:attrName>
                                        </p:attrNameLst>
                                      </p:cBhvr>
                                      <p:tavLst>
                                        <p:tav tm="0">
                                          <p:val>
                                            <p:strVal val="ppt_y"/>
                                          </p:val>
                                        </p:tav>
                                        <p:tav tm="100000">
                                          <p:val>
                                            <p:strVal val="0-ppt_h/2"/>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0-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ppt_x"/>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16" presetClass="entr" presetSubtype="4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Horizontal)">
                                      <p:cBhvr>
                                        <p:cTn id="47" dur="3000"/>
                                        <p:tgtEl>
                                          <p:spTgt spid="4"/>
                                        </p:tgtEl>
                                      </p:cBhvr>
                                    </p:animEffect>
                                  </p:childTnLst>
                                </p:cTn>
                              </p:par>
                              <p:par>
                                <p:cTn id="48" presetID="23" presetClass="entr" presetSubtype="28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strVal val="4/3*#ppt_w"/>
                                          </p:val>
                                        </p:tav>
                                        <p:tav tm="100000">
                                          <p:val>
                                            <p:strVal val="#ppt_w"/>
                                          </p:val>
                                        </p:tav>
                                      </p:tavLst>
                                    </p:anim>
                                    <p:anim calcmode="lin" valueType="num">
                                      <p:cBhvr>
                                        <p:cTn id="51" dur="3000" fill="hold"/>
                                        <p:tgtEl>
                                          <p:spTgt spid="4"/>
                                        </p:tgtEl>
                                        <p:attrNameLst>
                                          <p:attrName>ppt_h</p:attrName>
                                        </p:attrNameLst>
                                      </p:cBhvr>
                                      <p:tavLst>
                                        <p:tav tm="0">
                                          <p:val>
                                            <p:strVal val="4/3*#ppt_h"/>
                                          </p:val>
                                        </p:tav>
                                        <p:tav tm="100000">
                                          <p:val>
                                            <p:strVal val="#ppt_h"/>
                                          </p:val>
                                        </p:tav>
                                      </p:tavLst>
                                    </p:anim>
                                  </p:childTnLst>
                                </p:cTn>
                              </p:par>
                            </p:childTnLst>
                          </p:cTn>
                        </p:par>
                        <p:par>
                          <p:cTn id="52" fill="hold" nodeType="afterGroup">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1"/>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8429652" y="0"/>
            <a:ext cx="714348" cy="57150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7 Imagen" descr="23905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503238" y="4370388"/>
            <a:ext cx="81375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Evangelio de Marcos, tres seguidoras de Jesús, María Magdalena, María la de Santiago y Salomé, fueron al sepulcro el domingo, muy de mañana, con la intención de ungir a Jesús con perfumes. Vieron que la piedra que cubría el sepulcro estaba removida.</a:t>
            </a:r>
          </a:p>
        </p:txBody>
      </p:sp>
    </p:spTree>
  </p:cSld>
  <p:clrMapOvr>
    <a:masterClrMapping/>
  </p:clrMapOvr>
  <mc:AlternateContent xmlns:mc="http://schemas.openxmlformats.org/markup-compatibility/2006">
    <mc:Choice xmlns:p14="http://schemas.microsoft.com/office/powerpoint/2010/main" Requires="p14">
      <p:transition spd="slow" p14:dur="200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1"/>
                                          </p:val>
                                        </p:tav>
                                        <p:tav tm="100000">
                                          <p:val>
                                            <p:strVal val="#ppt_x"/>
                                          </p:val>
                                        </p:tav>
                                      </p:tavLst>
                                    </p:anim>
                                    <p:anim calcmode="lin" valueType="num">
                                      <p:cBhvr>
                                        <p:cTn id="2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455613"/>
            <a:ext cx="4752975" cy="6553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195513" y="0"/>
            <a:ext cx="2305050" cy="2857500"/>
          </a:xfrm>
          <a:prstGeom prst="rect">
            <a:avLst/>
          </a:prstGeom>
          <a:solidFill>
            <a:schemeClr val="tx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00563" y="2857500"/>
            <a:ext cx="2447925" cy="2857500"/>
          </a:xfrm>
          <a:prstGeom prst="rect">
            <a:avLst/>
          </a:prstGeom>
          <a:solidFill>
            <a:schemeClr val="tx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00563" y="0"/>
            <a:ext cx="2447925" cy="2857500"/>
          </a:xfrm>
          <a:prstGeom prst="rect">
            <a:avLst/>
          </a:prstGeom>
          <a:solidFill>
            <a:schemeClr val="tx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195513" y="2857500"/>
            <a:ext cx="2305050" cy="2857500"/>
          </a:xfrm>
          <a:prstGeom prst="rect">
            <a:avLst/>
          </a:prstGeom>
          <a:solidFill>
            <a:schemeClr val="tx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219551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2195513"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6948488" y="0"/>
            <a:ext cx="219551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948488" y="0"/>
            <a:ext cx="2195512"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68313"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del sepulcro, descubrieron a un joven vestido con una túnica blanca, quien les anunció que Jesús había resucitado, y les ordenó que dijesen a los discípulos que fuesen a Galilea para allí ver a Jesús.</a:t>
            </a:r>
          </a:p>
        </p:txBody>
      </p:sp>
    </p:spTree>
  </p:cSld>
  <p:clrMapOvr>
    <a:masterClrMapping/>
  </p:clrMapOvr>
  <mc:AlternateContent xmlns:mc="http://schemas.openxmlformats.org/markup-compatibility/2006">
    <mc:Choice xmlns:p14="http://schemas.microsoft.com/office/powerpoint/2010/main" Requires="p14">
      <p:transition spd="slow" p14:dur="2000" advTm="25000">
        <p14:prism dir="u" isContent="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16" presetClass="entr" presetSubtype="2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Horizontal)">
                                      <p:cBhvr>
                                        <p:cTn id="23" dur="3000"/>
                                        <p:tgtEl>
                                          <p:spTgt spid="9"/>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Horizontal)">
                                      <p:cBhvr>
                                        <p:cTn id="26" dur="3000"/>
                                        <p:tgtEl>
                                          <p:spTgt spid="10"/>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1"/>
                                          </p:val>
                                        </p:tav>
                                        <p:tav tm="100000">
                                          <p:val>
                                            <p:strVal val="#ppt_x"/>
                                          </p:val>
                                        </p:tav>
                                      </p:tavLst>
                                    </p:anim>
                                    <p:anim calcmode="lin" valueType="num">
                                      <p:cBhvr>
                                        <p:cTn id="3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70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19 Extracto"/>
          <p:cNvSpPr/>
          <p:nvPr/>
        </p:nvSpPr>
        <p:spPr>
          <a:xfrm rot="5400000">
            <a:off x="94457" y="1597818"/>
            <a:ext cx="5715000" cy="2519363"/>
          </a:xfrm>
          <a:prstGeom prst="flowChartExtract">
            <a:avLst/>
          </a:prstGeom>
          <a:solidFill>
            <a:schemeClr val="tx1">
              <a:alpha val="67000"/>
            </a:schemeClr>
          </a:solidFill>
          <a:ln>
            <a:solidFill>
              <a:srgbClr val="AC5208"/>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Extracto"/>
          <p:cNvSpPr/>
          <p:nvPr/>
        </p:nvSpPr>
        <p:spPr>
          <a:xfrm rot="5400000">
            <a:off x="-1507331" y="1507331"/>
            <a:ext cx="5715000" cy="2700338"/>
          </a:xfrm>
          <a:prstGeom prst="flowChartExtract">
            <a:avLst/>
          </a:prstGeom>
          <a:solidFill>
            <a:schemeClr val="tx1">
              <a:alpha val="67000"/>
            </a:schemeClr>
          </a:solidFill>
          <a:ln>
            <a:solidFill>
              <a:srgbClr val="AC5208"/>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Extracto"/>
          <p:cNvSpPr/>
          <p:nvPr/>
        </p:nvSpPr>
        <p:spPr>
          <a:xfrm rot="5400000" flipV="1">
            <a:off x="3154363" y="1489075"/>
            <a:ext cx="5715000" cy="2736850"/>
          </a:xfrm>
          <a:prstGeom prst="flowChartExtract">
            <a:avLst/>
          </a:prstGeom>
          <a:solidFill>
            <a:schemeClr val="tx1">
              <a:alpha val="67000"/>
            </a:schemeClr>
          </a:solidFill>
          <a:ln>
            <a:solidFill>
              <a:srgbClr val="AC5208"/>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Extracto"/>
          <p:cNvSpPr/>
          <p:nvPr/>
        </p:nvSpPr>
        <p:spPr>
          <a:xfrm rot="5400000" flipV="1">
            <a:off x="4720432" y="1291431"/>
            <a:ext cx="5715000" cy="3132137"/>
          </a:xfrm>
          <a:prstGeom prst="flowChartExtract">
            <a:avLst/>
          </a:prstGeom>
          <a:solidFill>
            <a:schemeClr val="tx1">
              <a:alpha val="67000"/>
            </a:schemeClr>
          </a:solidFill>
          <a:ln>
            <a:solidFill>
              <a:srgbClr val="AC5208"/>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Rectángulo"/>
          <p:cNvSpPr/>
          <p:nvPr/>
        </p:nvSpPr>
        <p:spPr>
          <a:xfrm>
            <a:off x="0" y="0"/>
            <a:ext cx="9144000" cy="5715000"/>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Ese mismo día, Jesús se apareció a dos discípulos que caminaban de Jerusalén a </a:t>
            </a:r>
            <a:r>
              <a:rPr lang="es-ES" b="1" dirty="0" err="1">
                <a:effectLst>
                  <a:glow rad="101600">
                    <a:schemeClr val="accent2">
                      <a:satMod val="175000"/>
                      <a:alpha val="40000"/>
                    </a:schemeClr>
                  </a:glow>
                  <a:outerShdw blurRad="38100" dist="38100" dir="2700000" algn="tl">
                    <a:srgbClr val="000000">
                      <a:alpha val="43137"/>
                    </a:srgbClr>
                  </a:outerShdw>
                </a:effectLst>
              </a:rPr>
              <a:t>Emaús</a:t>
            </a:r>
            <a:r>
              <a:rPr lang="es-ES" b="1" dirty="0">
                <a:effectLst>
                  <a:glow rad="101600">
                    <a:schemeClr val="accent2">
                      <a:satMod val="175000"/>
                      <a:alpha val="40000"/>
                    </a:schemeClr>
                  </a:glow>
                  <a:outerShdw blurRad="38100" dist="38100" dir="2700000" algn="tl">
                    <a:srgbClr val="000000">
                      <a:alpha val="43137"/>
                    </a:srgbClr>
                  </a:outerShdw>
                </a:effectLst>
              </a:rPr>
              <a:t>, que lo reconocieron en el momento. Poco después se presentó ante los once, que creyeron que se trataba de un espíritu, pero les demostró que era él en carne y huesos, y comió en su presencia.</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dir="r" isContent="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33"/>
                                        </p:tgtEl>
                                      </p:cBhvr>
                                    </p:animEffect>
                                    <p:set>
                                      <p:cBhvr>
                                        <p:cTn id="7" dur="1" fill="hold">
                                          <p:stCondLst>
                                            <p:cond delay="2999"/>
                                          </p:stCondLst>
                                        </p:cTn>
                                        <p:tgtEl>
                                          <p:spTgt spid="33"/>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inHorizontal)">
                                      <p:cBhvr>
                                        <p:cTn id="10" dur="3000"/>
                                        <p:tgtEl>
                                          <p:spTgt spid="20"/>
                                        </p:tgtEl>
                                      </p:cBhvr>
                                    </p:animEffect>
                                  </p:childTnLst>
                                </p:cTn>
                              </p:par>
                              <p:par>
                                <p:cTn id="11" presetID="16" presetClass="entr" presetSubtype="26"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Horizontal)">
                                      <p:cBhvr>
                                        <p:cTn id="13" dur="3000"/>
                                        <p:tgtEl>
                                          <p:spTgt spid="25"/>
                                        </p:tgtEl>
                                      </p:cBhvr>
                                    </p:animEffect>
                                  </p:childTnLst>
                                </p:cTn>
                              </p:par>
                              <p:par>
                                <p:cTn id="14" presetID="8" presetClass="emph" presetSubtype="0" fill="hold" nodeType="withEffect">
                                  <p:stCondLst>
                                    <p:cond delay="0"/>
                                  </p:stCondLst>
                                  <p:childTnLst>
                                    <p:animRot by="21600000">
                                      <p:cBhvr>
                                        <p:cTn id="15" dur="3000" fill="hold"/>
                                        <p:tgtEl>
                                          <p:spTgt spid="20"/>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25"/>
                                        </p:tgtEl>
                                        <p:attrNameLst>
                                          <p:attrName>r</p:attrName>
                                        </p:attrNameLst>
                                      </p:cBhvr>
                                    </p:animRot>
                                  </p:childTnLst>
                                </p:cTn>
                              </p:par>
                              <p:par>
                                <p:cTn id="18" presetID="16" presetClass="entr" presetSubtype="26"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barn(inHorizontal)">
                                      <p:cBhvr>
                                        <p:cTn id="20" dur="3000"/>
                                        <p:tgtEl>
                                          <p:spTgt spid="26"/>
                                        </p:tgtEl>
                                      </p:cBhvr>
                                    </p:animEffect>
                                  </p:childTnLst>
                                </p:cTn>
                              </p:par>
                              <p:par>
                                <p:cTn id="21" presetID="8" presetClass="emph" presetSubtype="0" fill="hold" nodeType="withEffect">
                                  <p:stCondLst>
                                    <p:cond delay="0"/>
                                  </p:stCondLst>
                                  <p:childTnLst>
                                    <p:animRot by="-21600000">
                                      <p:cBhvr>
                                        <p:cTn id="22" dur="3000" fill="hold"/>
                                        <p:tgtEl>
                                          <p:spTgt spid="26"/>
                                        </p:tgtEl>
                                        <p:attrNameLst>
                                          <p:attrName>r</p:attrName>
                                        </p:attrNameLst>
                                      </p:cBhvr>
                                    </p:animRot>
                                  </p:childTnLst>
                                </p:cTn>
                              </p:par>
                              <p:par>
                                <p:cTn id="23" presetID="16" presetClass="entr" presetSubtype="26"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barn(inHorizontal)">
                                      <p:cBhvr>
                                        <p:cTn id="25" dur="3000"/>
                                        <p:tgtEl>
                                          <p:spTgt spid="32"/>
                                        </p:tgtEl>
                                      </p:cBhvr>
                                    </p:animEffect>
                                  </p:childTnLst>
                                </p:cTn>
                              </p:par>
                              <p:par>
                                <p:cTn id="26" presetID="8" presetClass="emph" presetSubtype="0" fill="hold" nodeType="withEffect">
                                  <p:stCondLst>
                                    <p:cond delay="0"/>
                                  </p:stCondLst>
                                  <p:childTnLst>
                                    <p:animRot by="-21600000">
                                      <p:cBhvr>
                                        <p:cTn id="27" dur="3000" fill="hold"/>
                                        <p:tgtEl>
                                          <p:spTgt spid="32"/>
                                        </p:tgtEl>
                                        <p:attrNameLst>
                                          <p:attrName>r</p:attrName>
                                        </p:attrNameLst>
                                      </p:cBhvr>
                                    </p:animRot>
                                  </p:childTnLst>
                                </p:cTn>
                              </p:par>
                            </p:childTnLst>
                          </p:cTn>
                        </p:par>
                        <p:par>
                          <p:cTn id="28" fill="hold" nodeType="afterGroup">
                            <p:stCondLst>
                              <p:cond delay="3000"/>
                            </p:stCondLst>
                            <p:childTnLst>
                              <p:par>
                                <p:cTn id="29" presetID="2" presetClass="exit" presetSubtype="8" fill="hold" nodeType="afterEffect">
                                  <p:stCondLst>
                                    <p:cond delay="0"/>
                                  </p:stCondLst>
                                  <p:childTnLst>
                                    <p:anim calcmode="lin" valueType="num">
                                      <p:cBhvr additive="base">
                                        <p:cTn id="30" dur="3000"/>
                                        <p:tgtEl>
                                          <p:spTgt spid="20"/>
                                        </p:tgtEl>
                                        <p:attrNameLst>
                                          <p:attrName>ppt_x</p:attrName>
                                        </p:attrNameLst>
                                      </p:cBhvr>
                                      <p:tavLst>
                                        <p:tav tm="0">
                                          <p:val>
                                            <p:strVal val="ppt_x"/>
                                          </p:val>
                                        </p:tav>
                                        <p:tav tm="100000">
                                          <p:val>
                                            <p:strVal val="0-ppt_w/2"/>
                                          </p:val>
                                        </p:tav>
                                      </p:tavLst>
                                    </p:anim>
                                    <p:anim calcmode="lin" valueType="num">
                                      <p:cBhvr additive="base">
                                        <p:cTn id="31" dur="3000"/>
                                        <p:tgtEl>
                                          <p:spTgt spid="20"/>
                                        </p:tgtEl>
                                        <p:attrNameLst>
                                          <p:attrName>ppt_y</p:attrName>
                                        </p:attrNameLst>
                                      </p:cBhvr>
                                      <p:tavLst>
                                        <p:tav tm="0">
                                          <p:val>
                                            <p:strVal val="ppt_y"/>
                                          </p:val>
                                        </p:tav>
                                        <p:tav tm="100000">
                                          <p:val>
                                            <p:strVal val="ppt_y"/>
                                          </p:val>
                                        </p:tav>
                                      </p:tavLst>
                                    </p:anim>
                                    <p:set>
                                      <p:cBhvr>
                                        <p:cTn id="32" dur="1" fill="hold">
                                          <p:stCondLst>
                                            <p:cond delay="2999"/>
                                          </p:stCondLst>
                                        </p:cTn>
                                        <p:tgtEl>
                                          <p:spTgt spid="2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25"/>
                                        </p:tgtEl>
                                        <p:attrNameLst>
                                          <p:attrName>ppt_x</p:attrName>
                                        </p:attrNameLst>
                                      </p:cBhvr>
                                      <p:tavLst>
                                        <p:tav tm="0">
                                          <p:val>
                                            <p:strVal val="ppt_x"/>
                                          </p:val>
                                        </p:tav>
                                        <p:tav tm="100000">
                                          <p:val>
                                            <p:strVal val="0-ppt_w/2"/>
                                          </p:val>
                                        </p:tav>
                                      </p:tavLst>
                                    </p:anim>
                                    <p:anim calcmode="lin" valueType="num">
                                      <p:cBhvr additive="base">
                                        <p:cTn id="35" dur="3000"/>
                                        <p:tgtEl>
                                          <p:spTgt spid="25"/>
                                        </p:tgtEl>
                                        <p:attrNameLst>
                                          <p:attrName>ppt_y</p:attrName>
                                        </p:attrNameLst>
                                      </p:cBhvr>
                                      <p:tavLst>
                                        <p:tav tm="0">
                                          <p:val>
                                            <p:strVal val="ppt_y"/>
                                          </p:val>
                                        </p:tav>
                                        <p:tav tm="100000">
                                          <p:val>
                                            <p:strVal val="ppt_y"/>
                                          </p:val>
                                        </p:tav>
                                      </p:tavLst>
                                    </p:anim>
                                    <p:set>
                                      <p:cBhvr>
                                        <p:cTn id="36" dur="1" fill="hold">
                                          <p:stCondLst>
                                            <p:cond delay="2999"/>
                                          </p:stCondLst>
                                        </p:cTn>
                                        <p:tgtEl>
                                          <p:spTgt spid="25"/>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26"/>
                                        </p:tgtEl>
                                        <p:attrNameLst>
                                          <p:attrName>ppt_x</p:attrName>
                                        </p:attrNameLst>
                                      </p:cBhvr>
                                      <p:tavLst>
                                        <p:tav tm="0">
                                          <p:val>
                                            <p:strVal val="ppt_x"/>
                                          </p:val>
                                        </p:tav>
                                        <p:tav tm="100000">
                                          <p:val>
                                            <p:strVal val="1+ppt_w/2"/>
                                          </p:val>
                                        </p:tav>
                                      </p:tavLst>
                                    </p:anim>
                                    <p:anim calcmode="lin" valueType="num">
                                      <p:cBhvr additive="base">
                                        <p:cTn id="39" dur="3000"/>
                                        <p:tgtEl>
                                          <p:spTgt spid="26"/>
                                        </p:tgtEl>
                                        <p:attrNameLst>
                                          <p:attrName>ppt_y</p:attrName>
                                        </p:attrNameLst>
                                      </p:cBhvr>
                                      <p:tavLst>
                                        <p:tav tm="0">
                                          <p:val>
                                            <p:strVal val="ppt_y"/>
                                          </p:val>
                                        </p:tav>
                                        <p:tav tm="100000">
                                          <p:val>
                                            <p:strVal val="ppt_y"/>
                                          </p:val>
                                        </p:tav>
                                      </p:tavLst>
                                    </p:anim>
                                    <p:set>
                                      <p:cBhvr>
                                        <p:cTn id="40" dur="1" fill="hold">
                                          <p:stCondLst>
                                            <p:cond delay="2999"/>
                                          </p:stCondLst>
                                        </p:cTn>
                                        <p:tgtEl>
                                          <p:spTgt spid="26"/>
                                        </p:tgtEl>
                                        <p:attrNameLst>
                                          <p:attrName>style.visibility</p:attrName>
                                        </p:attrNameLst>
                                      </p:cBhvr>
                                      <p:to>
                                        <p:strVal val="hidden"/>
                                      </p:to>
                                    </p:set>
                                  </p:childTnLst>
                                </p:cTn>
                              </p:par>
                              <p:par>
                                <p:cTn id="41" presetID="2" presetClass="exit" presetSubtype="2" fill="hold" nodeType="withEffect">
                                  <p:stCondLst>
                                    <p:cond delay="0"/>
                                  </p:stCondLst>
                                  <p:childTnLst>
                                    <p:anim calcmode="lin" valueType="num">
                                      <p:cBhvr additive="base">
                                        <p:cTn id="42" dur="3000"/>
                                        <p:tgtEl>
                                          <p:spTgt spid="32"/>
                                        </p:tgtEl>
                                        <p:attrNameLst>
                                          <p:attrName>ppt_x</p:attrName>
                                        </p:attrNameLst>
                                      </p:cBhvr>
                                      <p:tavLst>
                                        <p:tav tm="0">
                                          <p:val>
                                            <p:strVal val="ppt_x"/>
                                          </p:val>
                                        </p:tav>
                                        <p:tav tm="100000">
                                          <p:val>
                                            <p:strVal val="1+ppt_w/2"/>
                                          </p:val>
                                        </p:tav>
                                      </p:tavLst>
                                    </p:anim>
                                    <p:anim calcmode="lin" valueType="num">
                                      <p:cBhvr additive="base">
                                        <p:cTn id="43" dur="3000"/>
                                        <p:tgtEl>
                                          <p:spTgt spid="32"/>
                                        </p:tgtEl>
                                        <p:attrNameLst>
                                          <p:attrName>ppt_y</p:attrName>
                                        </p:attrNameLst>
                                      </p:cBhvr>
                                      <p:tavLst>
                                        <p:tav tm="0">
                                          <p:val>
                                            <p:strVal val="ppt_y"/>
                                          </p:val>
                                        </p:tav>
                                        <p:tav tm="100000">
                                          <p:val>
                                            <p:strVal val="ppt_y"/>
                                          </p:val>
                                        </p:tav>
                                      </p:tavLst>
                                    </p:anim>
                                    <p:set>
                                      <p:cBhvr>
                                        <p:cTn id="44" dur="1" fill="hold">
                                          <p:stCondLst>
                                            <p:cond delay="2999"/>
                                          </p:stCondLst>
                                        </p:cTn>
                                        <p:tgtEl>
                                          <p:spTgt spid="32"/>
                                        </p:tgtEl>
                                        <p:attrNameLst>
                                          <p:attrName>style.visibility</p:attrName>
                                        </p:attrNameLst>
                                      </p:cBhvr>
                                      <p:to>
                                        <p:strVal val="hidden"/>
                                      </p:to>
                                    </p:set>
                                  </p:childTnLst>
                                </p:cTn>
                              </p:par>
                              <p:par>
                                <p:cTn id="45" presetID="16" presetClass="entr" presetSubtype="37"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outVertical)">
                                      <p:cBhvr>
                                        <p:cTn id="47" dur="3000"/>
                                        <p:tgtEl>
                                          <p:spTgt spid="19"/>
                                        </p:tgtEl>
                                      </p:cBhvr>
                                    </p:animEffect>
                                  </p:childTnLst>
                                </p:cTn>
                              </p:par>
                              <p:par>
                                <p:cTn id="48" presetID="23" presetClass="entr" presetSubtype="28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3000" fill="hold"/>
                                        <p:tgtEl>
                                          <p:spTgt spid="19"/>
                                        </p:tgtEl>
                                        <p:attrNameLst>
                                          <p:attrName>ppt_w</p:attrName>
                                        </p:attrNameLst>
                                      </p:cBhvr>
                                      <p:tavLst>
                                        <p:tav tm="0">
                                          <p:val>
                                            <p:strVal val="4/3*#ppt_w"/>
                                          </p:val>
                                        </p:tav>
                                        <p:tav tm="100000">
                                          <p:val>
                                            <p:strVal val="#ppt_w"/>
                                          </p:val>
                                        </p:tav>
                                      </p:tavLst>
                                    </p:anim>
                                    <p:anim calcmode="lin" valueType="num">
                                      <p:cBhvr>
                                        <p:cTn id="51" dur="3000" fill="hold"/>
                                        <p:tgtEl>
                                          <p:spTgt spid="19"/>
                                        </p:tgtEl>
                                        <p:attrNameLst>
                                          <p:attrName>ppt_h</p:attrName>
                                        </p:attrNameLst>
                                      </p:cBhvr>
                                      <p:tavLst>
                                        <p:tav tm="0">
                                          <p:val>
                                            <p:strVal val="4/3*#ppt_h"/>
                                          </p:val>
                                        </p:tav>
                                        <p:tav tm="100000">
                                          <p:val>
                                            <p:strVal val="#ppt_h"/>
                                          </p:val>
                                        </p:tav>
                                      </p:tavLst>
                                    </p:anim>
                                  </p:childTnLst>
                                </p:cTn>
                              </p:par>
                            </p:childTnLst>
                          </p:cTn>
                        </p:par>
                        <p:par>
                          <p:cTn id="52" fill="hold" nodeType="afterGroup">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1"/>
                                          </p:val>
                                        </p:tav>
                                        <p:tav tm="100000">
                                          <p:val>
                                            <p:strVal val="#ppt_x"/>
                                          </p:val>
                                        </p:tav>
                                      </p:tavLst>
                                    </p:anim>
                                    <p:anim calcmode="lin" valueType="num">
                                      <p:cBhvr>
                                        <p:cTn id="5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 el Café Chez Fraysse. Rue de Seine, Paris, 1958 NO ES DE STEV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0"/>
            <a:ext cx="59055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6192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7524750" y="0"/>
            <a:ext cx="16192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En el Café Chez Fraysse. Rue de Seine, Paris, 1958 NO ES DE STEV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0"/>
            <a:ext cx="59055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397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Jesús volvió a aparecerse a todos los discípulos, incluido Tomás. Para vencer su incredulidad, Jesús le dijo que tocara su mano y su costado. Tomás creyó en él (</a:t>
            </a:r>
            <a:r>
              <a:rPr lang="es-ES" b="1" dirty="0" err="1">
                <a:effectLst>
                  <a:glow rad="101600">
                    <a:schemeClr val="accent2">
                      <a:satMod val="175000"/>
                      <a:alpha val="40000"/>
                    </a:schemeClr>
                  </a:glow>
                  <a:outerShdw blurRad="38100" dist="38100" dir="2700000" algn="tl">
                    <a:srgbClr val="1F497D"/>
                  </a:outerShdw>
                </a:effectLst>
              </a:rPr>
              <a:t>Jn</a:t>
            </a:r>
            <a:r>
              <a:rPr lang="es-ES" b="1" dirty="0">
                <a:effectLst>
                  <a:glow rad="101600">
                    <a:schemeClr val="accent2">
                      <a:satMod val="175000"/>
                      <a:alpha val="40000"/>
                    </a:schemeClr>
                  </a:glow>
                  <a:outerShdw blurRad="38100" dist="38100" dir="2700000" algn="tl">
                    <a:srgbClr val="1F497D"/>
                  </a:outerShdw>
                </a:effectLst>
              </a:rPr>
              <a:t> 20, 26-29). </a:t>
            </a:r>
          </a:p>
        </p:txBody>
      </p:sp>
    </p:spTree>
  </p:cSld>
  <p:clrMapOvr>
    <a:masterClrMapping/>
  </p:clrMapOvr>
  <mc:AlternateContent xmlns:mc="http://schemas.openxmlformats.org/markup-compatibility/2006">
    <mc:Choice xmlns:p14="http://schemas.microsoft.com/office/powerpoint/2010/main" Requires="p14">
      <p:transition spd="slow" p14:dur="2000" advTm="23000">
        <p14:prism dir="d" isContent="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nodeType="withEffect">
                                  <p:stCondLst>
                                    <p:cond delay="0"/>
                                  </p:stCondLst>
                                  <p:childTnLst>
                                    <p:animEffect transition="out" filter="box(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amond(out)">
                                      <p:cBhvr>
                                        <p:cTn id="20" dur="3000"/>
                                        <p:tgtEl>
                                          <p:spTgt spid="6"/>
                                        </p:tgtEl>
                                      </p:cBhvr>
                                    </p:animEffect>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3000"/>
                                        <p:tgtEl>
                                          <p:spTgt spid="5"/>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4461566913_fc9db98133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311150"/>
            <a:ext cx="6048375"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827088"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827088" y="0"/>
            <a:ext cx="720725"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596188" y="0"/>
            <a:ext cx="792162"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8388350" y="0"/>
            <a:ext cx="755650" cy="571500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547813" y="0"/>
            <a:ext cx="6048375" cy="5715000"/>
          </a:xfrm>
          <a:prstGeom prst="rect">
            <a:avLst/>
          </a:prstGeom>
          <a:solidFill>
            <a:schemeClr val="accent6">
              <a:lumMod val="20000"/>
              <a:lumOff val="8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8313"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Les explicó el sentido de su muerte y resurrección (</a:t>
            </a:r>
            <a:r>
              <a:rPr lang="es-ES" b="1" dirty="0" err="1">
                <a:effectLst>
                  <a:glow rad="101600">
                    <a:schemeClr val="accent2">
                      <a:satMod val="175000"/>
                      <a:alpha val="40000"/>
                    </a:schemeClr>
                  </a:glow>
                  <a:outerShdw blurRad="38100" dist="38100" dir="2700000" algn="tl">
                    <a:srgbClr val="000000">
                      <a:alpha val="43137"/>
                    </a:srgbClr>
                  </a:outerShdw>
                </a:effectLst>
              </a:rPr>
              <a:t>Lc</a:t>
            </a:r>
            <a:r>
              <a:rPr lang="es-ES" b="1" dirty="0">
                <a:effectLst>
                  <a:glow rad="101600">
                    <a:schemeClr val="accent2">
                      <a:satMod val="175000"/>
                      <a:alpha val="40000"/>
                    </a:schemeClr>
                  </a:glow>
                  <a:outerShdw blurRad="38100" dist="38100" dir="2700000" algn="tl">
                    <a:srgbClr val="000000">
                      <a:alpha val="43137"/>
                    </a:srgbClr>
                  </a:outerShdw>
                </a:effectLst>
              </a:rPr>
              <a:t> 24,44-49), y, más tarde, los llevó cerca de </a:t>
            </a:r>
            <a:r>
              <a:rPr lang="es-ES" b="1" dirty="0" err="1">
                <a:effectLst>
                  <a:glow rad="101600">
                    <a:schemeClr val="accent2">
                      <a:satMod val="175000"/>
                      <a:alpha val="40000"/>
                    </a:schemeClr>
                  </a:glow>
                  <a:outerShdw blurRad="38100" dist="38100" dir="2700000" algn="tl">
                    <a:srgbClr val="000000">
                      <a:alpha val="43137"/>
                    </a:srgbClr>
                  </a:outerShdw>
                </a:effectLst>
              </a:rPr>
              <a:t>Betania</a:t>
            </a:r>
            <a:r>
              <a:rPr lang="es-ES" b="1" dirty="0">
                <a:effectLst>
                  <a:glow rad="101600">
                    <a:schemeClr val="accent2">
                      <a:satMod val="175000"/>
                      <a:alpha val="40000"/>
                    </a:schemeClr>
                  </a:glow>
                  <a:outerShdw blurRad="38100" dist="38100" dir="2700000" algn="tl">
                    <a:srgbClr val="000000">
                      <a:alpha val="43137"/>
                    </a:srgbClr>
                  </a:outerShdw>
                </a:effectLst>
              </a:rPr>
              <a:t>, donde ascendió al cielo (</a:t>
            </a:r>
            <a:r>
              <a:rPr lang="es-ES" b="1" dirty="0" err="1">
                <a:effectLst>
                  <a:glow rad="101600">
                    <a:schemeClr val="accent2">
                      <a:satMod val="175000"/>
                      <a:alpha val="40000"/>
                    </a:schemeClr>
                  </a:glow>
                  <a:outerShdw blurRad="38100" dist="38100" dir="2700000" algn="tl">
                    <a:srgbClr val="000000">
                      <a:alpha val="43137"/>
                    </a:srgbClr>
                  </a:outerShdw>
                </a:effectLst>
              </a:rPr>
              <a:t>Lc</a:t>
            </a:r>
            <a:r>
              <a:rPr lang="es-ES" b="1" dirty="0">
                <a:effectLst>
                  <a:glow rad="101600">
                    <a:schemeClr val="accent2">
                      <a:satMod val="175000"/>
                      <a:alpha val="40000"/>
                    </a:schemeClr>
                  </a:glow>
                  <a:outerShdw blurRad="38100" dist="38100" dir="2700000" algn="tl">
                    <a:srgbClr val="000000">
                      <a:alpha val="43137"/>
                    </a:srgbClr>
                  </a:outerShdw>
                </a:effectLst>
              </a:rPr>
              <a:t> 24,50-53).</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doctrina cristiana sostiene que Cristo ascendió en forma física al cielo tras su Resurrección en presencia de sus Apóstoles.</a:t>
            </a:r>
          </a:p>
        </p:txBody>
      </p:sp>
    </p:spTree>
  </p:cSld>
  <p:clrMapOvr>
    <a:masterClrMapping/>
  </p:clrMapOvr>
  <mc:AlternateContent xmlns:mc="http://schemas.openxmlformats.org/markup-compatibility/2006">
    <mc:Choice xmlns:p14="http://schemas.microsoft.com/office/powerpoint/2010/main" Requires="p14">
      <p:transition spd="slow" p14:dur="200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23" presetClass="entr" presetSubtype="16" fill="hold" nodeType="withEffect">
                                  <p:stCondLst>
                                    <p:cond delay="0"/>
                                  </p:stCondLst>
                                  <p:childTnLst>
                                    <p:set>
                                      <p:cBhvr>
                                        <p:cTn id="18" dur="1" fill="hold">
                                          <p:stCondLst>
                                            <p:cond delay="0"/>
                                          </p:stCondLst>
                                        </p:cTn>
                                        <p:tgtEl>
                                          <p:spTgt spid="33794"/>
                                        </p:tgtEl>
                                        <p:attrNameLst>
                                          <p:attrName>style.visibility</p:attrName>
                                        </p:attrNameLst>
                                      </p:cBhvr>
                                      <p:to>
                                        <p:strVal val="visible"/>
                                      </p:to>
                                    </p:set>
                                    <p:anim calcmode="lin" valueType="num">
                                      <p:cBhvr>
                                        <p:cTn id="19" dur="3000" fill="hold"/>
                                        <p:tgtEl>
                                          <p:spTgt spid="33794"/>
                                        </p:tgtEl>
                                        <p:attrNameLst>
                                          <p:attrName>ppt_w</p:attrName>
                                        </p:attrNameLst>
                                      </p:cBhvr>
                                      <p:tavLst>
                                        <p:tav tm="0">
                                          <p:val>
                                            <p:fltVal val="0"/>
                                          </p:val>
                                        </p:tav>
                                        <p:tav tm="100000">
                                          <p:val>
                                            <p:strVal val="#ppt_w"/>
                                          </p:val>
                                        </p:tav>
                                      </p:tavLst>
                                    </p:anim>
                                    <p:anim calcmode="lin" valueType="num">
                                      <p:cBhvr>
                                        <p:cTn id="20" dur="3000" fill="hold"/>
                                        <p:tgtEl>
                                          <p:spTgt spid="33794"/>
                                        </p:tgtEl>
                                        <p:attrNameLst>
                                          <p:attrName>ppt_h</p:attrName>
                                        </p:attrNameLst>
                                      </p:cBhvr>
                                      <p:tavLst>
                                        <p:tav tm="0">
                                          <p:val>
                                            <p:fltVal val="0"/>
                                          </p:val>
                                        </p:tav>
                                        <p:tav tm="100000">
                                          <p:val>
                                            <p:strVal val="#ppt_h"/>
                                          </p:val>
                                        </p:tav>
                                      </p:tavLst>
                                    </p:anim>
                                  </p:childTnLst>
                                </p:cTn>
                              </p:par>
                              <p:par>
                                <p:cTn id="21" presetID="25" presetClass="entr" presetSubtype="0" fill="hold" nodeType="withEffect">
                                  <p:stCondLst>
                                    <p:cond delay="0"/>
                                  </p:stCondLst>
                                  <p:childTnLst>
                                    <p:set>
                                      <p:cBhvr>
                                        <p:cTn id="22" dur="1" fill="hold">
                                          <p:stCondLst>
                                            <p:cond delay="0"/>
                                          </p:stCondLst>
                                        </p:cTn>
                                        <p:tgtEl>
                                          <p:spTgt spid="33794"/>
                                        </p:tgtEl>
                                        <p:attrNameLst>
                                          <p:attrName>style.visibility</p:attrName>
                                        </p:attrNameLst>
                                      </p:cBhvr>
                                      <p:to>
                                        <p:strVal val="visible"/>
                                      </p:to>
                                    </p:set>
                                    <p:anim calcmode="lin" valueType="num">
                                      <p:cBhvr>
                                        <p:cTn id="23" dur="1500" decel="50000" fill="hold">
                                          <p:stCondLst>
                                            <p:cond delay="0"/>
                                          </p:stCondLst>
                                        </p:cTn>
                                        <p:tgtEl>
                                          <p:spTgt spid="33794"/>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33794"/>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33794"/>
                                        </p:tgtEl>
                                        <p:attrNameLst>
                                          <p:attrName>ppt_w</p:attrName>
                                        </p:attrNameLst>
                                      </p:cBhvr>
                                      <p:tavLst>
                                        <p:tav tm="0">
                                          <p:val>
                                            <p:strVal val="#ppt_w*.05"/>
                                          </p:val>
                                        </p:tav>
                                        <p:tav tm="100000">
                                          <p:val>
                                            <p:strVal val="#ppt_w"/>
                                          </p:val>
                                        </p:tav>
                                      </p:tavLst>
                                    </p:anim>
                                    <p:anim calcmode="lin" valueType="num">
                                      <p:cBhvr>
                                        <p:cTn id="26" dur="3000" fill="hold"/>
                                        <p:tgtEl>
                                          <p:spTgt spid="33794"/>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33794"/>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33794"/>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33794"/>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33794"/>
                                        </p:tgtEl>
                                      </p:cBhvr>
                                    </p:animEffect>
                                  </p:childTnLst>
                                </p:cTn>
                              </p:par>
                              <p:par>
                                <p:cTn id="31" presetID="52" presetClass="entr" presetSubtype="0" fill="hold" nodeType="withEffect">
                                  <p:stCondLst>
                                    <p:cond delay="0"/>
                                  </p:stCondLst>
                                  <p:childTnLst>
                                    <p:set>
                                      <p:cBhvr>
                                        <p:cTn id="32" dur="1" fill="hold">
                                          <p:stCondLst>
                                            <p:cond delay="0"/>
                                          </p:stCondLst>
                                        </p:cTn>
                                        <p:tgtEl>
                                          <p:spTgt spid="33794"/>
                                        </p:tgtEl>
                                        <p:attrNameLst>
                                          <p:attrName>style.visibility</p:attrName>
                                        </p:attrNameLst>
                                      </p:cBhvr>
                                      <p:to>
                                        <p:strVal val="visible"/>
                                      </p:to>
                                    </p:set>
                                    <p:animScale>
                                      <p:cBhvr>
                                        <p:cTn id="33" dur="3000" decel="50000" fill="hold">
                                          <p:stCondLst>
                                            <p:cond delay="0"/>
                                          </p:stCondLst>
                                        </p:cTn>
                                        <p:tgtEl>
                                          <p:spTgt spid="337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3000" decel="50000" fill="hold">
                                          <p:stCondLst>
                                            <p:cond delay="0"/>
                                          </p:stCondLst>
                                        </p:cTn>
                                        <p:tgtEl>
                                          <p:spTgt spid="33794"/>
                                        </p:tgtEl>
                                        <p:attrNameLst>
                                          <p:attrName>ppt_x</p:attrName>
                                          <p:attrName>ppt_y</p:attrName>
                                        </p:attrNameLst>
                                      </p:cBhvr>
                                    </p:animMotion>
                                    <p:animEffect transition="in" filter="fade">
                                      <p:cBhvr>
                                        <p:cTn id="35" dur="3000"/>
                                        <p:tgtEl>
                                          <p:spTgt spid="33794"/>
                                        </p:tgtEl>
                                      </p:cBhvr>
                                    </p:animEffect>
                                  </p:childTnLst>
                                </p:cTn>
                              </p:par>
                              <p:par>
                                <p:cTn id="36" presetID="10" presetClass="exit" presetSubtype="0" fill="hold" grpId="0" nodeType="withEffect">
                                  <p:stCondLst>
                                    <p:cond delay="0"/>
                                  </p:stCondLst>
                                  <p:childTnLst>
                                    <p:animEffect transition="out" filter="fade">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childTnLst>
                          </p:cTn>
                        </p:par>
                        <p:par>
                          <p:cTn id="39" fill="hold" nodeType="afterGroup">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1"/>
                                          </p:val>
                                        </p:tav>
                                        <p:tav tm="100000">
                                          <p:val>
                                            <p:strVal val="#ppt_x"/>
                                          </p:val>
                                        </p:tav>
                                      </p:tavLst>
                                    </p:anim>
                                    <p:anim calcmode="lin" valueType="num">
                                      <p:cBhvr>
                                        <p:cTn id="4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259632" y="157163"/>
            <a:ext cx="6552727" cy="972145"/>
          </a:xfrm>
          <a:prstGeom prst="rect">
            <a:avLst/>
          </a:prstGeom>
        </p:spPr>
        <p:txBody>
          <a:bodyPr wrap="none" fromWordArt="1">
            <a:prstTxWarp prst="textDeflateBottom">
              <a:avLst>
                <a:gd name="adj" fmla="val 59370"/>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Títulos de la música:  </a:t>
            </a:r>
          </a:p>
        </p:txBody>
      </p:sp>
      <p:sp>
        <p:nvSpPr>
          <p:cNvPr id="71683" name="WordArt 3"/>
          <p:cNvSpPr>
            <a:spLocks noChangeArrowheads="1" noChangeShapeType="1" noTextEdit="1"/>
          </p:cNvSpPr>
          <p:nvPr/>
        </p:nvSpPr>
        <p:spPr bwMode="auto">
          <a:xfrm>
            <a:off x="1835696" y="1129308"/>
            <a:ext cx="4608512" cy="792088"/>
          </a:xfrm>
          <a:prstGeom prst="rect">
            <a:avLst/>
          </a:prstGeom>
        </p:spPr>
        <p:txBody>
          <a:bodyPr wrap="none" fromWordArt="1">
            <a:prstTxWarp prst="textCanUp">
              <a:avLst>
                <a:gd name="adj" fmla="val 85713"/>
              </a:avLst>
            </a:prstTxWarp>
            <a:scene3d>
              <a:camera prst="orthographicFront"/>
              <a:lightRig rig="threePt" dir="t"/>
            </a:scene3d>
            <a:sp3d extrusionH="57150">
              <a:bevelT w="82550" h="38100" prst="coolSlant"/>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 Overtura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endParaRPr>
          </a:p>
        </p:txBody>
      </p:sp>
      <p:sp>
        <p:nvSpPr>
          <p:cNvPr id="71684" name="WordArt 4"/>
          <p:cNvSpPr>
            <a:spLocks noChangeArrowheads="1" noChangeShapeType="1" noTextEdit="1"/>
          </p:cNvSpPr>
          <p:nvPr/>
        </p:nvSpPr>
        <p:spPr bwMode="auto">
          <a:xfrm>
            <a:off x="1979712" y="1993404"/>
            <a:ext cx="4896544" cy="936104"/>
          </a:xfrm>
          <a:prstGeom prst="rect">
            <a:avLst/>
          </a:prstGeom>
        </p:spPr>
        <p:txBody>
          <a:bodyPr wrap="none" fromWordArt="1">
            <a:prstTxWarp prst="textCanDown">
              <a:avLst>
                <a:gd name="adj" fmla="val 14287"/>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rPr>
              <a:t> - María va a Jesús  </a:t>
            </a:r>
          </a:p>
        </p:txBody>
      </p:sp>
      <p:sp>
        <p:nvSpPr>
          <p:cNvPr id="71686" name="WordArt 6"/>
          <p:cNvSpPr>
            <a:spLocks noChangeArrowheads="1" noChangeShapeType="1" noTextEdit="1"/>
          </p:cNvSpPr>
          <p:nvPr/>
        </p:nvSpPr>
        <p:spPr bwMode="auto">
          <a:xfrm>
            <a:off x="1857509" y="2929508"/>
            <a:ext cx="4608513" cy="71554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 Hosanna  </a:t>
            </a:r>
          </a:p>
        </p:txBody>
      </p:sp>
      <p:sp>
        <p:nvSpPr>
          <p:cNvPr id="6" name="WordArt 6"/>
          <p:cNvSpPr>
            <a:spLocks noChangeArrowheads="1" noChangeShapeType="1" noTextEdit="1"/>
          </p:cNvSpPr>
          <p:nvPr/>
        </p:nvSpPr>
        <p:spPr bwMode="auto">
          <a:xfrm>
            <a:off x="1979712" y="3865612"/>
            <a:ext cx="5040560" cy="85955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 Resurrección y Epílogo  </a:t>
            </a:r>
          </a:p>
        </p:txBody>
      </p:sp>
      <p:sp>
        <p:nvSpPr>
          <p:cNvPr id="7" name="WordArt 3"/>
          <p:cNvSpPr>
            <a:spLocks noChangeArrowheads="1" noChangeShapeType="1" noTextEdit="1"/>
          </p:cNvSpPr>
          <p:nvPr/>
        </p:nvSpPr>
        <p:spPr bwMode="auto">
          <a:xfrm>
            <a:off x="1763688" y="4729708"/>
            <a:ext cx="5400600" cy="720080"/>
          </a:xfrm>
          <a:prstGeom prst="rect">
            <a:avLst/>
          </a:prstGeom>
        </p:spPr>
        <p:txBody>
          <a:bodyPr wrap="none" fromWordArt="1">
            <a:prstTxWarp prst="textCanUp">
              <a:avLst>
                <a:gd name="adj" fmla="val 85713"/>
              </a:avLst>
            </a:prstTxWarp>
            <a:scene3d>
              <a:camera prst="orthographicFront"/>
              <a:lightRig rig="threePt" dir="t"/>
            </a:scene3d>
            <a:sp3d extrusionH="57150">
              <a:bevelT w="82550" h="38100" prst="coolSlant"/>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 Banda sonora:  Rey de Reyes )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52" presetClass="entr" presetSubtype="0" fill="hold" nodeType="afterEffect">
                                  <p:stCondLst>
                                    <p:cond delay="500"/>
                                  </p:stCondLst>
                                  <p:childTnLst>
                                    <p:set>
                                      <p:cBhvr>
                                        <p:cTn id="12" dur="1" fill="hold">
                                          <p:stCondLst>
                                            <p:cond delay="0"/>
                                          </p:stCondLst>
                                        </p:cTn>
                                        <p:tgtEl>
                                          <p:spTgt spid="71683"/>
                                        </p:tgtEl>
                                        <p:attrNameLst>
                                          <p:attrName>style.visibility</p:attrName>
                                        </p:attrNameLst>
                                      </p:cBhvr>
                                      <p:to>
                                        <p:strVal val="visible"/>
                                      </p:to>
                                    </p:set>
                                    <p:animScale>
                                      <p:cBhvr>
                                        <p:cTn id="13" dur="2000" decel="50000" fill="hold">
                                          <p:stCondLst>
                                            <p:cond delay="0"/>
                                          </p:stCondLst>
                                        </p:cTn>
                                        <p:tgtEl>
                                          <p:spTgt spid="716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71683"/>
                                        </p:tgtEl>
                                        <p:attrNameLst>
                                          <p:attrName>ppt_x</p:attrName>
                                          <p:attrName>ppt_y</p:attrName>
                                        </p:attrNameLst>
                                      </p:cBhvr>
                                    </p:animMotion>
                                    <p:animEffect transition="in" filter="fade">
                                      <p:cBhvr>
                                        <p:cTn id="15" dur="2000"/>
                                        <p:tgtEl>
                                          <p:spTgt spid="71683"/>
                                        </p:tgtEl>
                                      </p:cBhvr>
                                    </p:animEffect>
                                  </p:childTnLst>
                                </p:cTn>
                              </p:par>
                            </p:childTnLst>
                          </p:cTn>
                        </p:par>
                        <p:par>
                          <p:cTn id="16" fill="hold" nodeType="afterGroup">
                            <p:stCondLst>
                              <p:cond delay="4500"/>
                            </p:stCondLst>
                            <p:childTnLst>
                              <p:par>
                                <p:cTn id="17" presetID="16" presetClass="entr" presetSubtype="21" fill="hold" nodeType="afterEffect">
                                  <p:stCondLst>
                                    <p:cond delay="500"/>
                                  </p:stCondLst>
                                  <p:childTnLst>
                                    <p:set>
                                      <p:cBhvr>
                                        <p:cTn id="18" dur="1" fill="hold">
                                          <p:stCondLst>
                                            <p:cond delay="0"/>
                                          </p:stCondLst>
                                        </p:cTn>
                                        <p:tgtEl>
                                          <p:spTgt spid="71684"/>
                                        </p:tgtEl>
                                        <p:attrNameLst>
                                          <p:attrName>style.visibility</p:attrName>
                                        </p:attrNameLst>
                                      </p:cBhvr>
                                      <p:to>
                                        <p:strVal val="visible"/>
                                      </p:to>
                                    </p:set>
                                    <p:animEffect transition="in" filter="barn(inVertical)">
                                      <p:cBhvr>
                                        <p:cTn id="19" dur="2000"/>
                                        <p:tgtEl>
                                          <p:spTgt spid="71684"/>
                                        </p:tgtEl>
                                      </p:cBhvr>
                                    </p:animEffect>
                                  </p:childTnLst>
                                </p:cTn>
                              </p:par>
                            </p:childTnLst>
                          </p:cTn>
                        </p:par>
                        <p:par>
                          <p:cTn id="20" fill="hold" nodeType="afterGroup">
                            <p:stCondLst>
                              <p:cond delay="7000"/>
                            </p:stCondLst>
                            <p:childTnLst>
                              <p:par>
                                <p:cTn id="21" presetID="39" presetClass="entr" presetSubtype="0" accel="100000" fill="hold" nodeType="afterEffect">
                                  <p:stCondLst>
                                    <p:cond delay="500"/>
                                  </p:stCondLst>
                                  <p:childTnLst>
                                    <p:set>
                                      <p:cBhvr>
                                        <p:cTn id="22" dur="1" fill="hold">
                                          <p:stCondLst>
                                            <p:cond delay="0"/>
                                          </p:stCondLst>
                                        </p:cTn>
                                        <p:tgtEl>
                                          <p:spTgt spid="71686"/>
                                        </p:tgtEl>
                                        <p:attrNameLst>
                                          <p:attrName>style.visibility</p:attrName>
                                        </p:attrNameLst>
                                      </p:cBhvr>
                                      <p:to>
                                        <p:strVal val="visible"/>
                                      </p:to>
                                    </p:set>
                                    <p:anim calcmode="lin" valueType="num">
                                      <p:cBhvr>
                                        <p:cTn id="23" dur="2000" fill="hold"/>
                                        <p:tgtEl>
                                          <p:spTgt spid="71686"/>
                                        </p:tgtEl>
                                        <p:attrNameLst>
                                          <p:attrName>ppt_h</p:attrName>
                                        </p:attrNameLst>
                                      </p:cBhvr>
                                      <p:tavLst>
                                        <p:tav tm="0">
                                          <p:val>
                                            <p:strVal val="#ppt_h/20"/>
                                          </p:val>
                                        </p:tav>
                                        <p:tav tm="50000">
                                          <p:val>
                                            <p:strVal val="#ppt_h/20"/>
                                          </p:val>
                                        </p:tav>
                                        <p:tav tm="100000">
                                          <p:val>
                                            <p:strVal val="#ppt_h"/>
                                          </p:val>
                                        </p:tav>
                                      </p:tavLst>
                                    </p:anim>
                                    <p:anim calcmode="lin" valueType="num">
                                      <p:cBhvr>
                                        <p:cTn id="24" dur="2000" fill="hold"/>
                                        <p:tgtEl>
                                          <p:spTgt spid="71686"/>
                                        </p:tgtEl>
                                        <p:attrNameLst>
                                          <p:attrName>ppt_w</p:attrName>
                                        </p:attrNameLst>
                                      </p:cBhvr>
                                      <p:tavLst>
                                        <p:tav tm="0">
                                          <p:val>
                                            <p:strVal val="#ppt_w+.3"/>
                                          </p:val>
                                        </p:tav>
                                        <p:tav tm="50000">
                                          <p:val>
                                            <p:strVal val="#ppt_w+.3"/>
                                          </p:val>
                                        </p:tav>
                                        <p:tav tm="100000">
                                          <p:val>
                                            <p:strVal val="#ppt_w"/>
                                          </p:val>
                                        </p:tav>
                                      </p:tavLst>
                                    </p:anim>
                                    <p:anim calcmode="lin" valueType="num">
                                      <p:cBhvr>
                                        <p:cTn id="25" dur="2000" fill="hold"/>
                                        <p:tgtEl>
                                          <p:spTgt spid="71686"/>
                                        </p:tgtEl>
                                        <p:attrNameLst>
                                          <p:attrName>ppt_x</p:attrName>
                                        </p:attrNameLst>
                                      </p:cBhvr>
                                      <p:tavLst>
                                        <p:tav tm="0">
                                          <p:val>
                                            <p:strVal val="#ppt_x-.3"/>
                                          </p:val>
                                        </p:tav>
                                        <p:tav tm="50000">
                                          <p:val>
                                            <p:strVal val="#ppt_x"/>
                                          </p:val>
                                        </p:tav>
                                        <p:tav tm="100000">
                                          <p:val>
                                            <p:strVal val="#ppt_x"/>
                                          </p:val>
                                        </p:tav>
                                      </p:tavLst>
                                    </p:anim>
                                    <p:anim calcmode="lin" valueType="num">
                                      <p:cBhvr>
                                        <p:cTn id="26" dur="2000" fill="hold"/>
                                        <p:tgtEl>
                                          <p:spTgt spid="71686"/>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9500"/>
                            </p:stCondLst>
                            <p:childTnLst>
                              <p:par>
                                <p:cTn id="28" presetID="21" presetClass="entr" presetSubtype="4" fill="hold" nodeType="afterEffect">
                                  <p:stCondLst>
                                    <p:cond delay="500"/>
                                  </p:stCondLst>
                                  <p:childTnLst>
                                    <p:set>
                                      <p:cBhvr>
                                        <p:cTn id="29" dur="1" fill="hold">
                                          <p:stCondLst>
                                            <p:cond delay="0"/>
                                          </p:stCondLst>
                                        </p:cTn>
                                        <p:tgtEl>
                                          <p:spTgt spid="6"/>
                                        </p:tgtEl>
                                        <p:attrNameLst>
                                          <p:attrName>style.visibility</p:attrName>
                                        </p:attrNameLst>
                                      </p:cBhvr>
                                      <p:to>
                                        <p:strVal val="visible"/>
                                      </p:to>
                                    </p:set>
                                    <p:animEffect transition="in" filter="wheel(4)">
                                      <p:cBhvr>
                                        <p:cTn id="30" dur="2000"/>
                                        <p:tgtEl>
                                          <p:spTgt spid="6"/>
                                        </p:tgtEl>
                                      </p:cBhvr>
                                    </p:animEffect>
                                  </p:childTnLst>
                                </p:cTn>
                              </p:par>
                            </p:childTnLst>
                          </p:cTn>
                        </p:par>
                        <p:par>
                          <p:cTn id="31" fill="hold" nodeType="afterGroup">
                            <p:stCondLst>
                              <p:cond delay="12000"/>
                            </p:stCondLst>
                            <p:childTnLst>
                              <p:par>
                                <p:cTn id="32" presetID="23" presetClass="entr" presetSubtype="16" fill="hold" nodeType="afterEffect">
                                  <p:stCondLst>
                                    <p:cond delay="50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987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ltLang="es-ES">
              <a:solidFill>
                <a:srgbClr val="000000"/>
              </a:solidFill>
            </a:endParaRPr>
          </a:p>
        </p:txBody>
      </p:sp>
      <p:sp>
        <p:nvSpPr>
          <p:cNvPr id="79875"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ltLang="es-ES">
              <a:solidFill>
                <a:srgbClr val="000000"/>
              </a:solidFill>
            </a:endParaRPr>
          </a:p>
        </p:txBody>
      </p:sp>
      <p:pic>
        <p:nvPicPr>
          <p:cNvPr id="798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7"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2"/>
              </a:rPr>
              <a:t>Aquí</a:t>
            </a:r>
            <a:endParaRPr lang="es-ES" altLang="es-ES" sz="4400" b="1">
              <a:solidFill>
                <a:srgbClr val="40F903"/>
              </a:solidFill>
              <a:latin typeface="Kristen ITC" pitchFamily="66" charset="0"/>
            </a:endParaRPr>
          </a:p>
        </p:txBody>
      </p:sp>
      <p:sp>
        <p:nvSpPr>
          <p:cNvPr id="79878"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798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6317</TotalTime>
  <Words>2101</Words>
  <Application>Microsoft Office PowerPoint</Application>
  <PresentationFormat>Presentación en pantalla (16:10)</PresentationFormat>
  <Paragraphs>111</Paragraphs>
  <Slides>76</Slides>
  <Notes>2</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76</vt:i4>
      </vt:variant>
    </vt:vector>
  </HeadingPairs>
  <TitlesOfParts>
    <vt:vector size="83" baseType="lpstr">
      <vt:lpstr>Arial</vt:lpstr>
      <vt:lpstr>Calibri</vt:lpstr>
      <vt:lpstr>Lucida Bright</vt:lpstr>
      <vt:lpstr>Wingdings</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440</cp:revision>
  <dcterms:created xsi:type="dcterms:W3CDTF">2013-07-30T18:39:52Z</dcterms:created>
  <dcterms:modified xsi:type="dcterms:W3CDTF">2023-02-26T19:09:55Z</dcterms:modified>
</cp:coreProperties>
</file>