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56" r:id="rId3"/>
    <p:sldId id="401" r:id="rId4"/>
    <p:sldId id="322" r:id="rId5"/>
    <p:sldId id="321" r:id="rId6"/>
    <p:sldId id="323" r:id="rId7"/>
    <p:sldId id="324" r:id="rId8"/>
    <p:sldId id="325" r:id="rId9"/>
    <p:sldId id="326" r:id="rId10"/>
    <p:sldId id="328" r:id="rId11"/>
    <p:sldId id="379" r:id="rId12"/>
    <p:sldId id="329" r:id="rId13"/>
    <p:sldId id="331" r:id="rId14"/>
    <p:sldId id="332" r:id="rId15"/>
    <p:sldId id="381" r:id="rId16"/>
    <p:sldId id="380" r:id="rId17"/>
    <p:sldId id="334" r:id="rId18"/>
    <p:sldId id="335" r:id="rId19"/>
    <p:sldId id="338" r:id="rId20"/>
    <p:sldId id="339" r:id="rId21"/>
    <p:sldId id="340" r:id="rId22"/>
    <p:sldId id="341" r:id="rId23"/>
    <p:sldId id="342" r:id="rId24"/>
    <p:sldId id="345" r:id="rId25"/>
    <p:sldId id="384" r:id="rId26"/>
    <p:sldId id="346" r:id="rId27"/>
    <p:sldId id="385" r:id="rId28"/>
    <p:sldId id="347" r:id="rId29"/>
    <p:sldId id="350" r:id="rId30"/>
    <p:sldId id="386" r:id="rId31"/>
    <p:sldId id="351" r:id="rId32"/>
    <p:sldId id="352" r:id="rId33"/>
    <p:sldId id="389" r:id="rId34"/>
    <p:sldId id="390" r:id="rId35"/>
    <p:sldId id="354" r:id="rId36"/>
    <p:sldId id="391" r:id="rId37"/>
    <p:sldId id="355" r:id="rId38"/>
    <p:sldId id="356" r:id="rId39"/>
    <p:sldId id="392" r:id="rId40"/>
    <p:sldId id="393" r:id="rId41"/>
    <p:sldId id="394" r:id="rId42"/>
    <p:sldId id="358" r:id="rId43"/>
    <p:sldId id="395" r:id="rId44"/>
    <p:sldId id="359" r:id="rId45"/>
    <p:sldId id="388" r:id="rId46"/>
    <p:sldId id="360" r:id="rId47"/>
    <p:sldId id="396" r:id="rId48"/>
    <p:sldId id="361" r:id="rId49"/>
    <p:sldId id="397" r:id="rId50"/>
    <p:sldId id="362" r:id="rId51"/>
    <p:sldId id="363" r:id="rId52"/>
    <p:sldId id="398" r:id="rId53"/>
    <p:sldId id="373" r:id="rId54"/>
    <p:sldId id="399" r:id="rId55"/>
    <p:sldId id="366" r:id="rId56"/>
    <p:sldId id="400" r:id="rId57"/>
    <p:sldId id="320" r:id="rId58"/>
    <p:sldId id="402"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bKzTpdOYIlzQ1KXN5BCEpw==" hashData="uvB48RsMzwxqpDtz5Y9+R0Z9ui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88" autoAdjust="0"/>
    <p:restoredTop sz="94660"/>
  </p:normalViewPr>
  <p:slideViewPr>
    <p:cSldViewPr>
      <p:cViewPr>
        <p:scale>
          <a:sx n="60" d="100"/>
          <a:sy n="60" d="100"/>
        </p:scale>
        <p:origin x="840"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C84A4C1E-2F9E-4C45-B458-4B7326A8D848}" type="datetimeFigureOut">
              <a:rPr lang="es-ES"/>
              <a:pPr>
                <a:defRPr/>
              </a:pPr>
              <a:t>24/10/2023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8D010EFB-A5F4-4511-A128-DB06E9773CF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C45139DD-7D76-4433-B2A0-5A54A36D2D71}" type="slidenum">
              <a:rPr lang="es-ES" smtClean="0"/>
              <a:pPr/>
              <a:t>52</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F36F41A-EFFD-4C08-BFF0-24DD57EC383D}" type="datetimeFigureOut">
              <a:rPr lang="es-ES"/>
              <a:pPr>
                <a:defRPr/>
              </a:pPr>
              <a:t>24/10/2023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89A0D48-324D-4DA2-B1C2-33F9B13CAA17}" type="slidenum">
              <a:rPr lang="es-ES"/>
              <a:pPr>
                <a:defRPr/>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70C2094-27A3-40BD-8180-6811370F32D1}" type="datetimeFigureOut">
              <a:rPr lang="es-ES"/>
              <a:pPr>
                <a:defRPr/>
              </a:pPr>
              <a:t>24/10/2023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068F644-DBDA-42E8-85BD-8779E94B5102}" type="slidenum">
              <a:rPr lang="es-ES"/>
              <a:pPr>
                <a:defRPr/>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7A1ED12-82DC-4AD3-8128-40C1969655CE}" type="datetimeFigureOut">
              <a:rPr lang="es-ES"/>
              <a:pPr>
                <a:defRPr/>
              </a:pPr>
              <a:t>24/10/2023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196B3B0-D3E3-4545-B607-DE279A6D5EFF}" type="slidenum">
              <a:rPr lang="es-ES"/>
              <a:pPr>
                <a:defRPr/>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9E99148-920E-4FDF-ADC1-3A4F78F4FDD0}" type="datetimeFigureOut">
              <a:rPr lang="es-ES"/>
              <a:pPr>
                <a:defRPr/>
              </a:pPr>
              <a:t>24/10/2023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223CE1F-926F-4A17-92DB-F5C3762765A0}" type="slidenum">
              <a:rPr lang="es-ES"/>
              <a:pPr>
                <a:defRPr/>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6DFC326-BFD2-4409-A502-831D8B2FF6D0}" type="datetimeFigureOut">
              <a:rPr lang="es-ES"/>
              <a:pPr>
                <a:defRPr/>
              </a:pPr>
              <a:t>24/10/2023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C5B0FA0-40DE-4A37-B2E2-EFBCCFD7CDEB}" type="slidenum">
              <a:rPr lang="es-ES"/>
              <a:pPr>
                <a:defRPr/>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6652DBC-4AB1-45EC-9DE4-092D0B1999F3}" type="datetimeFigureOut">
              <a:rPr lang="es-ES"/>
              <a:pPr>
                <a:defRPr/>
              </a:pPr>
              <a:t>24/10/2023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6CB7CC34-1EB6-4465-9419-806C9B2EEC76}" type="slidenum">
              <a:rPr lang="es-ES"/>
              <a:pPr>
                <a:defRPr/>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181BC53-DC45-41AB-9CB2-B2C1D69491E7}" type="datetimeFigureOut">
              <a:rPr lang="es-ES"/>
              <a:pPr>
                <a:defRPr/>
              </a:pPr>
              <a:t>24/10/2023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53A673C-FBEB-44FD-AF21-44C0984AAC4E}" type="slidenum">
              <a:rPr lang="es-ES"/>
              <a:pPr>
                <a:defRPr/>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53954B8-BB93-463E-AB51-16160FE12BA3}" type="datetimeFigureOut">
              <a:rPr lang="es-ES"/>
              <a:pPr>
                <a:defRPr/>
              </a:pPr>
              <a:t>24/10/2023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3D99B47-4D41-4A9B-9A82-0DF3CF3AFC5D}" type="slidenum">
              <a:rPr lang="es-ES"/>
              <a:pPr>
                <a:defRPr/>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989F852-D8C8-407E-A6A0-E6700D2D3CF3}" type="datetimeFigureOut">
              <a:rPr lang="es-ES"/>
              <a:pPr>
                <a:defRPr/>
              </a:pPr>
              <a:t>24/10/2023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04E650-E02D-4170-8BF4-44FDFE48E8DF}" type="slidenum">
              <a:rPr lang="es-ES"/>
              <a:pPr>
                <a:defRPr/>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24E5A50-3EC5-43F7-828E-34341B98F4FA}" type="datetimeFigureOut">
              <a:rPr lang="es-ES"/>
              <a:pPr>
                <a:defRPr/>
              </a:pPr>
              <a:t>24/10/2023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5D40F8-6D11-4966-B891-A1CC4B72D999}" type="slidenum">
              <a:rPr lang="es-ES"/>
              <a:pPr>
                <a:defRPr/>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D96E98C-3D4D-4F72-8901-6183D5DEAB61}" type="datetimeFigureOut">
              <a:rPr lang="es-ES"/>
              <a:pPr>
                <a:defRPr/>
              </a:pPr>
              <a:t>24/10/2023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A75E327-7EA5-467B-8B23-A828FDA8A3EC}" type="slidenum">
              <a:rPr lang="es-ES"/>
              <a:pPr>
                <a:defRPr/>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F111D741-825A-4083-862C-AA2ACBD2F31E}" type="datetimeFigureOut">
              <a:rPr lang="es-ES"/>
              <a:pPr>
                <a:defRPr/>
              </a:pPr>
              <a:t>24/10/2023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A2509BCF-2DB8-4A2A-9690-7B3CF9686A4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WordArt 3"/>
          <p:cNvSpPr>
            <a:spLocks noChangeArrowheads="1" noChangeShapeType="1" noTextEdit="1"/>
          </p:cNvSpPr>
          <p:nvPr/>
        </p:nvSpPr>
        <p:spPr bwMode="auto">
          <a:xfrm>
            <a:off x="1403648" y="297215"/>
            <a:ext cx="6553200" cy="901347"/>
          </a:xfrm>
          <a:prstGeom prst="rect">
            <a:avLst/>
          </a:prstGeom>
        </p:spPr>
        <p:txBody>
          <a:bodyPr wrap="none" fromWordArt="1">
            <a:prstTxWarp prst="textTriangle">
              <a:avLst>
                <a:gd name="adj" fmla="val 28597"/>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Historia Universal de 1939 a 1964 </a:t>
            </a:r>
          </a:p>
        </p:txBody>
      </p:sp>
      <p:sp>
        <p:nvSpPr>
          <p:cNvPr id="70660" name="WordArt 4"/>
          <p:cNvSpPr>
            <a:spLocks noChangeArrowheads="1" noChangeShapeType="1" noTextEdit="1"/>
          </p:cNvSpPr>
          <p:nvPr/>
        </p:nvSpPr>
        <p:spPr bwMode="auto">
          <a:xfrm>
            <a:off x="1115617" y="2777491"/>
            <a:ext cx="6840537" cy="799951"/>
          </a:xfrm>
          <a:prstGeom prst="rect">
            <a:avLst/>
          </a:prstGeom>
        </p:spPr>
        <p:txBody>
          <a:bodyPr wrap="none" fromWordArt="1">
            <a:prstTxWarp prst="textFadeUp">
              <a:avLst>
                <a:gd name="adj" fmla="val 6431"/>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70661" name="WordArt 5"/>
          <p:cNvSpPr>
            <a:spLocks noChangeArrowheads="1" noChangeShapeType="1" noTextEdit="1"/>
          </p:cNvSpPr>
          <p:nvPr/>
        </p:nvSpPr>
        <p:spPr bwMode="auto">
          <a:xfrm>
            <a:off x="1835696" y="3897616"/>
            <a:ext cx="5112568" cy="64100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p>
        </p:txBody>
      </p:sp>
      <p:sp>
        <p:nvSpPr>
          <p:cNvPr id="70662" name="WordArt 6"/>
          <p:cNvSpPr>
            <a:spLocks noChangeArrowheads="1" noChangeShapeType="1" noTextEdit="1"/>
          </p:cNvSpPr>
          <p:nvPr/>
        </p:nvSpPr>
        <p:spPr bwMode="auto">
          <a:xfrm>
            <a:off x="2627784" y="4617696"/>
            <a:ext cx="3671888" cy="65054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
        <p:nvSpPr>
          <p:cNvPr id="8" name="WordArt 4"/>
          <p:cNvSpPr>
            <a:spLocks noChangeArrowheads="1" noChangeShapeType="1" noTextEdit="1"/>
          </p:cNvSpPr>
          <p:nvPr/>
        </p:nvSpPr>
        <p:spPr bwMode="auto">
          <a:xfrm>
            <a:off x="1043609" y="1657367"/>
            <a:ext cx="7056437" cy="88018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La Red  </a:t>
            </a:r>
          </a:p>
        </p:txBody>
      </p:sp>
    </p:spTree>
  </p:cSld>
  <p:clrMapOvr>
    <a:masterClrMapping/>
  </p:clrMapOvr>
  <mc:AlternateContent xmlns:mc="http://schemas.openxmlformats.org/markup-compatibility/2006">
    <mc:Choice xmlns:p14="http://schemas.microsoft.com/office/powerpoint/2010/main" Requires="p14">
      <p:transition spd="slow" p14:dur="225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p:cTn id="7" dur="2000" fill="hold"/>
                                        <p:tgtEl>
                                          <p:spTgt spid="70659"/>
                                        </p:tgtEl>
                                        <p:attrNameLst>
                                          <p:attrName>ppt_w</p:attrName>
                                        </p:attrNameLst>
                                      </p:cBhvr>
                                      <p:tavLst>
                                        <p:tav tm="0">
                                          <p:val>
                                            <p:strVal val="4*#ppt_w"/>
                                          </p:val>
                                        </p:tav>
                                        <p:tav tm="100000">
                                          <p:val>
                                            <p:strVal val="#ppt_w"/>
                                          </p:val>
                                        </p:tav>
                                      </p:tavLst>
                                    </p:anim>
                                    <p:anim calcmode="lin" valueType="num">
                                      <p:cBhvr>
                                        <p:cTn id="8" dur="2000" fill="hold"/>
                                        <p:tgtEl>
                                          <p:spTgt spid="7065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
                                        </p:tgtEl>
                                        <p:attrNameLst>
                                          <p:attrName>style.visibility</p:attrName>
                                        </p:attrNameLst>
                                      </p:cBhvr>
                                      <p:to>
                                        <p:strVal val="visible"/>
                                      </p:to>
                                    </p:set>
                                    <p:anim calcmode="lin" valueType="num">
                                      <p:cBhvr>
                                        <p:cTn id="12" dur="2000" fill="hold"/>
                                        <p:tgtEl>
                                          <p:spTgt spid="8"/>
                                        </p:tgtEl>
                                        <p:attrNameLst>
                                          <p:attrName>ppt_w</p:attrName>
                                        </p:attrNameLst>
                                      </p:cBhvr>
                                      <p:tavLst>
                                        <p:tav tm="0">
                                          <p:val>
                                            <p:strVal val="#ppt_w*0.70"/>
                                          </p:val>
                                        </p:tav>
                                        <p:tav tm="100000">
                                          <p:val>
                                            <p:strVal val="#ppt_w"/>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animEffect transition="in" filter="fade">
                                      <p:cBhvr>
                                        <p:cTn id="14" dur="2000"/>
                                        <p:tgtEl>
                                          <p:spTgt spid="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0660"/>
                                        </p:tgtEl>
                                        <p:attrNameLst>
                                          <p:attrName>style.visibility</p:attrName>
                                        </p:attrNameLst>
                                      </p:cBhvr>
                                      <p:to>
                                        <p:strVal val="visible"/>
                                      </p:to>
                                    </p:set>
                                    <p:animEffect transition="in" filter="fade">
                                      <p:cBhvr>
                                        <p:cTn id="18" dur="2000"/>
                                        <p:tgtEl>
                                          <p:spTgt spid="70660"/>
                                        </p:tgtEl>
                                      </p:cBhvr>
                                    </p:animEffect>
                                    <p:anim calcmode="lin" valueType="num">
                                      <p:cBhvr>
                                        <p:cTn id="19" dur="2000" fill="hold"/>
                                        <p:tgtEl>
                                          <p:spTgt spid="70660"/>
                                        </p:tgtEl>
                                        <p:attrNameLst>
                                          <p:attrName>ppt_x</p:attrName>
                                        </p:attrNameLst>
                                      </p:cBhvr>
                                      <p:tavLst>
                                        <p:tav tm="0">
                                          <p:val>
                                            <p:strVal val="#ppt_x"/>
                                          </p:val>
                                        </p:tav>
                                        <p:tav tm="100000">
                                          <p:val>
                                            <p:strVal val="#ppt_x"/>
                                          </p:val>
                                        </p:tav>
                                      </p:tavLst>
                                    </p:anim>
                                    <p:anim calcmode="lin" valueType="num">
                                      <p:cBhvr>
                                        <p:cTn id="20" dur="2000" fill="hold"/>
                                        <p:tgtEl>
                                          <p:spTgt spid="7066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0661"/>
                                        </p:tgtEl>
                                        <p:attrNameLst>
                                          <p:attrName>style.visibility</p:attrName>
                                        </p:attrNameLst>
                                      </p:cBhvr>
                                      <p:to>
                                        <p:strVal val="visible"/>
                                      </p:to>
                                    </p:set>
                                    <p:anim from="(-#ppt_w/2)" to="(#ppt_x)" calcmode="lin" valueType="num">
                                      <p:cBhvr>
                                        <p:cTn id="24" dur="1200" fill="hold">
                                          <p:stCondLst>
                                            <p:cond delay="0"/>
                                          </p:stCondLst>
                                        </p:cTn>
                                        <p:tgtEl>
                                          <p:spTgt spid="70661"/>
                                        </p:tgtEl>
                                        <p:attrNameLst>
                                          <p:attrName>ppt_x</p:attrName>
                                        </p:attrNameLst>
                                      </p:cBhvr>
                                    </p:anim>
                                    <p:anim from="0" to="-1.0" calcmode="lin" valueType="num">
                                      <p:cBhvr>
                                        <p:cTn id="25" dur="400" decel="50000" autoRev="1" fill="hold">
                                          <p:stCondLst>
                                            <p:cond delay="1200"/>
                                          </p:stCondLst>
                                        </p:cTn>
                                        <p:tgtEl>
                                          <p:spTgt spid="70661"/>
                                        </p:tgtEl>
                                        <p:attrNameLst>
                                          <p:attrName>xshear</p:attrName>
                                        </p:attrNameLst>
                                      </p:cBhvr>
                                    </p:anim>
                                    <p:animScale>
                                      <p:cBhvr>
                                        <p:cTn id="26" dur="400" decel="100000" autoRev="1" fill="hold">
                                          <p:stCondLst>
                                            <p:cond delay="1200"/>
                                          </p:stCondLst>
                                        </p:cTn>
                                        <p:tgtEl>
                                          <p:spTgt spid="70661"/>
                                        </p:tgtEl>
                                      </p:cBhvr>
                                      <p:from x="100000" y="100000"/>
                                      <p:to x="80000" y="100000"/>
                                    </p:animScale>
                                    <p:anim by="(#ppt_h/3+#ppt_w*0.1)" calcmode="lin" valueType="num">
                                      <p:cBhvr additive="sum">
                                        <p:cTn id="27" dur="400" decel="100000" autoRev="1" fill="hold">
                                          <p:stCondLst>
                                            <p:cond delay="1200"/>
                                          </p:stCondLst>
                                        </p:cTn>
                                        <p:tgtEl>
                                          <p:spTgt spid="70661"/>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0662"/>
                                        </p:tgtEl>
                                        <p:attrNameLst>
                                          <p:attrName>style.visibility</p:attrName>
                                        </p:attrNameLst>
                                      </p:cBhvr>
                                      <p:to>
                                        <p:strVal val="visible"/>
                                      </p:to>
                                    </p:set>
                                    <p:anim calcmode="lin" valueType="num">
                                      <p:cBhvr>
                                        <p:cTn id="31" dur="1000" fill="hold"/>
                                        <p:tgtEl>
                                          <p:spTgt spid="70662"/>
                                        </p:tgtEl>
                                        <p:attrNameLst>
                                          <p:attrName>ppt_w</p:attrName>
                                        </p:attrNameLst>
                                      </p:cBhvr>
                                      <p:tavLst>
                                        <p:tav tm="0">
                                          <p:val>
                                            <p:fltVal val="0"/>
                                          </p:val>
                                        </p:tav>
                                        <p:tav tm="100000">
                                          <p:val>
                                            <p:strVal val="#ppt_w"/>
                                          </p:val>
                                        </p:tav>
                                      </p:tavLst>
                                    </p:anim>
                                    <p:anim calcmode="lin" valueType="num">
                                      <p:cBhvr>
                                        <p:cTn id="32" dur="1000" fill="hold"/>
                                        <p:tgtEl>
                                          <p:spTgt spid="706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6 Imagen" descr="Historia Universal de 1939 a 19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CuadroTexto"/>
          <p:cNvSpPr txBox="1"/>
          <p:nvPr/>
        </p:nvSpPr>
        <p:spPr>
          <a:xfrm>
            <a:off x="395288" y="1273175"/>
            <a:ext cx="8424862" cy="1446550"/>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historia universal, historia del mundo,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historia mundial o   historia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 la humanidad es el conjunto de hechos y procesos que se han desarrollado en torno al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ser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humano, desde su aparición hasta la actualidad.</a:t>
            </a:r>
          </a:p>
        </p:txBody>
      </p:sp>
      <p:sp>
        <p:nvSpPr>
          <p:cNvPr id="5" name="4 CuadroTexto"/>
          <p:cNvSpPr txBox="1"/>
          <p:nvPr/>
        </p:nvSpPr>
        <p:spPr>
          <a:xfrm>
            <a:off x="395288" y="3289300"/>
            <a:ext cx="8353425" cy="1785938"/>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Historia universal está determinada por la historia,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arqueología</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la antropología, la genética, la lingüística y otras disciplinas; y, por períodos desde la invención de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escritura</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 partir de la historia registrada </a:t>
            </a:r>
            <a:r>
              <a:rPr lang="es-ES" sz="2200"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y de </a:t>
            </a:r>
            <a:r>
              <a:rPr lang="es-ES" sz="22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fuentes y estudios secundarios.</a:t>
            </a:r>
          </a:p>
        </p:txBody>
      </p:sp>
      <p:sp>
        <p:nvSpPr>
          <p:cNvPr id="6" name="5 Rectángulo"/>
          <p:cNvSpPr/>
          <p:nvPr/>
        </p:nvSpPr>
        <p:spPr>
          <a:xfrm>
            <a:off x="1322788" y="193204"/>
            <a:ext cx="6178170" cy="923330"/>
          </a:xfrm>
          <a:prstGeom prst="rect">
            <a:avLst/>
          </a:prstGeom>
          <a:noFill/>
        </p:spPr>
        <p:txBody>
          <a:bodyPr wrap="none">
            <a:prstTxWarp prst="textDeflateTop">
              <a:avLst>
                <a:gd name="adj" fmla="val 29943"/>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defRPr/>
            </a:pP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Historia Universal </a:t>
            </a:r>
          </a:p>
        </p:txBody>
      </p:sp>
    </p:spTree>
  </p:cSld>
  <p:clrMapOvr>
    <a:masterClrMapping/>
  </p:clrMapOvr>
  <mc:AlternateContent xmlns:mc="http://schemas.openxmlformats.org/markup-compatibility/2006">
    <mc:Choice xmlns:p14="http://schemas.microsoft.com/office/powerpoint/2010/main" Requires="p14">
      <p:transition spd="slow" p14:dur="2250" advTm="47000">
        <p:split orient="vert"/>
      </p:transition>
    </mc:Choice>
    <mc:Fallback>
      <p:transition spd="slow" advTm="4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210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3" cstate="print"/>
          <a:srcRect/>
          <a:stretch>
            <a:fillRect/>
          </a:stretch>
        </p:blipFill>
        <p:spPr bwMode="auto">
          <a:xfrm>
            <a:off x="0" y="-382588"/>
            <a:ext cx="9144000" cy="6408738"/>
          </a:xfrm>
          <a:prstGeom prst="rect">
            <a:avLst/>
          </a:prstGeom>
          <a:noFill/>
          <a:ln w="9525">
            <a:noFill/>
            <a:miter lim="800000"/>
            <a:headEnd/>
            <a:tailEnd/>
          </a:ln>
        </p:spPr>
      </p:pic>
      <p:sp>
        <p:nvSpPr>
          <p:cNvPr id="6" name="5 Marco"/>
          <p:cNvSpPr/>
          <p:nvPr/>
        </p:nvSpPr>
        <p:spPr>
          <a:xfrm>
            <a:off x="0" y="0"/>
            <a:ext cx="9144000" cy="5715000"/>
          </a:xfrm>
          <a:prstGeom prst="frame">
            <a:avLst>
              <a:gd name="adj1" fmla="val 3717"/>
            </a:avLst>
          </a:prstGeom>
          <a:solidFill>
            <a:schemeClr val="bg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415925"/>
            <a:ext cx="1216025" cy="7620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Marco"/>
          <p:cNvSpPr/>
          <p:nvPr/>
        </p:nvSpPr>
        <p:spPr>
          <a:xfrm>
            <a:off x="214313" y="177800"/>
            <a:ext cx="4214812" cy="5359400"/>
          </a:xfrm>
          <a:prstGeom prst="frame">
            <a:avLst>
              <a:gd name="adj1" fmla="val 5167"/>
            </a:avLst>
          </a:prstGeom>
          <a:solidFill>
            <a:schemeClr val="tx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77800"/>
            <a:ext cx="4502150" cy="5359400"/>
          </a:xfrm>
          <a:prstGeom prst="frame">
            <a:avLst>
              <a:gd name="adj1" fmla="val 5167"/>
            </a:avLst>
          </a:prstGeom>
          <a:solidFill>
            <a:schemeClr val="tx1">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67"/>
            <a:ext cx="142876" cy="5953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28596" y="3690943"/>
            <a:ext cx="3786214" cy="23812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flipH="1">
            <a:off x="2143125" y="654050"/>
            <a:ext cx="214313"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95288" y="336550"/>
            <a:ext cx="3819525" cy="4981575"/>
          </a:xfrm>
          <a:prstGeom prst="rect">
            <a:avLst/>
          </a:prstGeom>
          <a:solidFill>
            <a:schemeClr val="tx1">
              <a:lumMod val="8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643438" y="396875"/>
            <a:ext cx="4071937" cy="4902200"/>
          </a:xfrm>
          <a:prstGeom prst="rect">
            <a:avLst/>
          </a:prstGeom>
          <a:solidFill>
            <a:schemeClr val="tx1">
              <a:lumMod val="8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39750" y="4370388"/>
            <a:ext cx="79930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nombre era Robert </a:t>
            </a:r>
            <a:r>
              <a:rPr lang="es-ES" b="1" dirty="0" err="1">
                <a:effectLst>
                  <a:glow rad="101600">
                    <a:schemeClr val="accent2">
                      <a:satMod val="175000"/>
                      <a:alpha val="40000"/>
                    </a:schemeClr>
                  </a:glow>
                  <a:outerShdw blurRad="38100" dist="38100" dir="2700000" algn="tl">
                    <a:srgbClr val="000000">
                      <a:alpha val="43137"/>
                    </a:srgbClr>
                  </a:outerShdw>
                </a:effectLst>
              </a:rPr>
              <a:t>Wadlok</a:t>
            </a:r>
            <a:r>
              <a:rPr lang="es-ES" b="1" dirty="0">
                <a:effectLst>
                  <a:glow rad="101600">
                    <a:schemeClr val="accent2">
                      <a:satMod val="175000"/>
                      <a:alpha val="40000"/>
                    </a:schemeClr>
                  </a:glow>
                  <a:outerShdw blurRad="38100" dist="38100" dir="2700000" algn="tl">
                    <a:srgbClr val="000000">
                      <a:alpha val="43137"/>
                    </a:srgbClr>
                  </a:outerShdw>
                </a:effectLst>
              </a:rPr>
              <a:t>, de Illinois, y su altura certificada era de 2,72 metros, llegando a pesar 222 kilos. Por un problema hormonal, no dejó de crecer hasta el día de su muerte, cuando sólo contaba con 22 años de edad. La causa de su fallecimiento fue una infección.</a:t>
            </a:r>
          </a:p>
        </p:txBody>
      </p:sp>
      <p:sp>
        <p:nvSpPr>
          <p:cNvPr id="17" name="16 CuadroTexto"/>
          <p:cNvSpPr txBox="1"/>
          <p:nvPr/>
        </p:nvSpPr>
        <p:spPr>
          <a:xfrm>
            <a:off x="611188" y="625475"/>
            <a:ext cx="51847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1939 - El hombre más alto del mundo.</a:t>
            </a:r>
          </a:p>
        </p:txBody>
      </p:sp>
    </p:spTree>
  </p:cSld>
  <p:clrMapOvr>
    <a:masterClrMapping/>
  </p:clrMapOvr>
  <mc:AlternateContent xmlns:mc="http://schemas.openxmlformats.org/markup-compatibility/2006">
    <mc:Choice xmlns:p14="http://schemas.microsoft.com/office/powerpoint/2010/main" Requires="p14">
      <p:transition spd="slow" p14:dur="3000" advTm="34000">
        <p14:vortex dir="r"/>
        <p:sndAc>
          <p:stSnd loop="1">
            <p:snd r:embed="rId2" name="Variadas.wav"/>
          </p:stSnd>
        </p:sndAc>
      </p:transition>
    </mc:Choice>
    <mc:Fallback>
      <p:transition spd="slow" advTm="3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9"/>
                                        </p:tgtEl>
                                        <p:attrNameLst>
                                          <p:attrName>ppt_x</p:attrName>
                                        </p:attrNameLst>
                                      </p:cBhvr>
                                      <p:tavLst>
                                        <p:tav tm="0">
                                          <p:val>
                                            <p:strVal val="ppt_x"/>
                                          </p:val>
                                        </p:tav>
                                        <p:tav tm="100000">
                                          <p:val>
                                            <p:strVal val="ppt_x-ppt_w/2"/>
                                          </p:val>
                                        </p:tav>
                                      </p:tavLst>
                                    </p:anim>
                                    <p:anim calcmode="lin" valueType="num">
                                      <p:cBhvr>
                                        <p:cTn id="7" dur="3000"/>
                                        <p:tgtEl>
                                          <p:spTgt spid="9"/>
                                        </p:tgtEl>
                                        <p:attrNameLst>
                                          <p:attrName>ppt_y</p:attrName>
                                        </p:attrNameLst>
                                      </p:cBhvr>
                                      <p:tavLst>
                                        <p:tav tm="0">
                                          <p:val>
                                            <p:strVal val="ppt_y"/>
                                          </p:val>
                                        </p:tav>
                                        <p:tav tm="100000">
                                          <p:val>
                                            <p:strVal val="ppt_y"/>
                                          </p:val>
                                        </p:tav>
                                      </p:tavLst>
                                    </p:anim>
                                    <p:anim calcmode="lin" valueType="num">
                                      <p:cBhvr>
                                        <p:cTn id="8" dur="3000"/>
                                        <p:tgtEl>
                                          <p:spTgt spid="9"/>
                                        </p:tgtEl>
                                        <p:attrNameLst>
                                          <p:attrName>ppt_w</p:attrName>
                                        </p:attrNameLst>
                                      </p:cBhvr>
                                      <p:tavLst>
                                        <p:tav tm="0">
                                          <p:val>
                                            <p:strVal val="ppt_w"/>
                                          </p:val>
                                        </p:tav>
                                        <p:tav tm="100000">
                                          <p:val>
                                            <p:fltVal val="0"/>
                                          </p:val>
                                        </p:tav>
                                      </p:tavLst>
                                    </p:anim>
                                    <p:anim calcmode="lin" valueType="num">
                                      <p:cBhvr>
                                        <p:cTn id="9" dur="3000"/>
                                        <p:tgtEl>
                                          <p:spTgt spid="9"/>
                                        </p:tgtEl>
                                        <p:attrNameLst>
                                          <p:attrName>ppt_h</p:attrName>
                                        </p:attrNameLst>
                                      </p:cBhvr>
                                      <p:tavLst>
                                        <p:tav tm="0">
                                          <p:val>
                                            <p:strVal val="ppt_h"/>
                                          </p:val>
                                        </p:tav>
                                        <p:tav tm="100000">
                                          <p:val>
                                            <p:strVal val="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ppt_w/2"/>
                                          </p:val>
                                        </p:tav>
                                      </p:tavLst>
                                    </p:anim>
                                    <p:anim calcmode="lin" valueType="num">
                                      <p:cBhvr>
                                        <p:cTn id="13" dur="3000"/>
                                        <p:tgtEl>
                                          <p:spTgt spid="14"/>
                                        </p:tgtEl>
                                        <p:attrNameLst>
                                          <p:attrName>ppt_y</p:attrName>
                                        </p:attrNameLst>
                                      </p:cBhvr>
                                      <p:tavLst>
                                        <p:tav tm="0">
                                          <p:val>
                                            <p:strVal val="ppt_y"/>
                                          </p:val>
                                        </p:tav>
                                        <p:tav tm="100000">
                                          <p:val>
                                            <p:strVal val="ppt_y"/>
                                          </p:val>
                                        </p:tav>
                                      </p:tavLst>
                                    </p:anim>
                                    <p:anim calcmode="lin" valueType="num">
                                      <p:cBhvr>
                                        <p:cTn id="14" dur="3000"/>
                                        <p:tgtEl>
                                          <p:spTgt spid="14"/>
                                        </p:tgtEl>
                                        <p:attrNameLst>
                                          <p:attrName>ppt_w</p:attrName>
                                        </p:attrNameLst>
                                      </p:cBhvr>
                                      <p:tavLst>
                                        <p:tav tm="0">
                                          <p:val>
                                            <p:strVal val="ppt_w"/>
                                          </p:val>
                                        </p:tav>
                                        <p:tav tm="100000">
                                          <p:val>
                                            <p:fltVal val="0"/>
                                          </p:val>
                                        </p:tav>
                                      </p:tavLst>
                                    </p:anim>
                                    <p:anim calcmode="lin" valueType="num">
                                      <p:cBhvr>
                                        <p:cTn id="15" dur="3000"/>
                                        <p:tgtEl>
                                          <p:spTgt spid="14"/>
                                        </p:tgtEl>
                                        <p:attrNameLst>
                                          <p:attrName>ppt_h</p:attrName>
                                        </p:attrNameLst>
                                      </p:cBhvr>
                                      <p:tavLst>
                                        <p:tav tm="0">
                                          <p:val>
                                            <p:strVal val="ppt_h"/>
                                          </p:val>
                                        </p:tav>
                                        <p:tav tm="100000">
                                          <p:val>
                                            <p:strVal val="ppt_h"/>
                                          </p:val>
                                        </p:tav>
                                      </p:tavLst>
                                    </p:anim>
                                    <p:set>
                                      <p:cBhvr>
                                        <p:cTn id="16" dur="1" fill="hold">
                                          <p:stCondLst>
                                            <p:cond delay="2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5"/>
                                        </p:tgtEl>
                                        <p:attrNameLst>
                                          <p:attrName>ppt_x</p:attrName>
                                        </p:attrNameLst>
                                      </p:cBhvr>
                                      <p:tavLst>
                                        <p:tav tm="0">
                                          <p:val>
                                            <p:strVal val="ppt_x"/>
                                          </p:val>
                                        </p:tav>
                                        <p:tav tm="100000">
                                          <p:val>
                                            <p:strVal val="ppt_x+ppt_w/2"/>
                                          </p:val>
                                        </p:tav>
                                      </p:tavLst>
                                    </p:anim>
                                    <p:anim calcmode="lin" valueType="num">
                                      <p:cBhvr>
                                        <p:cTn id="25" dur="3000"/>
                                        <p:tgtEl>
                                          <p:spTgt spid="15"/>
                                        </p:tgtEl>
                                        <p:attrNameLst>
                                          <p:attrName>ppt_y</p:attrName>
                                        </p:attrNameLst>
                                      </p:cBhvr>
                                      <p:tavLst>
                                        <p:tav tm="0">
                                          <p:val>
                                            <p:strVal val="ppt_y"/>
                                          </p:val>
                                        </p:tav>
                                        <p:tav tm="100000">
                                          <p:val>
                                            <p:strVal val="ppt_y"/>
                                          </p:val>
                                        </p:tav>
                                      </p:tavLst>
                                    </p:anim>
                                    <p:anim calcmode="lin" valueType="num">
                                      <p:cBhvr>
                                        <p:cTn id="26" dur="3000"/>
                                        <p:tgtEl>
                                          <p:spTgt spid="15"/>
                                        </p:tgtEl>
                                        <p:attrNameLst>
                                          <p:attrName>ppt_w</p:attrName>
                                        </p:attrNameLst>
                                      </p:cBhvr>
                                      <p:tavLst>
                                        <p:tav tm="0">
                                          <p:val>
                                            <p:strVal val="ppt_w"/>
                                          </p:val>
                                        </p:tav>
                                        <p:tav tm="100000">
                                          <p:val>
                                            <p:fltVal val="0"/>
                                          </p:val>
                                        </p:tav>
                                      </p:tavLst>
                                    </p:anim>
                                    <p:anim calcmode="lin" valueType="num">
                                      <p:cBhvr>
                                        <p:cTn id="27" dur="3000"/>
                                        <p:tgtEl>
                                          <p:spTgt spid="15"/>
                                        </p:tgtEl>
                                        <p:attrNameLst>
                                          <p:attrName>ppt_h</p:attrName>
                                        </p:attrNameLst>
                                      </p:cBhvr>
                                      <p:tavLst>
                                        <p:tav tm="0">
                                          <p:val>
                                            <p:strVal val="ppt_h"/>
                                          </p:val>
                                        </p:tav>
                                        <p:tav tm="100000">
                                          <p:val>
                                            <p:strVal val="ppt_h"/>
                                          </p:val>
                                        </p:tav>
                                      </p:tavLst>
                                    </p:anim>
                                    <p:set>
                                      <p:cBhvr>
                                        <p:cTn id="28" dur="1" fill="hold">
                                          <p:stCondLst>
                                            <p:cond delay="2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3000"/>
                            </p:stCondLst>
                            <p:childTnLst>
                              <p:par>
                                <p:cTn id="38" presetID="56" presetClass="entr" presetSubtype="0" fill="hold" grpId="0" nodeType="afterEffect">
                                  <p:stCondLst>
                                    <p:cond delay="0"/>
                                  </p:stCondLst>
                                  <p:iterate type="lt">
                                    <p:tmPct val="10000"/>
                                  </p:iterate>
                                  <p:childTnLst>
                                    <p:set>
                                      <p:cBhvr>
                                        <p:cTn id="39" dur="1" fill="hold">
                                          <p:stCondLst>
                                            <p:cond delay="0"/>
                                          </p:stCondLst>
                                        </p:cTn>
                                        <p:tgtEl>
                                          <p:spTgt spid="17"/>
                                        </p:tgtEl>
                                        <p:attrNameLst>
                                          <p:attrName>style.visibility</p:attrName>
                                        </p:attrNameLst>
                                      </p:cBhvr>
                                      <p:to>
                                        <p:strVal val="visible"/>
                                      </p:to>
                                    </p:set>
                                    <p:anim by="(-#ppt_w*2)" calcmode="lin" valueType="num">
                                      <p:cBhvr rctx="PPT">
                                        <p:cTn id="40" dur="500" autoRev="1" fill="hold">
                                          <p:stCondLst>
                                            <p:cond delay="0"/>
                                          </p:stCondLst>
                                        </p:cTn>
                                        <p:tgtEl>
                                          <p:spTgt spid="17"/>
                                        </p:tgtEl>
                                        <p:attrNameLst>
                                          <p:attrName>ppt_w</p:attrName>
                                        </p:attrNameLst>
                                      </p:cBhvr>
                                    </p:anim>
                                    <p:anim by="(#ppt_w*0.50)" calcmode="lin" valueType="num">
                                      <p:cBhvr>
                                        <p:cTn id="41" dur="500" decel="50000" autoRev="1" fill="hold">
                                          <p:stCondLst>
                                            <p:cond delay="0"/>
                                          </p:stCondLst>
                                        </p:cTn>
                                        <p:tgtEl>
                                          <p:spTgt spid="17"/>
                                        </p:tgtEl>
                                        <p:attrNameLst>
                                          <p:attrName>ppt_x</p:attrName>
                                        </p:attrNameLst>
                                      </p:cBhvr>
                                    </p:anim>
                                    <p:anim from="(-#ppt_h/2)" to="(#ppt_y)" calcmode="lin" valueType="num">
                                      <p:cBhvr>
                                        <p:cTn id="42" dur="1000" fill="hold">
                                          <p:stCondLst>
                                            <p:cond delay="0"/>
                                          </p:stCondLst>
                                        </p:cTn>
                                        <p:tgtEl>
                                          <p:spTgt spid="17"/>
                                        </p:tgtEl>
                                        <p:attrNameLst>
                                          <p:attrName>ppt_y</p:attrName>
                                        </p:attrNameLst>
                                      </p:cBhvr>
                                    </p:anim>
                                    <p:animRot by="21600000">
                                      <p:cBhvr>
                                        <p:cTn id="43" dur="1000" fill="hold">
                                          <p:stCondLst>
                                            <p:cond delay="0"/>
                                          </p:stCondLst>
                                        </p:cTn>
                                        <p:tgtEl>
                                          <p:spTgt spid="17"/>
                                        </p:tgtEl>
                                        <p:attrNameLst>
                                          <p:attrName>r</p:attrName>
                                        </p:attrNameLst>
                                      </p:cBhvr>
                                    </p:animRot>
                                  </p:childTnLst>
                                </p:cTn>
                              </p:par>
                            </p:childTnLst>
                          </p:cTn>
                        </p:par>
                        <p:par>
                          <p:cTn id="44" fill="hold">
                            <p:stCondLst>
                              <p:cond delay="68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1"/>
                                          </p:val>
                                        </p:tav>
                                        <p:tav tm="100000">
                                          <p:val>
                                            <p:strVal val="#ppt_x"/>
                                          </p:val>
                                        </p:tav>
                                      </p:tavLst>
                                    </p:anim>
                                    <p:anim calcmode="lin" valueType="num">
                                      <p:cBhvr>
                                        <p:cTn id="4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750"/>
          <a:stretch>
            <a:fillRect/>
          </a:stretch>
        </p:blipFill>
        <p:spPr bwMode="auto">
          <a:xfrm>
            <a:off x="0" y="-311150"/>
            <a:ext cx="3132138" cy="633730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250" r="31888"/>
          <a:stretch>
            <a:fillRect/>
          </a:stretch>
        </p:blipFill>
        <p:spPr bwMode="auto">
          <a:xfrm>
            <a:off x="3132138" y="-311150"/>
            <a:ext cx="3095625" cy="633730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8112"/>
          <a:stretch>
            <a:fillRect/>
          </a:stretch>
        </p:blipFill>
        <p:spPr bwMode="auto">
          <a:xfrm>
            <a:off x="6227763" y="-311150"/>
            <a:ext cx="2916237" cy="63373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lumMod val="8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827088" y="4370388"/>
            <a:ext cx="79216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Durante la II Guerra Mundial, debido a la escasez de combustible y al abandono de las ambulancias a caballo de principios de siglo, se inventó en Londres esta curiosa ciclo-ambulancia, versátil para poder moverse durante los bombardeos alemanes.</a:t>
            </a:r>
          </a:p>
        </p:txBody>
      </p:sp>
      <p:sp>
        <p:nvSpPr>
          <p:cNvPr id="9" name="8 CuadroTexto"/>
          <p:cNvSpPr txBox="1"/>
          <p:nvPr/>
        </p:nvSpPr>
        <p:spPr>
          <a:xfrm>
            <a:off x="1042988" y="625475"/>
            <a:ext cx="4824412"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1939 - Las ambulancias en Londres.</a:t>
            </a:r>
          </a:p>
        </p:txBody>
      </p:sp>
    </p:spTree>
  </p:cSld>
  <p:clrMapOvr>
    <a:masterClrMapping/>
  </p:clrMapOvr>
  <mc:AlternateContent xmlns:mc="http://schemas.openxmlformats.org/markup-compatibility/2006">
    <mc:Choice xmlns:p14="http://schemas.microsoft.com/office/powerpoint/2010/main" Requires="p14">
      <p:transition spd="slow" p14:dur="30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3000" fill="hold"/>
                                        <p:tgtEl>
                                          <p:spTgt spid="7170"/>
                                        </p:tgtEl>
                                        <p:attrNameLst>
                                          <p:attrName>ppt_x</p:attrName>
                                        </p:attrNameLst>
                                      </p:cBhvr>
                                      <p:tavLst>
                                        <p:tav tm="0">
                                          <p:val>
                                            <p:strVal val="#ppt_x+#ppt_w/2"/>
                                          </p:val>
                                        </p:tav>
                                        <p:tav tm="100000">
                                          <p:val>
                                            <p:strVal val="#ppt_x"/>
                                          </p:val>
                                        </p:tav>
                                      </p:tavLst>
                                    </p:anim>
                                    <p:anim calcmode="lin" valueType="num">
                                      <p:cBhvr>
                                        <p:cTn id="14" dur="3000" fill="hold"/>
                                        <p:tgtEl>
                                          <p:spTgt spid="7170"/>
                                        </p:tgtEl>
                                        <p:attrNameLst>
                                          <p:attrName>ppt_y</p:attrName>
                                        </p:attrNameLst>
                                      </p:cBhvr>
                                      <p:tavLst>
                                        <p:tav tm="0">
                                          <p:val>
                                            <p:strVal val="#ppt_y"/>
                                          </p:val>
                                        </p:tav>
                                        <p:tav tm="100000">
                                          <p:val>
                                            <p:strVal val="#ppt_y"/>
                                          </p:val>
                                        </p:tav>
                                      </p:tavLst>
                                    </p:anim>
                                    <p:anim calcmode="lin" valueType="num">
                                      <p:cBhvr>
                                        <p:cTn id="15" dur="3000" fill="hold"/>
                                        <p:tgtEl>
                                          <p:spTgt spid="7170"/>
                                        </p:tgtEl>
                                        <p:attrNameLst>
                                          <p:attrName>ppt_w</p:attrName>
                                        </p:attrNameLst>
                                      </p:cBhvr>
                                      <p:tavLst>
                                        <p:tav tm="0">
                                          <p:val>
                                            <p:fltVal val="0"/>
                                          </p:val>
                                        </p:tav>
                                        <p:tav tm="100000">
                                          <p:val>
                                            <p:strVal val="#ppt_w"/>
                                          </p:val>
                                        </p:tav>
                                      </p:tavLst>
                                    </p:anim>
                                    <p:anim calcmode="lin" valueType="num">
                                      <p:cBhvr>
                                        <p:cTn id="16" dur="3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 by="(-#ppt_w*2)" calcmode="lin" valueType="num">
                                      <p:cBhvr rctx="PPT">
                                        <p:cTn id="26" dur="500" autoRev="1" fill="hold">
                                          <p:stCondLst>
                                            <p:cond delay="0"/>
                                          </p:stCondLst>
                                        </p:cTn>
                                        <p:tgtEl>
                                          <p:spTgt spid="9"/>
                                        </p:tgtEl>
                                        <p:attrNameLst>
                                          <p:attrName>ppt_w</p:attrName>
                                        </p:attrNameLst>
                                      </p:cBhvr>
                                    </p:anim>
                                    <p:anim by="(#ppt_w*0.50)" calcmode="lin" valueType="num">
                                      <p:cBhvr>
                                        <p:cTn id="27" dur="500" decel="50000" autoRev="1" fill="hold">
                                          <p:stCondLst>
                                            <p:cond delay="0"/>
                                          </p:stCondLst>
                                        </p:cTn>
                                        <p:tgtEl>
                                          <p:spTgt spid="9"/>
                                        </p:tgtEl>
                                        <p:attrNameLst>
                                          <p:attrName>ppt_x</p:attrName>
                                        </p:attrNameLst>
                                      </p:cBhvr>
                                    </p:anim>
                                    <p:anim from="(-#ppt_h/2)" to="(#ppt_y)" calcmode="lin" valueType="num">
                                      <p:cBhvr>
                                        <p:cTn id="28" dur="1000" fill="hold">
                                          <p:stCondLst>
                                            <p:cond delay="0"/>
                                          </p:stCondLst>
                                        </p:cTn>
                                        <p:tgtEl>
                                          <p:spTgt spid="9"/>
                                        </p:tgtEl>
                                        <p:attrNameLst>
                                          <p:attrName>ppt_y</p:attrName>
                                        </p:attrNameLst>
                                      </p:cBhvr>
                                    </p:anim>
                                    <p:animRot by="21600000">
                                      <p:cBhvr>
                                        <p:cTn id="29" dur="1000" fill="hold">
                                          <p:stCondLst>
                                            <p:cond delay="0"/>
                                          </p:stCondLst>
                                        </p:cTn>
                                        <p:tgtEl>
                                          <p:spTgt spid="9"/>
                                        </p:tgtEl>
                                        <p:attrNameLst>
                                          <p:attrName>r</p:attrName>
                                        </p:attrNameLst>
                                      </p:cBhvr>
                                    </p:animRot>
                                  </p:childTnLst>
                                </p:cTn>
                              </p:par>
                            </p:childTnLst>
                          </p:cTn>
                        </p:par>
                        <p:par>
                          <p:cTn id="30" fill="hold">
                            <p:stCondLst>
                              <p:cond delay="68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08c8531ae4e183de23a37be4c_prev.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17" name="16 Marco"/>
          <p:cNvSpPr/>
          <p:nvPr/>
        </p:nvSpPr>
        <p:spPr>
          <a:xfrm>
            <a:off x="8243888" y="0"/>
            <a:ext cx="900112" cy="5715000"/>
          </a:xfrm>
          <a:prstGeom prst="frame">
            <a:avLst>
              <a:gd name="adj1" fmla="val 30853"/>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8" name="17 Marco"/>
          <p:cNvSpPr/>
          <p:nvPr/>
        </p:nvSpPr>
        <p:spPr>
          <a:xfrm>
            <a:off x="7308850" y="0"/>
            <a:ext cx="898525" cy="5715000"/>
          </a:xfrm>
          <a:prstGeom prst="frame">
            <a:avLst>
              <a:gd name="adj1" fmla="val 30853"/>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9" name="18 Marco"/>
          <p:cNvSpPr/>
          <p:nvPr/>
        </p:nvSpPr>
        <p:spPr>
          <a:xfrm>
            <a:off x="6372225" y="0"/>
            <a:ext cx="900113" cy="5715000"/>
          </a:xfrm>
          <a:prstGeom prst="frame">
            <a:avLst>
              <a:gd name="adj1" fmla="val 30853"/>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0" name="19 Marco"/>
          <p:cNvSpPr/>
          <p:nvPr/>
        </p:nvSpPr>
        <p:spPr>
          <a:xfrm>
            <a:off x="5435600" y="0"/>
            <a:ext cx="900113" cy="5715000"/>
          </a:xfrm>
          <a:prstGeom prst="frame">
            <a:avLst>
              <a:gd name="adj1" fmla="val 30853"/>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1" name="20 Marco"/>
          <p:cNvSpPr/>
          <p:nvPr/>
        </p:nvSpPr>
        <p:spPr>
          <a:xfrm>
            <a:off x="4500563" y="0"/>
            <a:ext cx="898525" cy="5715000"/>
          </a:xfrm>
          <a:prstGeom prst="frame">
            <a:avLst>
              <a:gd name="adj1" fmla="val 30853"/>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2" name="21 Marco"/>
          <p:cNvSpPr/>
          <p:nvPr/>
        </p:nvSpPr>
        <p:spPr>
          <a:xfrm>
            <a:off x="3563938" y="0"/>
            <a:ext cx="900112" cy="5715000"/>
          </a:xfrm>
          <a:prstGeom prst="frame">
            <a:avLst>
              <a:gd name="adj1" fmla="val 30853"/>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3" name="22 Marco"/>
          <p:cNvSpPr/>
          <p:nvPr/>
        </p:nvSpPr>
        <p:spPr>
          <a:xfrm>
            <a:off x="2700338" y="0"/>
            <a:ext cx="898525" cy="5715000"/>
          </a:xfrm>
          <a:prstGeom prst="frame">
            <a:avLst>
              <a:gd name="adj1" fmla="val 30853"/>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4" name="23 Marco"/>
          <p:cNvSpPr/>
          <p:nvPr/>
        </p:nvSpPr>
        <p:spPr>
          <a:xfrm>
            <a:off x="1835150" y="0"/>
            <a:ext cx="900113" cy="5715000"/>
          </a:xfrm>
          <a:prstGeom prst="frame">
            <a:avLst>
              <a:gd name="adj1" fmla="val 30853"/>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5" name="24 Marco"/>
          <p:cNvSpPr/>
          <p:nvPr/>
        </p:nvSpPr>
        <p:spPr>
          <a:xfrm>
            <a:off x="900113" y="0"/>
            <a:ext cx="898525" cy="5715000"/>
          </a:xfrm>
          <a:prstGeom prst="frame">
            <a:avLst>
              <a:gd name="adj1" fmla="val 30853"/>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26" name="25 Marco"/>
          <p:cNvSpPr/>
          <p:nvPr/>
        </p:nvSpPr>
        <p:spPr>
          <a:xfrm>
            <a:off x="0" y="0"/>
            <a:ext cx="900113" cy="5715000"/>
          </a:xfrm>
          <a:prstGeom prst="frame">
            <a:avLst>
              <a:gd name="adj1" fmla="val 30853"/>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CuadroTexto"/>
          <p:cNvSpPr txBox="1"/>
          <p:nvPr/>
        </p:nvSpPr>
        <p:spPr>
          <a:xfrm>
            <a:off x="611188" y="4586288"/>
            <a:ext cx="76327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Así dormían a los más pequeños en las vías del metro de Londres durante el </a:t>
            </a:r>
            <a:r>
              <a:rPr lang="es-ES" b="1" dirty="0" err="1">
                <a:effectLst>
                  <a:glow rad="101600">
                    <a:schemeClr val="accent2">
                      <a:satMod val="175000"/>
                      <a:alpha val="40000"/>
                    </a:schemeClr>
                  </a:glow>
                  <a:outerShdw blurRad="38100" dist="38100" dir="2700000" algn="tl">
                    <a:srgbClr val="000000">
                      <a:alpha val="43137"/>
                    </a:srgbClr>
                  </a:outerShdw>
                </a:effectLst>
              </a:rPr>
              <a:t>Blitz</a:t>
            </a:r>
            <a:r>
              <a:rPr lang="es-ES" b="1" dirty="0">
                <a:effectLst>
                  <a:glow rad="101600">
                    <a:schemeClr val="accent2">
                      <a:satMod val="175000"/>
                      <a:alpha val="40000"/>
                    </a:schemeClr>
                  </a:glow>
                  <a:outerShdw blurRad="38100" dist="38100" dir="2700000" algn="tl">
                    <a:srgbClr val="000000">
                      <a:alpha val="43137"/>
                    </a:srgbClr>
                  </a:outerShdw>
                </a:effectLst>
              </a:rPr>
              <a:t>. Durante los bombardeos alemanes, la población no tenía otra que acudir a refugiarse a los subterráneos de la ciudad.</a:t>
            </a:r>
          </a:p>
        </p:txBody>
      </p:sp>
      <p:sp>
        <p:nvSpPr>
          <p:cNvPr id="14" name="13 CuadroTexto"/>
          <p:cNvSpPr txBox="1"/>
          <p:nvPr/>
        </p:nvSpPr>
        <p:spPr>
          <a:xfrm>
            <a:off x="611188" y="409575"/>
            <a:ext cx="33845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1939 - Niños durmiendo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en el metro de Londres.</a:t>
            </a:r>
          </a:p>
        </p:txBody>
      </p:sp>
    </p:spTree>
  </p:cSld>
  <p:clrMapOvr>
    <a:masterClrMapping/>
  </p:clrMapOvr>
  <mc:AlternateContent xmlns:mc="http://schemas.openxmlformats.org/markup-compatibility/2006">
    <mc:Choice xmlns:p14="http://schemas.microsoft.com/office/powerpoint/2010/main" Requires="p14">
      <p:transition spd="slow" p14:dur="3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000"/>
                                        <p:tgtEl>
                                          <p:spTgt spid="17"/>
                                        </p:tgtEl>
                                        <p:attrNameLst>
                                          <p:attrName>ppt_x</p:attrName>
                                        </p:attrNameLst>
                                      </p:cBhvr>
                                      <p:tavLst>
                                        <p:tav tm="0">
                                          <p:val>
                                            <p:strVal val="ppt_x"/>
                                          </p:val>
                                        </p:tav>
                                        <p:tav tm="100000">
                                          <p:val>
                                            <p:strVal val="ppt_x"/>
                                          </p:val>
                                        </p:tav>
                                      </p:tavLst>
                                    </p:anim>
                                    <p:anim calcmode="lin" valueType="num">
                                      <p:cBhvr additive="base">
                                        <p:cTn id="7" dur="3000"/>
                                        <p:tgtEl>
                                          <p:spTgt spid="17"/>
                                        </p:tgtEl>
                                        <p:attrNameLst>
                                          <p:attrName>ppt_y</p:attrName>
                                        </p:attrNameLst>
                                      </p:cBhvr>
                                      <p:tavLst>
                                        <p:tav tm="0">
                                          <p:val>
                                            <p:strVal val="ppt_y"/>
                                          </p:val>
                                        </p:tav>
                                        <p:tav tm="100000">
                                          <p:val>
                                            <p:strVal val="0-ppt_h/2"/>
                                          </p:val>
                                        </p:tav>
                                      </p:tavLst>
                                    </p:anim>
                                    <p:set>
                                      <p:cBhvr>
                                        <p:cTn id="8" dur="1" fill="hold">
                                          <p:stCondLst>
                                            <p:cond delay="2999"/>
                                          </p:stCondLst>
                                        </p:cTn>
                                        <p:tgtEl>
                                          <p:spTgt spid="17"/>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18"/>
                                        </p:tgtEl>
                                        <p:attrNameLst>
                                          <p:attrName>ppt_x</p:attrName>
                                        </p:attrNameLst>
                                      </p:cBhvr>
                                      <p:tavLst>
                                        <p:tav tm="0">
                                          <p:val>
                                            <p:strVal val="ppt_x"/>
                                          </p:val>
                                        </p:tav>
                                        <p:tav tm="100000">
                                          <p:val>
                                            <p:strVal val="ppt_x"/>
                                          </p:val>
                                        </p:tav>
                                      </p:tavLst>
                                    </p:anim>
                                    <p:anim calcmode="lin" valueType="num">
                                      <p:cBhvr additive="base">
                                        <p:cTn id="11" dur="3000"/>
                                        <p:tgtEl>
                                          <p:spTgt spid="18"/>
                                        </p:tgtEl>
                                        <p:attrNameLst>
                                          <p:attrName>ppt_y</p:attrName>
                                        </p:attrNameLst>
                                      </p:cBhvr>
                                      <p:tavLst>
                                        <p:tav tm="0">
                                          <p:val>
                                            <p:strVal val="ppt_y"/>
                                          </p:val>
                                        </p:tav>
                                        <p:tav tm="100000">
                                          <p:val>
                                            <p:strVal val="1+ppt_h/2"/>
                                          </p:val>
                                        </p:tav>
                                      </p:tavLst>
                                    </p:anim>
                                    <p:set>
                                      <p:cBhvr>
                                        <p:cTn id="12" dur="1" fill="hold">
                                          <p:stCondLst>
                                            <p:cond delay="2999"/>
                                          </p:stCondLst>
                                        </p:cTn>
                                        <p:tgtEl>
                                          <p:spTgt spid="18"/>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19"/>
                                        </p:tgtEl>
                                        <p:attrNameLst>
                                          <p:attrName>ppt_x</p:attrName>
                                        </p:attrNameLst>
                                      </p:cBhvr>
                                      <p:tavLst>
                                        <p:tav tm="0">
                                          <p:val>
                                            <p:strVal val="ppt_x"/>
                                          </p:val>
                                        </p:tav>
                                        <p:tav tm="100000">
                                          <p:val>
                                            <p:strVal val="ppt_x"/>
                                          </p:val>
                                        </p:tav>
                                      </p:tavLst>
                                    </p:anim>
                                    <p:anim calcmode="lin" valueType="num">
                                      <p:cBhvr additive="base">
                                        <p:cTn id="15" dur="3000"/>
                                        <p:tgtEl>
                                          <p:spTgt spid="19"/>
                                        </p:tgtEl>
                                        <p:attrNameLst>
                                          <p:attrName>ppt_y</p:attrName>
                                        </p:attrNameLst>
                                      </p:cBhvr>
                                      <p:tavLst>
                                        <p:tav tm="0">
                                          <p:val>
                                            <p:strVal val="ppt_y"/>
                                          </p:val>
                                        </p:tav>
                                        <p:tav tm="100000">
                                          <p:val>
                                            <p:strVal val="0-ppt_h/2"/>
                                          </p:val>
                                        </p:tav>
                                      </p:tavLst>
                                    </p:anim>
                                    <p:set>
                                      <p:cBhvr>
                                        <p:cTn id="16" dur="1" fill="hold">
                                          <p:stCondLst>
                                            <p:cond delay="2999"/>
                                          </p:stCondLst>
                                        </p:cTn>
                                        <p:tgtEl>
                                          <p:spTgt spid="19"/>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20"/>
                                        </p:tgtEl>
                                        <p:attrNameLst>
                                          <p:attrName>ppt_x</p:attrName>
                                        </p:attrNameLst>
                                      </p:cBhvr>
                                      <p:tavLst>
                                        <p:tav tm="0">
                                          <p:val>
                                            <p:strVal val="ppt_x"/>
                                          </p:val>
                                        </p:tav>
                                        <p:tav tm="100000">
                                          <p:val>
                                            <p:strVal val="ppt_x"/>
                                          </p:val>
                                        </p:tav>
                                      </p:tavLst>
                                    </p:anim>
                                    <p:anim calcmode="lin" valueType="num">
                                      <p:cBhvr additive="base">
                                        <p:cTn id="19" dur="3000"/>
                                        <p:tgtEl>
                                          <p:spTgt spid="20"/>
                                        </p:tgtEl>
                                        <p:attrNameLst>
                                          <p:attrName>ppt_y</p:attrName>
                                        </p:attrNameLst>
                                      </p:cBhvr>
                                      <p:tavLst>
                                        <p:tav tm="0">
                                          <p:val>
                                            <p:strVal val="ppt_y"/>
                                          </p:val>
                                        </p:tav>
                                        <p:tav tm="100000">
                                          <p:val>
                                            <p:strVal val="1+ppt_h/2"/>
                                          </p:val>
                                        </p:tav>
                                      </p:tavLst>
                                    </p:anim>
                                    <p:set>
                                      <p:cBhvr>
                                        <p:cTn id="20" dur="1" fill="hold">
                                          <p:stCondLst>
                                            <p:cond delay="2999"/>
                                          </p:stCondLst>
                                        </p:cTn>
                                        <p:tgtEl>
                                          <p:spTgt spid="20"/>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21"/>
                                        </p:tgtEl>
                                        <p:attrNameLst>
                                          <p:attrName>ppt_x</p:attrName>
                                        </p:attrNameLst>
                                      </p:cBhvr>
                                      <p:tavLst>
                                        <p:tav tm="0">
                                          <p:val>
                                            <p:strVal val="ppt_x"/>
                                          </p:val>
                                        </p:tav>
                                        <p:tav tm="100000">
                                          <p:val>
                                            <p:strVal val="ppt_x"/>
                                          </p:val>
                                        </p:tav>
                                      </p:tavLst>
                                    </p:anim>
                                    <p:anim calcmode="lin" valueType="num">
                                      <p:cBhvr additive="base">
                                        <p:cTn id="23" dur="3000"/>
                                        <p:tgtEl>
                                          <p:spTgt spid="21"/>
                                        </p:tgtEl>
                                        <p:attrNameLst>
                                          <p:attrName>ppt_y</p:attrName>
                                        </p:attrNameLst>
                                      </p:cBhvr>
                                      <p:tavLst>
                                        <p:tav tm="0">
                                          <p:val>
                                            <p:strVal val="ppt_y"/>
                                          </p:val>
                                        </p:tav>
                                        <p:tav tm="100000">
                                          <p:val>
                                            <p:strVal val="0-ppt_h/2"/>
                                          </p:val>
                                        </p:tav>
                                      </p:tavLst>
                                    </p:anim>
                                    <p:set>
                                      <p:cBhvr>
                                        <p:cTn id="24" dur="1" fill="hold">
                                          <p:stCondLst>
                                            <p:cond delay="2999"/>
                                          </p:stCondLst>
                                        </p:cTn>
                                        <p:tgtEl>
                                          <p:spTgt spid="21"/>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3000"/>
                                        <p:tgtEl>
                                          <p:spTgt spid="22"/>
                                        </p:tgtEl>
                                        <p:attrNameLst>
                                          <p:attrName>ppt_x</p:attrName>
                                        </p:attrNameLst>
                                      </p:cBhvr>
                                      <p:tavLst>
                                        <p:tav tm="0">
                                          <p:val>
                                            <p:strVal val="ppt_x"/>
                                          </p:val>
                                        </p:tav>
                                        <p:tav tm="100000">
                                          <p:val>
                                            <p:strVal val="ppt_x"/>
                                          </p:val>
                                        </p:tav>
                                      </p:tavLst>
                                    </p:anim>
                                    <p:anim calcmode="lin" valueType="num">
                                      <p:cBhvr additive="base">
                                        <p:cTn id="27" dur="3000"/>
                                        <p:tgtEl>
                                          <p:spTgt spid="22"/>
                                        </p:tgtEl>
                                        <p:attrNameLst>
                                          <p:attrName>ppt_y</p:attrName>
                                        </p:attrNameLst>
                                      </p:cBhvr>
                                      <p:tavLst>
                                        <p:tav tm="0">
                                          <p:val>
                                            <p:strVal val="ppt_y"/>
                                          </p:val>
                                        </p:tav>
                                        <p:tav tm="100000">
                                          <p:val>
                                            <p:strVal val="1+ppt_h/2"/>
                                          </p:val>
                                        </p:tav>
                                      </p:tavLst>
                                    </p:anim>
                                    <p:set>
                                      <p:cBhvr>
                                        <p:cTn id="28" dur="1" fill="hold">
                                          <p:stCondLst>
                                            <p:cond delay="2999"/>
                                          </p:stCondLst>
                                        </p:cTn>
                                        <p:tgtEl>
                                          <p:spTgt spid="22"/>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3000"/>
                                        <p:tgtEl>
                                          <p:spTgt spid="23"/>
                                        </p:tgtEl>
                                        <p:attrNameLst>
                                          <p:attrName>ppt_x</p:attrName>
                                        </p:attrNameLst>
                                      </p:cBhvr>
                                      <p:tavLst>
                                        <p:tav tm="0">
                                          <p:val>
                                            <p:strVal val="ppt_x"/>
                                          </p:val>
                                        </p:tav>
                                        <p:tav tm="100000">
                                          <p:val>
                                            <p:strVal val="ppt_x"/>
                                          </p:val>
                                        </p:tav>
                                      </p:tavLst>
                                    </p:anim>
                                    <p:anim calcmode="lin" valueType="num">
                                      <p:cBhvr additive="base">
                                        <p:cTn id="31" dur="3000"/>
                                        <p:tgtEl>
                                          <p:spTgt spid="23"/>
                                        </p:tgtEl>
                                        <p:attrNameLst>
                                          <p:attrName>ppt_y</p:attrName>
                                        </p:attrNameLst>
                                      </p:cBhvr>
                                      <p:tavLst>
                                        <p:tav tm="0">
                                          <p:val>
                                            <p:strVal val="ppt_y"/>
                                          </p:val>
                                        </p:tav>
                                        <p:tav tm="100000">
                                          <p:val>
                                            <p:strVal val="0-ppt_h/2"/>
                                          </p:val>
                                        </p:tav>
                                      </p:tavLst>
                                    </p:anim>
                                    <p:set>
                                      <p:cBhvr>
                                        <p:cTn id="32" dur="1" fill="hold">
                                          <p:stCondLst>
                                            <p:cond delay="2999"/>
                                          </p:stCondLst>
                                        </p:cTn>
                                        <p:tgtEl>
                                          <p:spTgt spid="23"/>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24"/>
                                        </p:tgtEl>
                                        <p:attrNameLst>
                                          <p:attrName>ppt_x</p:attrName>
                                        </p:attrNameLst>
                                      </p:cBhvr>
                                      <p:tavLst>
                                        <p:tav tm="0">
                                          <p:val>
                                            <p:strVal val="ppt_x"/>
                                          </p:val>
                                        </p:tav>
                                        <p:tav tm="100000">
                                          <p:val>
                                            <p:strVal val="ppt_x"/>
                                          </p:val>
                                        </p:tav>
                                      </p:tavLst>
                                    </p:anim>
                                    <p:anim calcmode="lin" valueType="num">
                                      <p:cBhvr additive="base">
                                        <p:cTn id="35" dur="3000"/>
                                        <p:tgtEl>
                                          <p:spTgt spid="24"/>
                                        </p:tgtEl>
                                        <p:attrNameLst>
                                          <p:attrName>ppt_y</p:attrName>
                                        </p:attrNameLst>
                                      </p:cBhvr>
                                      <p:tavLst>
                                        <p:tav tm="0">
                                          <p:val>
                                            <p:strVal val="ppt_y"/>
                                          </p:val>
                                        </p:tav>
                                        <p:tav tm="100000">
                                          <p:val>
                                            <p:strVal val="1+ppt_h/2"/>
                                          </p:val>
                                        </p:tav>
                                      </p:tavLst>
                                    </p:anim>
                                    <p:set>
                                      <p:cBhvr>
                                        <p:cTn id="36" dur="1" fill="hold">
                                          <p:stCondLst>
                                            <p:cond delay="2999"/>
                                          </p:stCondLst>
                                        </p:cTn>
                                        <p:tgtEl>
                                          <p:spTgt spid="24"/>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25"/>
                                        </p:tgtEl>
                                        <p:attrNameLst>
                                          <p:attrName>ppt_x</p:attrName>
                                        </p:attrNameLst>
                                      </p:cBhvr>
                                      <p:tavLst>
                                        <p:tav tm="0">
                                          <p:val>
                                            <p:strVal val="ppt_x"/>
                                          </p:val>
                                        </p:tav>
                                        <p:tav tm="100000">
                                          <p:val>
                                            <p:strVal val="ppt_x"/>
                                          </p:val>
                                        </p:tav>
                                      </p:tavLst>
                                    </p:anim>
                                    <p:anim calcmode="lin" valueType="num">
                                      <p:cBhvr additive="base">
                                        <p:cTn id="39" dur="3000"/>
                                        <p:tgtEl>
                                          <p:spTgt spid="25"/>
                                        </p:tgtEl>
                                        <p:attrNameLst>
                                          <p:attrName>ppt_y</p:attrName>
                                        </p:attrNameLst>
                                      </p:cBhvr>
                                      <p:tavLst>
                                        <p:tav tm="0">
                                          <p:val>
                                            <p:strVal val="ppt_y"/>
                                          </p:val>
                                        </p:tav>
                                        <p:tav tm="100000">
                                          <p:val>
                                            <p:strVal val="0-ppt_h/2"/>
                                          </p:val>
                                        </p:tav>
                                      </p:tavLst>
                                    </p:anim>
                                    <p:set>
                                      <p:cBhvr>
                                        <p:cTn id="40" dur="1" fill="hold">
                                          <p:stCondLst>
                                            <p:cond delay="2999"/>
                                          </p:stCondLst>
                                        </p:cTn>
                                        <p:tgtEl>
                                          <p:spTgt spid="25"/>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26"/>
                                        </p:tgtEl>
                                        <p:attrNameLst>
                                          <p:attrName>ppt_x</p:attrName>
                                        </p:attrNameLst>
                                      </p:cBhvr>
                                      <p:tavLst>
                                        <p:tav tm="0">
                                          <p:val>
                                            <p:strVal val="ppt_x"/>
                                          </p:val>
                                        </p:tav>
                                        <p:tav tm="100000">
                                          <p:val>
                                            <p:strVal val="ppt_x"/>
                                          </p:val>
                                        </p:tav>
                                      </p:tavLst>
                                    </p:anim>
                                    <p:anim calcmode="lin" valueType="num">
                                      <p:cBhvr additive="base">
                                        <p:cTn id="43" dur="3000"/>
                                        <p:tgtEl>
                                          <p:spTgt spid="26"/>
                                        </p:tgtEl>
                                        <p:attrNameLst>
                                          <p:attrName>ppt_y</p:attrName>
                                        </p:attrNameLst>
                                      </p:cBhvr>
                                      <p:tavLst>
                                        <p:tav tm="0">
                                          <p:val>
                                            <p:strVal val="ppt_y"/>
                                          </p:val>
                                        </p:tav>
                                        <p:tav tm="100000">
                                          <p:val>
                                            <p:strVal val="1+ppt_h/2"/>
                                          </p:val>
                                        </p:tav>
                                      </p:tavLst>
                                    </p:anim>
                                    <p:set>
                                      <p:cBhvr>
                                        <p:cTn id="44" dur="1" fill="hold">
                                          <p:stCondLst>
                                            <p:cond delay="2999"/>
                                          </p:stCondLst>
                                        </p:cTn>
                                        <p:tgtEl>
                                          <p:spTgt spid="26"/>
                                        </p:tgtEl>
                                        <p:attrNameLst>
                                          <p:attrName>style.visibility</p:attrName>
                                        </p:attrNameLst>
                                      </p:cBhvr>
                                      <p:to>
                                        <p:strVal val="hidden"/>
                                      </p:to>
                                    </p:set>
                                  </p:childTnLst>
                                </p:cTn>
                              </p:par>
                              <p:par>
                                <p:cTn id="45" presetID="8"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diamond(out)">
                                      <p:cBhvr>
                                        <p:cTn id="47" dur="3000"/>
                                        <p:tgtEl>
                                          <p:spTgt spid="4"/>
                                        </p:tgtEl>
                                      </p:cBhvr>
                                    </p:animEffect>
                                  </p:childTnLst>
                                </p:cTn>
                              </p:par>
                              <p:par>
                                <p:cTn id="48" presetID="23" presetClass="entr" presetSubtype="16"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fltVal val="0"/>
                                          </p:val>
                                        </p:tav>
                                        <p:tav tm="100000">
                                          <p:val>
                                            <p:strVal val="#ppt_w"/>
                                          </p:val>
                                        </p:tav>
                                      </p:tavLst>
                                    </p:anim>
                                    <p:anim calcmode="lin" valueType="num">
                                      <p:cBhvr>
                                        <p:cTn id="51" dur="3000" fill="hold"/>
                                        <p:tgtEl>
                                          <p:spTgt spid="4"/>
                                        </p:tgtEl>
                                        <p:attrNameLst>
                                          <p:attrName>ppt_h</p:attrName>
                                        </p:attrNameLst>
                                      </p:cBhvr>
                                      <p:tavLst>
                                        <p:tav tm="0">
                                          <p:val>
                                            <p:fltVal val="0"/>
                                          </p:val>
                                        </p:tav>
                                        <p:tav tm="100000">
                                          <p:val>
                                            <p:strVal val="#ppt_h"/>
                                          </p:val>
                                        </p:tav>
                                      </p:tavLst>
                                    </p:anim>
                                  </p:childTnLst>
                                </p:cTn>
                              </p:par>
                            </p:childTnLst>
                          </p:cTn>
                        </p:par>
                        <p:par>
                          <p:cTn id="52" fill="hold">
                            <p:stCondLst>
                              <p:cond delay="3000"/>
                            </p:stCondLst>
                            <p:childTnLst>
                              <p:par>
                                <p:cTn id="53" presetID="56" presetClass="entr" presetSubtype="0" fill="hold" grpId="0" nodeType="afterEffect">
                                  <p:stCondLst>
                                    <p:cond delay="0"/>
                                  </p:stCondLst>
                                  <p:iterate type="lt">
                                    <p:tmPct val="10000"/>
                                  </p:iterate>
                                  <p:childTnLst>
                                    <p:set>
                                      <p:cBhvr>
                                        <p:cTn id="54" dur="1" fill="hold">
                                          <p:stCondLst>
                                            <p:cond delay="0"/>
                                          </p:stCondLst>
                                        </p:cTn>
                                        <p:tgtEl>
                                          <p:spTgt spid="14"/>
                                        </p:tgtEl>
                                        <p:attrNameLst>
                                          <p:attrName>style.visibility</p:attrName>
                                        </p:attrNameLst>
                                      </p:cBhvr>
                                      <p:to>
                                        <p:strVal val="visible"/>
                                      </p:to>
                                    </p:set>
                                    <p:anim by="(-#ppt_w*2)" calcmode="lin" valueType="num">
                                      <p:cBhvr rctx="PPT">
                                        <p:cTn id="55" dur="500" autoRev="1" fill="hold">
                                          <p:stCondLst>
                                            <p:cond delay="0"/>
                                          </p:stCondLst>
                                        </p:cTn>
                                        <p:tgtEl>
                                          <p:spTgt spid="14"/>
                                        </p:tgtEl>
                                        <p:attrNameLst>
                                          <p:attrName>ppt_w</p:attrName>
                                        </p:attrNameLst>
                                      </p:cBhvr>
                                    </p:anim>
                                    <p:anim by="(#ppt_w*0.50)" calcmode="lin" valueType="num">
                                      <p:cBhvr>
                                        <p:cTn id="56" dur="500" decel="50000" autoRev="1" fill="hold">
                                          <p:stCondLst>
                                            <p:cond delay="0"/>
                                          </p:stCondLst>
                                        </p:cTn>
                                        <p:tgtEl>
                                          <p:spTgt spid="14"/>
                                        </p:tgtEl>
                                        <p:attrNameLst>
                                          <p:attrName>ppt_x</p:attrName>
                                        </p:attrNameLst>
                                      </p:cBhvr>
                                    </p:anim>
                                    <p:anim from="(-#ppt_h/2)" to="(#ppt_y)" calcmode="lin" valueType="num">
                                      <p:cBhvr>
                                        <p:cTn id="57" dur="1000" fill="hold">
                                          <p:stCondLst>
                                            <p:cond delay="0"/>
                                          </p:stCondLst>
                                        </p:cTn>
                                        <p:tgtEl>
                                          <p:spTgt spid="14"/>
                                        </p:tgtEl>
                                        <p:attrNameLst>
                                          <p:attrName>ppt_y</p:attrName>
                                        </p:attrNameLst>
                                      </p:cBhvr>
                                    </p:anim>
                                    <p:animRot by="21600000">
                                      <p:cBhvr>
                                        <p:cTn id="58" dur="1000" fill="hold">
                                          <p:stCondLst>
                                            <p:cond delay="0"/>
                                          </p:stCondLst>
                                        </p:cTn>
                                        <p:tgtEl>
                                          <p:spTgt spid="14"/>
                                        </p:tgtEl>
                                        <p:attrNameLst>
                                          <p:attrName>r</p:attrName>
                                        </p:attrNameLst>
                                      </p:cBhvr>
                                    </p:animRot>
                                  </p:childTnLst>
                                </p:cTn>
                              </p:par>
                            </p:childTnLst>
                          </p:cTn>
                        </p:par>
                        <p:par>
                          <p:cTn id="59" fill="hold">
                            <p:stCondLst>
                              <p:cond delay="7700"/>
                            </p:stCondLst>
                            <p:childTnLst>
                              <p:par>
                                <p:cTn id="60" presetID="40" presetClass="entr" presetSubtype="0" fill="hold" grpId="0" nodeType="afterEffect">
                                  <p:stCondLst>
                                    <p:cond delay="0"/>
                                  </p:stCondLst>
                                  <p:iterate type="lt">
                                    <p:tmPct val="10000"/>
                                  </p:iterate>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1"/>
                                          </p:val>
                                        </p:tav>
                                        <p:tav tm="100000">
                                          <p:val>
                                            <p:strVal val="#ppt_x"/>
                                          </p:val>
                                        </p:tav>
                                      </p:tavLst>
                                    </p:anim>
                                    <p:anim calcmode="lin" valueType="num">
                                      <p:cBhvr>
                                        <p:cTn id="6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5379558329_77198b1eba_b.jpg"/>
          <p:cNvPicPr>
            <a:picLocks noChangeAspect="1" noChangeArrowheads="1"/>
          </p:cNvPicPr>
          <p:nvPr/>
        </p:nvPicPr>
        <p:blipFill>
          <a:blip r:embed="rId2" cstate="print"/>
          <a:srcRect r="54726"/>
          <a:stretch>
            <a:fillRect/>
          </a:stretch>
        </p:blipFill>
        <p:spPr bwMode="auto">
          <a:xfrm>
            <a:off x="0" y="0"/>
            <a:ext cx="4140200" cy="5715000"/>
          </a:xfrm>
          <a:prstGeom prst="rect">
            <a:avLst/>
          </a:prstGeom>
          <a:noFill/>
          <a:ln w="9525">
            <a:noFill/>
            <a:miter lim="800000"/>
            <a:headEnd/>
            <a:tailEnd/>
          </a:ln>
        </p:spPr>
      </p:pic>
      <p:pic>
        <p:nvPicPr>
          <p:cNvPr id="10" name="Picture 2" descr="C:\Documents and Settings\Ana María\Escritorio\5379558329_77198b1eba_b.jpg"/>
          <p:cNvPicPr>
            <a:picLocks noChangeAspect="1" noChangeArrowheads="1"/>
          </p:cNvPicPr>
          <p:nvPr/>
        </p:nvPicPr>
        <p:blipFill>
          <a:blip r:embed="rId2" cstate="print"/>
          <a:srcRect l="45274" r="19289"/>
          <a:stretch>
            <a:fillRect/>
          </a:stretch>
        </p:blipFill>
        <p:spPr bwMode="auto">
          <a:xfrm>
            <a:off x="4140200" y="0"/>
            <a:ext cx="3240088" cy="5715000"/>
          </a:xfrm>
          <a:prstGeom prst="rect">
            <a:avLst/>
          </a:prstGeom>
          <a:noFill/>
          <a:ln w="9525">
            <a:noFill/>
            <a:miter lim="800000"/>
            <a:headEnd/>
            <a:tailEnd/>
          </a:ln>
        </p:spPr>
      </p:pic>
      <p:pic>
        <p:nvPicPr>
          <p:cNvPr id="11" name="Picture 2" descr="C:\Documents and Settings\Ana María\Escritorio\5379558329_77198b1eba_b.jpg"/>
          <p:cNvPicPr>
            <a:picLocks noChangeAspect="1" noChangeArrowheads="1"/>
          </p:cNvPicPr>
          <p:nvPr/>
        </p:nvPicPr>
        <p:blipFill>
          <a:blip r:embed="rId2" cstate="print"/>
          <a:srcRect l="80711"/>
          <a:stretch>
            <a:fillRect/>
          </a:stretch>
        </p:blipFill>
        <p:spPr bwMode="auto">
          <a:xfrm>
            <a:off x="7380288" y="0"/>
            <a:ext cx="1763712" cy="5715000"/>
          </a:xfrm>
          <a:prstGeom prst="rect">
            <a:avLst/>
          </a:prstGeom>
          <a:noFill/>
          <a:ln w="9525">
            <a:noFill/>
            <a:miter lim="800000"/>
            <a:headEnd/>
            <a:tailEnd/>
          </a:ln>
        </p:spPr>
      </p:pic>
      <p:sp>
        <p:nvSpPr>
          <p:cNvPr id="5" name="4 CuadroTexto"/>
          <p:cNvSpPr txBox="1"/>
          <p:nvPr/>
        </p:nvSpPr>
        <p:spPr>
          <a:xfrm>
            <a:off x="539750" y="4370388"/>
            <a:ext cx="82089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conductor de un clásico autobús londinense de dos plantas no vio el hundimiento de la carretera, ocurrido tras caer una bomba alemana. Ésta había hundido la estación de </a:t>
            </a:r>
            <a:r>
              <a:rPr lang="es-ES" b="1" dirty="0" err="1">
                <a:effectLst>
                  <a:glow rad="101600">
                    <a:schemeClr val="accent2">
                      <a:satMod val="175000"/>
                      <a:alpha val="40000"/>
                    </a:schemeClr>
                  </a:glow>
                  <a:outerShdw blurRad="38100" dist="38100" dir="2700000" algn="tl">
                    <a:srgbClr val="000000">
                      <a:alpha val="43137"/>
                    </a:srgbClr>
                  </a:outerShdw>
                </a:effectLst>
              </a:rPr>
              <a:t>Balham</a:t>
            </a:r>
            <a:r>
              <a:rPr lang="es-ES" b="1" dirty="0">
                <a:effectLst>
                  <a:glow rad="101600">
                    <a:schemeClr val="accent2">
                      <a:satMod val="175000"/>
                      <a:alpha val="40000"/>
                    </a:schemeClr>
                  </a:glow>
                  <a:outerShdw blurRad="38100" dist="38100" dir="2700000" algn="tl">
                    <a:srgbClr val="000000">
                      <a:alpha val="43137"/>
                    </a:srgbClr>
                  </a:outerShdw>
                </a:effectLst>
              </a:rPr>
              <a:t>, por lo que el autobús acabó sucumbiendo en el enorme cráter.</a:t>
            </a:r>
          </a:p>
        </p:txBody>
      </p:sp>
      <p:sp>
        <p:nvSpPr>
          <p:cNvPr id="6" name="5 CuadroTexto"/>
          <p:cNvSpPr txBox="1"/>
          <p:nvPr/>
        </p:nvSpPr>
        <p:spPr>
          <a:xfrm>
            <a:off x="755650" y="554038"/>
            <a:ext cx="4032250" cy="706437"/>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1940 - La estación de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Balham</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tras caer una bomba.</a:t>
            </a:r>
          </a:p>
        </p:txBody>
      </p:sp>
    </p:spTree>
  </p:cSld>
  <p:clrMapOvr>
    <a:masterClrMapping/>
  </p:clrMapOvr>
  <mc:AlternateContent xmlns:mc="http://schemas.openxmlformats.org/markup-compatibility/2006">
    <mc:Choice xmlns:p14="http://schemas.microsoft.com/office/powerpoint/2010/main" Requires="p14">
      <p:transition spd="slow" p14:dur="30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1+#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9"/>
                                        </p:tgtEl>
                                        <p:attrNameLst>
                                          <p:attrName>r</p:attrName>
                                        </p:attrNameLst>
                                      </p:cBhvr>
                                    </p:animRot>
                                  </p:childTnLst>
                                </p:cTn>
                              </p:par>
                              <p:par>
                                <p:cTn id="11" presetID="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3000" fill="hold"/>
                                        <p:tgtEl>
                                          <p:spTgt spid="10"/>
                                        </p:tgtEl>
                                        <p:attrNameLst>
                                          <p:attrName>ppt_x</p:attrName>
                                        </p:attrNameLst>
                                      </p:cBhvr>
                                      <p:tavLst>
                                        <p:tav tm="0">
                                          <p:val>
                                            <p:strVal val="#ppt_x"/>
                                          </p:val>
                                        </p:tav>
                                        <p:tav tm="100000">
                                          <p:val>
                                            <p:strVal val="#ppt_x"/>
                                          </p:val>
                                        </p:tav>
                                      </p:tavLst>
                                    </p:anim>
                                    <p:anim calcmode="lin" valueType="num">
                                      <p:cBhvr additive="base">
                                        <p:cTn id="14" dur="3000" fill="hold"/>
                                        <p:tgtEl>
                                          <p:spTgt spid="10"/>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10"/>
                                        </p:tgtEl>
                                        <p:attrNameLst>
                                          <p:attrName>r</p:attrName>
                                        </p:attrNameLst>
                                      </p:cBhvr>
                                    </p:animRot>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1"/>
                                        </p:tgtEl>
                                        <p:attrNameLst>
                                          <p:attrName>r</p:attrName>
                                        </p:attrNameLst>
                                      </p:cBhvr>
                                    </p:animRo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 by="(-#ppt_w*2)" calcmode="lin" valueType="num">
                                      <p:cBhvr rctx="PPT">
                                        <p:cTn id="26" dur="500" autoRev="1" fill="hold">
                                          <p:stCondLst>
                                            <p:cond delay="0"/>
                                          </p:stCondLst>
                                        </p:cTn>
                                        <p:tgtEl>
                                          <p:spTgt spid="6"/>
                                        </p:tgtEl>
                                        <p:attrNameLst>
                                          <p:attrName>ppt_w</p:attrName>
                                        </p:attrNameLst>
                                      </p:cBhvr>
                                    </p:anim>
                                    <p:anim by="(#ppt_w*0.50)" calcmode="lin" valueType="num">
                                      <p:cBhvr>
                                        <p:cTn id="27" dur="500" decel="50000" autoRev="1" fill="hold">
                                          <p:stCondLst>
                                            <p:cond delay="0"/>
                                          </p:stCondLst>
                                        </p:cTn>
                                        <p:tgtEl>
                                          <p:spTgt spid="6"/>
                                        </p:tgtEl>
                                        <p:attrNameLst>
                                          <p:attrName>ppt_x</p:attrName>
                                        </p:attrNameLst>
                                      </p:cBhvr>
                                    </p:anim>
                                    <p:anim from="(-#ppt_h/2)" to="(#ppt_y)" calcmode="lin" valueType="num">
                                      <p:cBhvr>
                                        <p:cTn id="28" dur="1000" fill="hold">
                                          <p:stCondLst>
                                            <p:cond delay="0"/>
                                          </p:stCondLst>
                                        </p:cTn>
                                        <p:tgtEl>
                                          <p:spTgt spid="6"/>
                                        </p:tgtEl>
                                        <p:attrNameLst>
                                          <p:attrName>ppt_y</p:attrName>
                                        </p:attrNameLst>
                                      </p:cBhvr>
                                    </p:anim>
                                    <p:animRot by="21600000">
                                      <p:cBhvr>
                                        <p:cTn id="29" dur="1000" fill="hold">
                                          <p:stCondLst>
                                            <p:cond delay="0"/>
                                          </p:stCondLst>
                                        </p:cTn>
                                        <p:tgtEl>
                                          <p:spTgt spid="6"/>
                                        </p:tgtEl>
                                        <p:attrNameLst>
                                          <p:attrName>r</p:attrName>
                                        </p:attrNameLst>
                                      </p:cBhvr>
                                    </p:animRot>
                                  </p:childTnLst>
                                </p:cTn>
                              </p:par>
                            </p:childTnLst>
                          </p:cTn>
                        </p:par>
                        <p:par>
                          <p:cTn id="30" fill="hold">
                            <p:stCondLst>
                              <p:cond delay="79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7233237.jpg"/>
          <p:cNvPicPr>
            <a:picLocks noGrp="1" noChangeAspect="1"/>
          </p:cNvPicPr>
          <p:nvPr>
            <p:ph idx="1"/>
          </p:nvPr>
        </p:nvPicPr>
        <p:blipFill>
          <a:blip r:embed="rId2" cstate="print"/>
          <a:srcRect/>
          <a:stretch>
            <a:fillRect/>
          </a:stretch>
        </p:blipFill>
        <p:spPr>
          <a:xfrm>
            <a:off x="0" y="-311150"/>
            <a:ext cx="9144000" cy="6264275"/>
          </a:xfrm>
        </p:spPr>
      </p:pic>
      <p:sp>
        <p:nvSpPr>
          <p:cNvPr id="5" name="4 Luna"/>
          <p:cNvSpPr/>
          <p:nvPr/>
        </p:nvSpPr>
        <p:spPr>
          <a:xfrm>
            <a:off x="285750" y="177800"/>
            <a:ext cx="4572000" cy="5359400"/>
          </a:xfrm>
          <a:prstGeom prst="moon">
            <a:avLst>
              <a:gd name="adj" fmla="val 46825"/>
            </a:avLst>
          </a:prstGeom>
          <a:solidFill>
            <a:schemeClr val="bg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643438" y="177800"/>
            <a:ext cx="4286250" cy="5359400"/>
          </a:xfrm>
          <a:prstGeom prst="moon">
            <a:avLst>
              <a:gd name="adj" fmla="val 48595"/>
            </a:avLst>
          </a:prstGeom>
          <a:solidFill>
            <a:schemeClr val="bg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2643188" y="593725"/>
            <a:ext cx="1928812" cy="4584700"/>
          </a:xfrm>
          <a:prstGeom prst="moon">
            <a:avLst>
              <a:gd name="adj" fmla="val 60728"/>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4572000" y="593725"/>
            <a:ext cx="2143125" cy="4584700"/>
          </a:xfrm>
          <a:prstGeom prst="moon">
            <a:avLst>
              <a:gd name="adj" fmla="val 54507"/>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8313" y="265113"/>
            <a:ext cx="345598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1940 - Un lechero realiza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su ronda en pleno Raid.</a:t>
            </a:r>
          </a:p>
        </p:txBody>
      </p:sp>
      <p:sp>
        <p:nvSpPr>
          <p:cNvPr id="10" name="9 CuadroTexto"/>
          <p:cNvSpPr txBox="1"/>
          <p:nvPr/>
        </p:nvSpPr>
        <p:spPr>
          <a:xfrm>
            <a:off x="755650" y="4586288"/>
            <a:ext cx="78486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lechero londinense realiza su ronda matutina tras una noche de bombardeos alemanes durante la Batalla de Inglaterra en la II Guerra Mundial.</a:t>
            </a:r>
          </a:p>
        </p:txBody>
      </p:sp>
    </p:spTree>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ppt_w"/>
                                          </p:val>
                                        </p:tav>
                                      </p:tavLst>
                                    </p:anim>
                                    <p:anim calcmode="lin" valueType="num">
                                      <p:cBhvr>
                                        <p:cTn id="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7"/>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3000"/>
                                        <p:tgtEl>
                                          <p:spTgt spid="8"/>
                                        </p:tgtEl>
                                        <p:attrNameLst>
                                          <p:attrName>ppt_w</p:attrName>
                                        </p:attrNameLst>
                                      </p:cBhvr>
                                      <p:tavLst>
                                        <p:tav tm="0">
                                          <p:val>
                                            <p:strVal val="ppt_w"/>
                                          </p:val>
                                        </p:tav>
                                        <p:tav tm="100000">
                                          <p:val>
                                            <p:strVal val="ppt_w"/>
                                          </p:val>
                                        </p:tav>
                                      </p:tavLst>
                                    </p:anim>
                                    <p:anim calcmode="lin" valueType="num">
                                      <p:cBhvr>
                                        <p:cTn id="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2999"/>
                                          </p:stCondLst>
                                        </p:cTn>
                                        <p:tgtEl>
                                          <p:spTgt spid="8"/>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6"/>
                                        </p:tgtEl>
                                        <p:attrNameLst>
                                          <p:attrName>ppt_h</p:attrName>
                                        </p:attrNameLst>
                                      </p:cBhvr>
                                      <p:tavLst>
                                        <p:tav tm="0">
                                          <p:val>
                                            <p:strVal val="ppt_h"/>
                                          </p:val>
                                        </p:tav>
                                        <p:tav tm="100000">
                                          <p:val>
                                            <p:strVal val="ppt_h"/>
                                          </p:val>
                                        </p:tav>
                                      </p:tavLst>
                                    </p:anim>
                                    <p:anim calcmode="lin" valueType="num">
                                      <p:cBhvr>
                                        <p:cTn id="1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6"/>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5"/>
                                        </p:tgtEl>
                                        <p:attrNameLst>
                                          <p:attrName>ppt_h</p:attrName>
                                        </p:attrNameLst>
                                      </p:cBhvr>
                                      <p:tavLst>
                                        <p:tav tm="0">
                                          <p:val>
                                            <p:strVal val="ppt_h"/>
                                          </p:val>
                                        </p:tav>
                                        <p:tav tm="100000">
                                          <p:val>
                                            <p:strVal val="ppt_h"/>
                                          </p:val>
                                        </p:tav>
                                      </p:tavLst>
                                    </p:anim>
                                    <p:anim calcmode="lin" valueType="num">
                                      <p:cBhvr>
                                        <p:cTn id="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3000"/>
                                        <p:tgtEl>
                                          <p:spTgt spid="4"/>
                                        </p:tgtEl>
                                      </p:cBhvr>
                                    </p:animEffect>
                                  </p:childTnLst>
                                </p:cTn>
                              </p:par>
                            </p:childTnLst>
                          </p:cTn>
                        </p:par>
                        <p:par>
                          <p:cTn id="28" fill="hold">
                            <p:stCondLst>
                              <p:cond delay="3000"/>
                            </p:stCondLst>
                            <p:childTnLst>
                              <p:par>
                                <p:cTn id="29" presetID="56"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 by="(-#ppt_w*2)" calcmode="lin" valueType="num">
                                      <p:cBhvr rctx="PPT">
                                        <p:cTn id="31" dur="500" autoRev="1" fill="hold">
                                          <p:stCondLst>
                                            <p:cond delay="0"/>
                                          </p:stCondLst>
                                        </p:cTn>
                                        <p:tgtEl>
                                          <p:spTgt spid="9"/>
                                        </p:tgtEl>
                                        <p:attrNameLst>
                                          <p:attrName>ppt_w</p:attrName>
                                        </p:attrNameLst>
                                      </p:cBhvr>
                                    </p:anim>
                                    <p:anim by="(#ppt_w*0.50)" calcmode="lin" valueType="num">
                                      <p:cBhvr>
                                        <p:cTn id="32" dur="500" decel="50000" autoRev="1" fill="hold">
                                          <p:stCondLst>
                                            <p:cond delay="0"/>
                                          </p:stCondLst>
                                        </p:cTn>
                                        <p:tgtEl>
                                          <p:spTgt spid="9"/>
                                        </p:tgtEl>
                                        <p:attrNameLst>
                                          <p:attrName>ppt_x</p:attrName>
                                        </p:attrNameLst>
                                      </p:cBhvr>
                                    </p:anim>
                                    <p:anim from="(-#ppt_h/2)" to="(#ppt_y)" calcmode="lin" valueType="num">
                                      <p:cBhvr>
                                        <p:cTn id="33" dur="1000" fill="hold">
                                          <p:stCondLst>
                                            <p:cond delay="0"/>
                                          </p:stCondLst>
                                        </p:cTn>
                                        <p:tgtEl>
                                          <p:spTgt spid="9"/>
                                        </p:tgtEl>
                                        <p:attrNameLst>
                                          <p:attrName>ppt_y</p:attrName>
                                        </p:attrNameLst>
                                      </p:cBhvr>
                                    </p:anim>
                                    <p:animRot by="21600000">
                                      <p:cBhvr>
                                        <p:cTn id="34" dur="1000" fill="hold">
                                          <p:stCondLst>
                                            <p:cond delay="0"/>
                                          </p:stCondLst>
                                        </p:cTn>
                                        <p:tgtEl>
                                          <p:spTgt spid="9"/>
                                        </p:tgtEl>
                                        <p:attrNameLst>
                                          <p:attrName>r</p:attrName>
                                        </p:attrNameLst>
                                      </p:cBhvr>
                                    </p:animRot>
                                  </p:childTnLst>
                                </p:cTn>
                              </p:par>
                            </p:childTnLst>
                          </p:cTn>
                        </p:par>
                        <p:par>
                          <p:cTn id="35" fill="hold">
                            <p:stCondLst>
                              <p:cond delay="79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1"/>
                                          </p:val>
                                        </p:tav>
                                        <p:tav tm="100000">
                                          <p:val>
                                            <p:strVal val="#ppt_x"/>
                                          </p:val>
                                        </p:tav>
                                      </p:tavLst>
                                    </p:anim>
                                    <p:anim calcmode="lin" valueType="num">
                                      <p:cBhvr>
                                        <p:cTn id="4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8313" y="625475"/>
            <a:ext cx="59753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1940 - Hitler y Franco se reúnen en Hendaya.</a:t>
            </a:r>
          </a:p>
        </p:txBody>
      </p:sp>
      <p:sp>
        <p:nvSpPr>
          <p:cNvPr id="8" name="7 CuadroTexto"/>
          <p:cNvSpPr txBox="1"/>
          <p:nvPr/>
        </p:nvSpPr>
        <p:spPr>
          <a:xfrm>
            <a:off x="539750" y="4370388"/>
            <a:ext cx="82089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23 de Octubre de 1940, Adolf Hitler se reunión con el dictador español Francisco Franco en la estación de la ciudad francesa de Hendaya, para intentar convencerle y pactar con él la entrada de España en la II Guerra Mundial.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4000">
        <p15:prstTrans prst="peelOff"/>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3000"/>
                                        <p:tgtEl>
                                          <p:spTgt spid="4"/>
                                        </p:tgtEl>
                                      </p:cBhvr>
                                    </p:animEffect>
                                  </p:childTnLst>
                                </p:cTn>
                              </p:par>
                            </p:childTnLst>
                          </p:cTn>
                        </p:par>
                        <p:par>
                          <p:cTn id="33" fill="hold">
                            <p:stCondLst>
                              <p:cond delay="60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 by="(-#ppt_w*2)" calcmode="lin" valueType="num">
                                      <p:cBhvr rctx="PPT">
                                        <p:cTn id="36" dur="500" autoRev="1" fill="hold">
                                          <p:stCondLst>
                                            <p:cond delay="0"/>
                                          </p:stCondLst>
                                        </p:cTn>
                                        <p:tgtEl>
                                          <p:spTgt spid="7"/>
                                        </p:tgtEl>
                                        <p:attrNameLst>
                                          <p:attrName>ppt_w</p:attrName>
                                        </p:attrNameLst>
                                      </p:cBhvr>
                                    </p:anim>
                                    <p:anim by="(#ppt_w*0.50)" calcmode="lin" valueType="num">
                                      <p:cBhvr>
                                        <p:cTn id="37" dur="500" decel="50000" autoRev="1" fill="hold">
                                          <p:stCondLst>
                                            <p:cond delay="0"/>
                                          </p:stCondLst>
                                        </p:cTn>
                                        <p:tgtEl>
                                          <p:spTgt spid="7"/>
                                        </p:tgtEl>
                                        <p:attrNameLst>
                                          <p:attrName>ppt_x</p:attrName>
                                        </p:attrNameLst>
                                      </p:cBhvr>
                                    </p:anim>
                                    <p:anim from="(-#ppt_h/2)" to="(#ppt_y)" calcmode="lin" valueType="num">
                                      <p:cBhvr>
                                        <p:cTn id="38" dur="1000" fill="hold">
                                          <p:stCondLst>
                                            <p:cond delay="0"/>
                                          </p:stCondLst>
                                        </p:cTn>
                                        <p:tgtEl>
                                          <p:spTgt spid="7"/>
                                        </p:tgtEl>
                                        <p:attrNameLst>
                                          <p:attrName>ppt_y</p:attrName>
                                        </p:attrNameLst>
                                      </p:cBhvr>
                                    </p:anim>
                                    <p:animRot by="21600000">
                                      <p:cBhvr>
                                        <p:cTn id="39" dur="1000" fill="hold">
                                          <p:stCondLst>
                                            <p:cond delay="0"/>
                                          </p:stCondLst>
                                        </p:cTn>
                                        <p:tgtEl>
                                          <p:spTgt spid="7"/>
                                        </p:tgtEl>
                                        <p:attrNameLst>
                                          <p:attrName>r</p:attrName>
                                        </p:attrNameLst>
                                      </p:cBhvr>
                                    </p:animRot>
                                  </p:childTnLst>
                                </p:cTn>
                              </p:par>
                            </p:childTnLst>
                          </p:cTn>
                        </p:par>
                        <p:par>
                          <p:cTn id="40" fill="hold">
                            <p:stCondLst>
                              <p:cond delay="10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_487556_5128745_909314.jpg"/>
          <p:cNvPicPr>
            <a:picLocks noChangeAspect="1"/>
          </p:cNvPicPr>
          <p:nvPr/>
        </p:nvPicPr>
        <p:blipFill>
          <a:blip r:embed="rId2" cstate="print"/>
          <a:srcRect/>
          <a:stretch>
            <a:fillRect/>
          </a:stretch>
        </p:blipFill>
        <p:spPr bwMode="auto">
          <a:xfrm>
            <a:off x="0" y="-527050"/>
            <a:ext cx="9144000" cy="6624638"/>
          </a:xfrm>
          <a:prstGeom prst="rect">
            <a:avLst/>
          </a:prstGeom>
          <a:noFill/>
          <a:ln w="9525">
            <a:noFill/>
            <a:miter lim="800000"/>
            <a:headEnd/>
            <a:tailEnd/>
          </a:ln>
        </p:spPr>
      </p:pic>
      <p:sp>
        <p:nvSpPr>
          <p:cNvPr id="9" name="8 Anillo"/>
          <p:cNvSpPr/>
          <p:nvPr/>
        </p:nvSpPr>
        <p:spPr>
          <a:xfrm>
            <a:off x="1763713" y="157163"/>
            <a:ext cx="5400675" cy="5221287"/>
          </a:xfrm>
          <a:prstGeom prst="donut">
            <a:avLst>
              <a:gd name="adj" fmla="val 17716"/>
            </a:avLst>
          </a:prstGeom>
          <a:solidFill>
            <a:schemeClr val="tx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Anillo"/>
          <p:cNvSpPr/>
          <p:nvPr/>
        </p:nvSpPr>
        <p:spPr>
          <a:xfrm>
            <a:off x="2700338" y="1057275"/>
            <a:ext cx="3527425" cy="3421063"/>
          </a:xfrm>
          <a:prstGeom prst="donut">
            <a:avLst>
              <a:gd name="adj" fmla="val 19853"/>
            </a:avLst>
          </a:prstGeom>
          <a:solidFill>
            <a:schemeClr val="tx1">
              <a:lumMod val="6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Anillo"/>
          <p:cNvSpPr/>
          <p:nvPr/>
        </p:nvSpPr>
        <p:spPr>
          <a:xfrm>
            <a:off x="3419475" y="1716088"/>
            <a:ext cx="2160588" cy="2103437"/>
          </a:xfrm>
          <a:prstGeom prst="donut">
            <a:avLst>
              <a:gd name="adj" fmla="val 27978"/>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5 CuadroTexto"/>
          <p:cNvSpPr txBox="1"/>
          <p:nvPr/>
        </p:nvSpPr>
        <p:spPr>
          <a:xfrm>
            <a:off x="827088" y="4370388"/>
            <a:ext cx="78486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España nunca entró en el conflicto directamente, sí que fue considerada aliada de El Eje. Franco saluda junto a un Hitler feliz. No consiguió el apoyo de España, pero había encontrado a un líder más bajito que él.</a:t>
            </a:r>
          </a:p>
        </p:txBody>
      </p:sp>
    </p:spTree>
  </p:cSld>
  <p:clrMapOvr>
    <a:masterClrMapping/>
  </p:clrMapOvr>
  <mc:AlternateContent xmlns:mc="http://schemas.openxmlformats.org/markup-compatibility/2006">
    <mc:Choice xmlns:p14="http://schemas.microsoft.com/office/powerpoint/2010/main" Requires="p14">
      <p:transition spd="slow" p14:dur="2000" advTm="29000">
        <p:wheel spokes="1"/>
      </p:transition>
    </mc:Choice>
    <mc:Fallback>
      <p:transition spd="slow" advTm="2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1"/>
                                        </p:tgtEl>
                                        <p:attrNameLst>
                                          <p:attrName>r</p:attrName>
                                        </p:attrNameLst>
                                      </p:cBhvr>
                                    </p:animRot>
                                  </p:childTnLst>
                                </p:cTn>
                              </p:par>
                              <p:par>
                                <p:cTn id="7" presetID="21" presetClass="entr" presetSubtype="4"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Effect transition="in" filter="wheel(4)">
                                      <p:cBhvr>
                                        <p:cTn id="9" dur="2000"/>
                                        <p:tgtEl>
                                          <p:spTgt spid="11"/>
                                        </p:tgtEl>
                                      </p:cBhvr>
                                    </p:animEffect>
                                  </p:childTnLst>
                                </p:cTn>
                              </p:par>
                              <p:par>
                                <p:cTn id="10" presetID="8" presetClass="emph" presetSubtype="0" fill="hold" nodeType="withEffect">
                                  <p:stCondLst>
                                    <p:cond delay="0"/>
                                  </p:stCondLst>
                                  <p:childTnLst>
                                    <p:animRot by="21600000">
                                      <p:cBhvr>
                                        <p:cTn id="11" dur="2000" fill="hold"/>
                                        <p:tgtEl>
                                          <p:spTgt spid="10"/>
                                        </p:tgtEl>
                                        <p:attrNameLst>
                                          <p:attrName>r</p:attrName>
                                        </p:attrNameLst>
                                      </p:cBhvr>
                                    </p:animRot>
                                  </p:childTnLst>
                                </p:cTn>
                              </p:par>
                              <p:par>
                                <p:cTn id="12" presetID="21" presetClass="entr" presetSubtype="4"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4)">
                                      <p:cBhvr>
                                        <p:cTn id="14" dur="2000"/>
                                        <p:tgtEl>
                                          <p:spTgt spid="10"/>
                                        </p:tgtEl>
                                      </p:cBhvr>
                                    </p:animEffect>
                                  </p:childTnLst>
                                </p:cTn>
                              </p:par>
                              <p:par>
                                <p:cTn id="15" presetID="8" presetClass="emph" presetSubtype="0" fill="hold" nodeType="withEffect">
                                  <p:stCondLst>
                                    <p:cond delay="0"/>
                                  </p:stCondLst>
                                  <p:childTnLst>
                                    <p:animRot by="21600000">
                                      <p:cBhvr>
                                        <p:cTn id="16" dur="2000" fill="hold"/>
                                        <p:tgtEl>
                                          <p:spTgt spid="9"/>
                                        </p:tgtEl>
                                        <p:attrNameLst>
                                          <p:attrName>r</p:attrName>
                                        </p:attrNameLst>
                                      </p:cBhvr>
                                    </p:animRot>
                                  </p:childTnLst>
                                </p:cTn>
                              </p:par>
                              <p:par>
                                <p:cTn id="17" presetID="21"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4)">
                                      <p:cBhvr>
                                        <p:cTn id="19" dur="2000"/>
                                        <p:tgtEl>
                                          <p:spTgt spid="9"/>
                                        </p:tgtEl>
                                      </p:cBhvr>
                                    </p:animEffect>
                                  </p:childTnLst>
                                </p:cTn>
                              </p:par>
                            </p:childTnLst>
                          </p:cTn>
                        </p:par>
                        <p:par>
                          <p:cTn id="20" fill="hold">
                            <p:stCondLst>
                              <p:cond delay="2000"/>
                            </p:stCondLst>
                            <p:childTnLst>
                              <p:par>
                                <p:cTn id="21" presetID="23" presetClass="exit" presetSubtype="32" fill="hold" nodeType="afterEffect">
                                  <p:stCondLst>
                                    <p:cond delay="0"/>
                                  </p:stCondLst>
                                  <p:childTnLst>
                                    <p:anim calcmode="lin" valueType="num">
                                      <p:cBhvr>
                                        <p:cTn id="22" dur="3000"/>
                                        <p:tgtEl>
                                          <p:spTgt spid="11"/>
                                        </p:tgtEl>
                                        <p:attrNameLst>
                                          <p:attrName>ppt_w</p:attrName>
                                        </p:attrNameLst>
                                      </p:cBhvr>
                                      <p:tavLst>
                                        <p:tav tm="0">
                                          <p:val>
                                            <p:strVal val="ppt_w"/>
                                          </p:val>
                                        </p:tav>
                                        <p:tav tm="100000">
                                          <p:val>
                                            <p:fltVal val="0"/>
                                          </p:val>
                                        </p:tav>
                                      </p:tavLst>
                                    </p:anim>
                                    <p:anim calcmode="lin" valueType="num">
                                      <p:cBhvr>
                                        <p:cTn id="23" dur="3000"/>
                                        <p:tgtEl>
                                          <p:spTgt spid="11"/>
                                        </p:tgtEl>
                                        <p:attrNameLst>
                                          <p:attrName>ppt_h</p:attrName>
                                        </p:attrNameLst>
                                      </p:cBhvr>
                                      <p:tavLst>
                                        <p:tav tm="0">
                                          <p:val>
                                            <p:strVal val="ppt_h"/>
                                          </p:val>
                                        </p:tav>
                                        <p:tav tm="100000">
                                          <p:val>
                                            <p:fltVal val="0"/>
                                          </p:val>
                                        </p:tav>
                                      </p:tavLst>
                                    </p:anim>
                                    <p:set>
                                      <p:cBhvr>
                                        <p:cTn id="24" dur="1" fill="hold">
                                          <p:stCondLst>
                                            <p:cond delay="2999"/>
                                          </p:stCondLst>
                                        </p:cTn>
                                        <p:tgtEl>
                                          <p:spTgt spid="11"/>
                                        </p:tgtEl>
                                        <p:attrNameLst>
                                          <p:attrName>style.visibility</p:attrName>
                                        </p:attrNameLst>
                                      </p:cBhvr>
                                      <p:to>
                                        <p:strVal val="hidden"/>
                                      </p:to>
                                    </p:set>
                                  </p:childTnLst>
                                </p:cTn>
                              </p:par>
                              <p:par>
                                <p:cTn id="25" presetID="21" presetClass="exit" presetSubtype="4" fill="hold" nodeType="withEffect">
                                  <p:stCondLst>
                                    <p:cond delay="0"/>
                                  </p:stCondLst>
                                  <p:childTnLst>
                                    <p:animEffect transition="out" filter="wheel(4)">
                                      <p:cBhvr>
                                        <p:cTn id="26" dur="3000"/>
                                        <p:tgtEl>
                                          <p:spTgt spid="11"/>
                                        </p:tgtEl>
                                      </p:cBhvr>
                                    </p:animEffect>
                                    <p:set>
                                      <p:cBhvr>
                                        <p:cTn id="27" dur="1" fill="hold">
                                          <p:stCondLst>
                                            <p:cond delay="2999"/>
                                          </p:stCondLst>
                                        </p:cTn>
                                        <p:tgtEl>
                                          <p:spTgt spid="11"/>
                                        </p:tgtEl>
                                        <p:attrNameLst>
                                          <p:attrName>style.visibility</p:attrName>
                                        </p:attrNameLst>
                                      </p:cBhvr>
                                      <p:to>
                                        <p:strVal val="hidden"/>
                                      </p:to>
                                    </p:set>
                                  </p:childTnLst>
                                </p:cTn>
                              </p:par>
                              <p:par>
                                <p:cTn id="28" presetID="23" presetClass="exit" presetSubtype="32" fill="hold" nodeType="withEffect">
                                  <p:stCondLst>
                                    <p:cond delay="0"/>
                                  </p:stCondLst>
                                  <p:childTnLst>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fltVal val="0"/>
                                          </p:val>
                                        </p:tav>
                                      </p:tavLst>
                                    </p:anim>
                                    <p:set>
                                      <p:cBhvr>
                                        <p:cTn id="31" dur="1" fill="hold">
                                          <p:stCondLst>
                                            <p:cond delay="2999"/>
                                          </p:stCondLst>
                                        </p:cTn>
                                        <p:tgtEl>
                                          <p:spTgt spid="10"/>
                                        </p:tgtEl>
                                        <p:attrNameLst>
                                          <p:attrName>style.visibility</p:attrName>
                                        </p:attrNameLst>
                                      </p:cBhvr>
                                      <p:to>
                                        <p:strVal val="hidden"/>
                                      </p:to>
                                    </p:set>
                                  </p:childTnLst>
                                </p:cTn>
                              </p:par>
                              <p:par>
                                <p:cTn id="32" presetID="21" presetClass="exit" presetSubtype="4" fill="hold" nodeType="withEffect">
                                  <p:stCondLst>
                                    <p:cond delay="0"/>
                                  </p:stCondLst>
                                  <p:childTnLst>
                                    <p:animEffect transition="out" filter="wheel(4)">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23" presetClass="exit" presetSubtype="32" fill="hold" nodeType="withEffect">
                                  <p:stCondLst>
                                    <p:cond delay="0"/>
                                  </p:stCondLst>
                                  <p:childTnLst>
                                    <p:anim calcmode="lin" valueType="num">
                                      <p:cBhvr>
                                        <p:cTn id="36" dur="3000"/>
                                        <p:tgtEl>
                                          <p:spTgt spid="9"/>
                                        </p:tgtEl>
                                        <p:attrNameLst>
                                          <p:attrName>ppt_w</p:attrName>
                                        </p:attrNameLst>
                                      </p:cBhvr>
                                      <p:tavLst>
                                        <p:tav tm="0">
                                          <p:val>
                                            <p:strVal val="ppt_w"/>
                                          </p:val>
                                        </p:tav>
                                        <p:tav tm="100000">
                                          <p:val>
                                            <p:fltVal val="0"/>
                                          </p:val>
                                        </p:tav>
                                      </p:tavLst>
                                    </p:anim>
                                    <p:anim calcmode="lin" valueType="num">
                                      <p:cBhvr>
                                        <p:cTn id="37" dur="3000"/>
                                        <p:tgtEl>
                                          <p:spTgt spid="9"/>
                                        </p:tgtEl>
                                        <p:attrNameLst>
                                          <p:attrName>ppt_h</p:attrName>
                                        </p:attrNameLst>
                                      </p:cBhvr>
                                      <p:tavLst>
                                        <p:tav tm="0">
                                          <p:val>
                                            <p:strVal val="ppt_h"/>
                                          </p:val>
                                        </p:tav>
                                        <p:tav tm="100000">
                                          <p:val>
                                            <p:fltVal val="0"/>
                                          </p:val>
                                        </p:tav>
                                      </p:tavLst>
                                    </p:anim>
                                    <p:set>
                                      <p:cBhvr>
                                        <p:cTn id="38" dur="1" fill="hold">
                                          <p:stCondLst>
                                            <p:cond delay="2999"/>
                                          </p:stCondLst>
                                        </p:cTn>
                                        <p:tgtEl>
                                          <p:spTgt spid="9"/>
                                        </p:tgtEl>
                                        <p:attrNameLst>
                                          <p:attrName>style.visibility</p:attrName>
                                        </p:attrNameLst>
                                      </p:cBhvr>
                                      <p:to>
                                        <p:strVal val="hidden"/>
                                      </p:to>
                                    </p:set>
                                  </p:childTnLst>
                                </p:cTn>
                              </p:par>
                              <p:par>
                                <p:cTn id="39" presetID="21" presetClass="exit" presetSubtype="4" fill="hold" nodeType="withEffect">
                                  <p:stCondLst>
                                    <p:cond delay="0"/>
                                  </p:stCondLst>
                                  <p:childTnLst>
                                    <p:animEffect transition="out" filter="wheel(4)">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21"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4)">
                                      <p:cBhvr>
                                        <p:cTn id="44" dur="2000"/>
                                        <p:tgtEl>
                                          <p:spTgt spid="4"/>
                                        </p:tgtEl>
                                      </p:cBhvr>
                                    </p:animEffect>
                                  </p:childTnLst>
                                </p:cTn>
                              </p:par>
                              <p:par>
                                <p:cTn id="45" presetID="35"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2000"/>
                                        <p:tgtEl>
                                          <p:spTgt spid="4"/>
                                        </p:tgtEl>
                                      </p:cBhvr>
                                    </p:animEffect>
                                    <p:anim calcmode="lin" valueType="num">
                                      <p:cBhvr>
                                        <p:cTn id="48" dur="2000" fill="hold"/>
                                        <p:tgtEl>
                                          <p:spTgt spid="4"/>
                                        </p:tgtEl>
                                        <p:attrNameLst>
                                          <p:attrName>style.rotation</p:attrName>
                                        </p:attrNameLst>
                                      </p:cBhvr>
                                      <p:tavLst>
                                        <p:tav tm="0">
                                          <p:val>
                                            <p:fltVal val="720"/>
                                          </p:val>
                                        </p:tav>
                                        <p:tav tm="100000">
                                          <p:val>
                                            <p:fltVal val="0"/>
                                          </p:val>
                                        </p:tav>
                                      </p:tavLst>
                                    </p:anim>
                                    <p:anim calcmode="lin" valueType="num">
                                      <p:cBhvr>
                                        <p:cTn id="49" dur="2000" fill="hold"/>
                                        <p:tgtEl>
                                          <p:spTgt spid="4"/>
                                        </p:tgtEl>
                                        <p:attrNameLst>
                                          <p:attrName>ppt_h</p:attrName>
                                        </p:attrNameLst>
                                      </p:cBhvr>
                                      <p:tavLst>
                                        <p:tav tm="0">
                                          <p:val>
                                            <p:fltVal val="0"/>
                                          </p:val>
                                        </p:tav>
                                        <p:tav tm="100000">
                                          <p:val>
                                            <p:strVal val="#ppt_h"/>
                                          </p:val>
                                        </p:tav>
                                      </p:tavLst>
                                    </p:anim>
                                    <p:anim calcmode="lin" valueType="num">
                                      <p:cBhvr>
                                        <p:cTn id="50" dur="2000" fill="hold"/>
                                        <p:tgtEl>
                                          <p:spTgt spid="4"/>
                                        </p:tgtEl>
                                        <p:attrNameLst>
                                          <p:attrName>ppt_w</p:attrName>
                                        </p:attrNameLst>
                                      </p:cBhvr>
                                      <p:tavLst>
                                        <p:tav tm="0">
                                          <p:val>
                                            <p:fltVal val="0"/>
                                          </p:val>
                                        </p:tav>
                                        <p:tav tm="100000">
                                          <p:val>
                                            <p:strVal val="#ppt_w"/>
                                          </p:val>
                                        </p:tav>
                                      </p:tavLst>
                                    </p:anim>
                                  </p:childTnLst>
                                </p:cTn>
                              </p:par>
                              <p:par>
                                <p:cTn id="51" presetID="23" presetClass="entr" presetSubtype="27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3000" fill="hold"/>
                                        <p:tgtEl>
                                          <p:spTgt spid="4"/>
                                        </p:tgtEl>
                                        <p:attrNameLst>
                                          <p:attrName>ppt_w</p:attrName>
                                        </p:attrNameLst>
                                      </p:cBhvr>
                                      <p:tavLst>
                                        <p:tav tm="0">
                                          <p:val>
                                            <p:strVal val="2/3*#ppt_w"/>
                                          </p:val>
                                        </p:tav>
                                        <p:tav tm="100000">
                                          <p:val>
                                            <p:strVal val="#ppt_w"/>
                                          </p:val>
                                        </p:tav>
                                      </p:tavLst>
                                    </p:anim>
                                    <p:anim calcmode="lin" valueType="num">
                                      <p:cBhvr>
                                        <p:cTn id="54" dur="3000" fill="hold"/>
                                        <p:tgtEl>
                                          <p:spTgt spid="4"/>
                                        </p:tgtEl>
                                        <p:attrNameLst>
                                          <p:attrName>ppt_h</p:attrName>
                                        </p:attrNameLst>
                                      </p:cBhvr>
                                      <p:tavLst>
                                        <p:tav tm="0">
                                          <p:val>
                                            <p:strVal val="2/3*#ppt_h"/>
                                          </p:val>
                                        </p:tav>
                                        <p:tav tm="100000">
                                          <p:val>
                                            <p:strVal val="#ppt_h"/>
                                          </p:val>
                                        </p:tav>
                                      </p:tavLst>
                                    </p:anim>
                                  </p:childTnLst>
                                </p:cTn>
                              </p:par>
                            </p:childTnLst>
                          </p:cTn>
                        </p:par>
                        <p:par>
                          <p:cTn id="55" fill="hold">
                            <p:stCondLst>
                              <p:cond delay="50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6"/>
                                        </p:tgtEl>
                                        <p:attrNameLst>
                                          <p:attrName>style.visibility</p:attrName>
                                        </p:attrNameLst>
                                      </p:cBhvr>
                                      <p:to>
                                        <p:strVal val="visible"/>
                                      </p:to>
                                    </p:set>
                                    <p:animEffect transition="in" filter="fade">
                                      <p:cBhvr>
                                        <p:cTn id="58" dur="1000"/>
                                        <p:tgtEl>
                                          <p:spTgt spid="6"/>
                                        </p:tgtEl>
                                      </p:cBhvr>
                                    </p:animEffect>
                                    <p:anim calcmode="lin" valueType="num">
                                      <p:cBhvr>
                                        <p:cTn id="59" dur="1000" fill="hold"/>
                                        <p:tgtEl>
                                          <p:spTgt spid="6"/>
                                        </p:tgtEl>
                                        <p:attrNameLst>
                                          <p:attrName>ppt_x</p:attrName>
                                        </p:attrNameLst>
                                      </p:cBhvr>
                                      <p:tavLst>
                                        <p:tav tm="0">
                                          <p:val>
                                            <p:strVal val="#ppt_x-.1"/>
                                          </p:val>
                                        </p:tav>
                                        <p:tav tm="100000">
                                          <p:val>
                                            <p:strVal val="#ppt_x"/>
                                          </p:val>
                                        </p:tav>
                                      </p:tavLst>
                                    </p:anim>
                                    <p:anim calcmode="lin" valueType="num">
                                      <p:cBhvr>
                                        <p:cTn id="6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a:off x="6948488" y="0"/>
            <a:ext cx="2195512"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0" y="0"/>
            <a:ext cx="233997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4857947689_6103ea050f_b.jpg"/>
          <p:cNvPicPr>
            <a:picLocks noChangeAspect="1"/>
          </p:cNvPicPr>
          <p:nvPr/>
        </p:nvPicPr>
        <p:blipFill>
          <a:blip r:embed="rId2" cstate="print"/>
          <a:srcRect/>
          <a:stretch>
            <a:fillRect/>
          </a:stretch>
        </p:blipFill>
        <p:spPr bwMode="auto">
          <a:xfrm>
            <a:off x="2339975" y="0"/>
            <a:ext cx="4608513" cy="5715000"/>
          </a:xfrm>
          <a:prstGeom prst="rect">
            <a:avLst/>
          </a:prstGeom>
          <a:noFill/>
          <a:ln w="9525">
            <a:noFill/>
            <a:miter lim="800000"/>
            <a:headEnd/>
            <a:tailEnd/>
          </a:ln>
        </p:spPr>
      </p:pic>
      <p:sp>
        <p:nvSpPr>
          <p:cNvPr id="5" name="4 Anillo"/>
          <p:cNvSpPr/>
          <p:nvPr/>
        </p:nvSpPr>
        <p:spPr>
          <a:xfrm flipH="1">
            <a:off x="11287171" y="2440778"/>
            <a:ext cx="45719" cy="59532"/>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Anillo"/>
          <p:cNvSpPr/>
          <p:nvPr/>
        </p:nvSpPr>
        <p:spPr>
          <a:xfrm flipV="1">
            <a:off x="11287172" y="3512348"/>
            <a:ext cx="71438" cy="3809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Subtítulo"/>
          <p:cNvSpPr>
            <a:spLocks noGrp="1"/>
          </p:cNvSpPr>
          <p:nvPr>
            <p:ph type="subTitle" idx="1"/>
          </p:nvPr>
        </p:nvSpPr>
        <p:spPr>
          <a:xfrm flipH="1">
            <a:off x="-3214742" y="-1012057"/>
            <a:ext cx="71438" cy="38099"/>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eaLnBrk="1" hangingPunct="1">
              <a:lnSpc>
                <a:spcPct val="60000"/>
              </a:lnSpc>
              <a:defRPr/>
            </a:pPr>
            <a:endParaRPr lang="es-ES" sz="200" smtClean="0">
              <a:solidFill>
                <a:srgbClr val="FFFFFF"/>
              </a:solidFill>
              <a:cs typeface="Arial" charset="0"/>
            </a:endParaRPr>
          </a:p>
        </p:txBody>
      </p:sp>
      <p:pic>
        <p:nvPicPr>
          <p:cNvPr id="20" name="19 Imagen" descr="4857947689_6103ea050f_b.jpg"/>
          <p:cNvPicPr>
            <a:picLocks noChangeAspect="1"/>
          </p:cNvPicPr>
          <p:nvPr/>
        </p:nvPicPr>
        <p:blipFill>
          <a:blip r:embed="rId2" cstate="print"/>
          <a:srcRect/>
          <a:stretch>
            <a:fillRect/>
          </a:stretch>
        </p:blipFill>
        <p:spPr bwMode="auto">
          <a:xfrm>
            <a:off x="2339975" y="0"/>
            <a:ext cx="4608513" cy="5715000"/>
          </a:xfrm>
          <a:prstGeom prst="rect">
            <a:avLst/>
          </a:prstGeom>
          <a:noFill/>
          <a:ln w="9525">
            <a:noFill/>
            <a:miter lim="800000"/>
            <a:headEnd/>
            <a:tailEnd/>
          </a:ln>
        </p:spPr>
      </p:pic>
      <p:sp>
        <p:nvSpPr>
          <p:cNvPr id="21" name="20 Rectángulo"/>
          <p:cNvSpPr/>
          <p:nvPr/>
        </p:nvSpPr>
        <p:spPr>
          <a:xfrm>
            <a:off x="2339975" y="0"/>
            <a:ext cx="4608513" cy="5715000"/>
          </a:xfrm>
          <a:prstGeom prst="rect">
            <a:avLst/>
          </a:prstGeom>
          <a:solidFill>
            <a:schemeClr val="accent6">
              <a:lumMod val="40000"/>
              <a:lumOff val="60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268538" y="265113"/>
            <a:ext cx="374332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1940 - Rendición de un búnker francés en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Maginot</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11" name="10 CuadroTexto"/>
          <p:cNvSpPr txBox="1"/>
          <p:nvPr/>
        </p:nvSpPr>
        <p:spPr>
          <a:xfrm>
            <a:off x="468313" y="4945063"/>
            <a:ext cx="8064500"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bandera blanca asoma por la puerta de un búnker francés en señal de rendición ante los invasores alemanes, durante la II Guerra Mundial.</a:t>
            </a:r>
          </a:p>
        </p:txBody>
      </p:sp>
    </p:spTree>
  </p:cSld>
  <p:clrMapOvr>
    <a:masterClrMapping/>
  </p:clrMapOvr>
  <mc:AlternateContent xmlns:mc="http://schemas.openxmlformats.org/markup-compatibility/2006">
    <mc:Choice xmlns:p14="http://schemas.microsoft.com/office/powerpoint/2010/main" Requires="p14">
      <p:transition spd="slow" p14:dur="2000" advTm="24000">
        <p:wheel spokes="1"/>
      </p:transition>
    </mc:Choice>
    <mc:Fallback>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21"/>
                                        </p:tgtEl>
                                      </p:cBhvr>
                                    </p:animEffect>
                                    <p:set>
                                      <p:cBhvr>
                                        <p:cTn id="7" dur="1" fill="hold">
                                          <p:stCondLst>
                                            <p:cond delay="2999"/>
                                          </p:stCondLst>
                                        </p:cTn>
                                        <p:tgtEl>
                                          <p:spTgt spid="21"/>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20"/>
                                        </p:tgtEl>
                                      </p:cBhvr>
                                    </p:animEffect>
                                    <p:set>
                                      <p:cBhvr>
                                        <p:cTn id="10" dur="1" fill="hold">
                                          <p:stCondLst>
                                            <p:cond delay="2999"/>
                                          </p:stCondLst>
                                        </p:cTn>
                                        <p:tgtEl>
                                          <p:spTgt spid="20"/>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6" presetClass="entr" presetSubtype="2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3000"/>
                                        <p:tgtEl>
                                          <p:spTgt spid="4"/>
                                        </p:tgtEl>
                                      </p:cBhvr>
                                    </p:animEffect>
                                  </p:childTnLst>
                                </p:cTn>
                              </p:par>
                              <p:par>
                                <p:cTn id="21" presetID="6" presetClass="entr" presetSubtype="3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circle(out)">
                                      <p:cBhvr>
                                        <p:cTn id="23" dur="3000"/>
                                        <p:tgtEl>
                                          <p:spTgt spid="22"/>
                                        </p:tgtEl>
                                      </p:cBhvr>
                                    </p:animEffect>
                                  </p:childTnLst>
                                </p:cTn>
                              </p:par>
                              <p:par>
                                <p:cTn id="24" presetID="6" presetClass="entr" presetSubtype="32"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circle(out)">
                                      <p:cBhvr>
                                        <p:cTn id="26" dur="3000"/>
                                        <p:tgtEl>
                                          <p:spTgt spid="23"/>
                                        </p:tgtEl>
                                      </p:cBhvr>
                                    </p:animEffect>
                                  </p:childTnLst>
                                </p:cTn>
                              </p:par>
                            </p:childTnLst>
                          </p:cTn>
                        </p:par>
                        <p:par>
                          <p:cTn id="27" fill="hold">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500" autoRev="1" fill="hold">
                                          <p:stCondLst>
                                            <p:cond delay="0"/>
                                          </p:stCondLst>
                                        </p:cTn>
                                        <p:tgtEl>
                                          <p:spTgt spid="10"/>
                                        </p:tgtEl>
                                        <p:attrNameLst>
                                          <p:attrName>ppt_w</p:attrName>
                                        </p:attrNameLst>
                                      </p:cBhvr>
                                    </p:anim>
                                    <p:anim by="(#ppt_w*0.50)" calcmode="lin" valueType="num">
                                      <p:cBhvr>
                                        <p:cTn id="31" dur="500" decel="50000" autoRev="1" fill="hold">
                                          <p:stCondLst>
                                            <p:cond delay="0"/>
                                          </p:stCondLst>
                                        </p:cTn>
                                        <p:tgtEl>
                                          <p:spTgt spid="10"/>
                                        </p:tgtEl>
                                        <p:attrNameLst>
                                          <p:attrName>ppt_x</p:attrName>
                                        </p:attrNameLst>
                                      </p:cBhvr>
                                    </p:anim>
                                    <p:anim from="(-#ppt_h/2)" to="(#ppt_y)" calcmode="lin" valueType="num">
                                      <p:cBhvr>
                                        <p:cTn id="32" dur="1000" fill="hold">
                                          <p:stCondLst>
                                            <p:cond delay="0"/>
                                          </p:stCondLst>
                                        </p:cTn>
                                        <p:tgtEl>
                                          <p:spTgt spid="10"/>
                                        </p:tgtEl>
                                        <p:attrNameLst>
                                          <p:attrName>ppt_y</p:attrName>
                                        </p:attrNameLst>
                                      </p:cBhvr>
                                    </p:anim>
                                    <p:animRot by="21600000">
                                      <p:cBhvr>
                                        <p:cTn id="33" dur="1000" fill="hold">
                                          <p:stCondLst>
                                            <p:cond delay="0"/>
                                          </p:stCondLst>
                                        </p:cTn>
                                        <p:tgtEl>
                                          <p:spTgt spid="10"/>
                                        </p:tgtEl>
                                        <p:attrNameLst>
                                          <p:attrName>r</p:attrName>
                                        </p:attrNameLst>
                                      </p:cBhvr>
                                    </p:animRot>
                                  </p:childTnLst>
                                </p:cTn>
                              </p:par>
                            </p:childTnLst>
                          </p:cTn>
                        </p:par>
                        <p:par>
                          <p:cTn id="34" fill="hold">
                            <p:stCondLst>
                              <p:cond delay="8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09.jpg"/>
          <p:cNvPicPr>
            <a:picLocks noChangeAspect="1"/>
          </p:cNvPicPr>
          <p:nvPr/>
        </p:nvPicPr>
        <p:blipFill>
          <a:blip r:embed="rId2" cstate="print"/>
          <a:srcRect/>
          <a:stretch>
            <a:fillRect/>
          </a:stretch>
        </p:blipFill>
        <p:spPr bwMode="auto">
          <a:xfrm>
            <a:off x="0" y="-382588"/>
            <a:ext cx="9144000" cy="6553201"/>
          </a:xfrm>
          <a:prstGeom prst="rect">
            <a:avLst/>
          </a:prstGeom>
          <a:noFill/>
          <a:ln w="9525">
            <a:noFill/>
            <a:miter lim="800000"/>
            <a:headEnd/>
            <a:tailEnd/>
          </a:ln>
        </p:spPr>
      </p:pic>
      <p:sp>
        <p:nvSpPr>
          <p:cNvPr id="5" name="4 Rombo"/>
          <p:cNvSpPr/>
          <p:nvPr/>
        </p:nvSpPr>
        <p:spPr>
          <a:xfrm>
            <a:off x="0" y="0"/>
            <a:ext cx="2143125" cy="5715000"/>
          </a:xfrm>
          <a:prstGeom prst="diamond">
            <a:avLst/>
          </a:prstGeom>
          <a:solidFill>
            <a:schemeClr val="bg1">
              <a:lumMod val="50000"/>
              <a:lumOff val="50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2286000" y="0"/>
            <a:ext cx="2143125" cy="5715000"/>
          </a:xfrm>
          <a:prstGeom prst="diamond">
            <a:avLst/>
          </a:prstGeom>
          <a:solidFill>
            <a:schemeClr val="tx1">
              <a:lumMod val="8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6929438" y="0"/>
            <a:ext cx="2214562" cy="5715000"/>
          </a:xfrm>
          <a:prstGeom prst="diamond">
            <a:avLst/>
          </a:prstGeom>
          <a:solidFill>
            <a:schemeClr val="tx1">
              <a:lumMod val="8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14563" cy="5715000"/>
          </a:xfrm>
          <a:prstGeom prst="diamond">
            <a:avLst/>
          </a:prstGeom>
          <a:solidFill>
            <a:schemeClr val="bg1">
              <a:lumMod val="50000"/>
              <a:lumOff val="50000"/>
              <a:alpha val="5882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755650" y="409575"/>
            <a:ext cx="42481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1941 - Walt Disney filmando en una playa de Rio de Janeiro.</a:t>
            </a:r>
          </a:p>
        </p:txBody>
      </p:sp>
      <p:sp>
        <p:nvSpPr>
          <p:cNvPr id="11" name="10 CuadroTexto"/>
          <p:cNvSpPr txBox="1"/>
          <p:nvPr/>
        </p:nvSpPr>
        <p:spPr>
          <a:xfrm>
            <a:off x="900113" y="4873625"/>
            <a:ext cx="748823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Walt Disney, con 39 años, era probablemente una de las personas más famosas del mundo cuando visitó Brasil en 1941.</a:t>
            </a:r>
          </a:p>
        </p:txBody>
      </p:sp>
    </p:spTree>
  </p:cSld>
  <p:clrMapOvr>
    <a:masterClrMapping/>
  </p:clrMapOvr>
  <mc:AlternateContent xmlns:mc="http://schemas.openxmlformats.org/markup-compatibility/2006">
    <mc:Choice xmlns:p14="http://schemas.microsoft.com/office/powerpoint/2010/main" Requires="p14">
      <p:transition spd="slow" p14:dur="2000" advTm="23000">
        <p:wheel spokes="1"/>
      </p:transition>
    </mc:Choice>
    <mc:Fallback>
      <p:transition spd="slow" advTm="23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ircle(out)">
                                      <p:cBhvr>
                                        <p:cTn id="19" dur="3000"/>
                                        <p:tgtEl>
                                          <p:spTgt spid="9"/>
                                        </p:tgtEl>
                                      </p:cBhvr>
                                    </p:animEffect>
                                  </p:childTnLst>
                                </p:cTn>
                              </p:par>
                              <p:par>
                                <p:cTn id="20" presetID="8" presetClass="emph" presetSubtype="0" accel="50000" decel="50000" autoRev="1" fill="hold" nodeType="withEffect">
                                  <p:stCondLst>
                                    <p:cond delay="0"/>
                                  </p:stCondLst>
                                  <p:childTnLst>
                                    <p:animRot by="5400000">
                                      <p:cBhvr>
                                        <p:cTn id="21" dur="1500" fill="hold"/>
                                        <p:tgtEl>
                                          <p:spTgt spid="9"/>
                                        </p:tgtEl>
                                        <p:attrNameLst>
                                          <p:attrName>r</p:attrName>
                                        </p:attrNameLst>
                                      </p:cBhvr>
                                    </p:animRot>
                                  </p:childTnLst>
                                </p:cTn>
                              </p:par>
                            </p:childTnLst>
                          </p:cTn>
                        </p:par>
                        <p:par>
                          <p:cTn id="22" fill="hold">
                            <p:stCondLst>
                              <p:cond delay="30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10"/>
                                        </p:tgtEl>
                                        <p:attrNameLst>
                                          <p:attrName>style.visibility</p:attrName>
                                        </p:attrNameLst>
                                      </p:cBhvr>
                                      <p:to>
                                        <p:strVal val="visible"/>
                                      </p:to>
                                    </p:set>
                                    <p:anim by="(-#ppt_w*2)" calcmode="lin" valueType="num">
                                      <p:cBhvr rctx="PPT">
                                        <p:cTn id="25" dur="500" autoRev="1" fill="hold">
                                          <p:stCondLst>
                                            <p:cond delay="0"/>
                                          </p:stCondLst>
                                        </p:cTn>
                                        <p:tgtEl>
                                          <p:spTgt spid="10"/>
                                        </p:tgtEl>
                                        <p:attrNameLst>
                                          <p:attrName>ppt_w</p:attrName>
                                        </p:attrNameLst>
                                      </p:cBhvr>
                                    </p:anim>
                                    <p:anim by="(#ppt_w*0.50)" calcmode="lin" valueType="num">
                                      <p:cBhvr>
                                        <p:cTn id="26" dur="500" decel="50000" autoRev="1" fill="hold">
                                          <p:stCondLst>
                                            <p:cond delay="0"/>
                                          </p:stCondLst>
                                        </p:cTn>
                                        <p:tgtEl>
                                          <p:spTgt spid="10"/>
                                        </p:tgtEl>
                                        <p:attrNameLst>
                                          <p:attrName>ppt_x</p:attrName>
                                        </p:attrNameLst>
                                      </p:cBhvr>
                                    </p:anim>
                                    <p:anim from="(-#ppt_h/2)" to="(#ppt_y)" calcmode="lin" valueType="num">
                                      <p:cBhvr>
                                        <p:cTn id="27" dur="1000" fill="hold">
                                          <p:stCondLst>
                                            <p:cond delay="0"/>
                                          </p:stCondLst>
                                        </p:cTn>
                                        <p:tgtEl>
                                          <p:spTgt spid="10"/>
                                        </p:tgtEl>
                                        <p:attrNameLst>
                                          <p:attrName>ppt_y</p:attrName>
                                        </p:attrNameLst>
                                      </p:cBhvr>
                                    </p:anim>
                                    <p:animRot by="21600000">
                                      <p:cBhvr>
                                        <p:cTn id="28" dur="1000" fill="hold">
                                          <p:stCondLst>
                                            <p:cond delay="0"/>
                                          </p:stCondLst>
                                        </p:cTn>
                                        <p:tgtEl>
                                          <p:spTgt spid="10"/>
                                        </p:tgtEl>
                                        <p:attrNameLst>
                                          <p:attrName>r</p:attrName>
                                        </p:attrNameLst>
                                      </p:cBhvr>
                                    </p:animRot>
                                  </p:childTnLst>
                                </p:cTn>
                              </p:par>
                            </p:childTnLst>
                          </p:cTn>
                        </p:par>
                        <p:par>
                          <p:cTn id="29" fill="hold">
                            <p:stCondLst>
                              <p:cond delay="8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1"/>
                                          </p:val>
                                        </p:tav>
                                        <p:tav tm="100000">
                                          <p:val>
                                            <p:strVal val="#ppt_x"/>
                                          </p:val>
                                        </p:tav>
                                      </p:tavLst>
                                    </p:anim>
                                    <p:anim calcmode="lin" valueType="num">
                                      <p:cBhvr>
                                        <p:cTn id="3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ot-a216064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Anillo"/>
          <p:cNvSpPr/>
          <p:nvPr/>
        </p:nvSpPr>
        <p:spPr>
          <a:xfrm>
            <a:off x="285750" y="0"/>
            <a:ext cx="1571625"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857250" y="0"/>
            <a:ext cx="1571625" cy="5715000"/>
          </a:xfrm>
          <a:prstGeom prst="donut">
            <a:avLst>
              <a:gd name="adj" fmla="val 31061"/>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643063" y="0"/>
            <a:ext cx="1571625"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357438" y="0"/>
            <a:ext cx="1571625" cy="5715000"/>
          </a:xfrm>
          <a:prstGeom prst="donut">
            <a:avLst>
              <a:gd name="adj" fmla="val 31061"/>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214688" y="0"/>
            <a:ext cx="1571625"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4000500" y="0"/>
            <a:ext cx="1571625" cy="5715000"/>
          </a:xfrm>
          <a:prstGeom prst="donut">
            <a:avLst>
              <a:gd name="adj" fmla="val 31061"/>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4786313" y="0"/>
            <a:ext cx="1571625"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5643563" y="0"/>
            <a:ext cx="1571625" cy="5715000"/>
          </a:xfrm>
          <a:prstGeom prst="donut">
            <a:avLst>
              <a:gd name="adj" fmla="val 31061"/>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6357938" y="0"/>
            <a:ext cx="1571625"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7143750" y="0"/>
            <a:ext cx="1571625" cy="5715000"/>
          </a:xfrm>
          <a:prstGeom prst="donut">
            <a:avLst>
              <a:gd name="adj" fmla="val 31061"/>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7786688" y="0"/>
            <a:ext cx="1357312" cy="5715000"/>
          </a:xfrm>
          <a:prstGeom prst="donut">
            <a:avLst>
              <a:gd name="adj" fmla="val 31061"/>
            </a:avLst>
          </a:prstGeom>
          <a:solidFill>
            <a:schemeClr val="tx1">
              <a:lumMod val="85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1785938" y="0"/>
            <a:ext cx="5872162" cy="523875"/>
          </a:xfrm>
          <a:prstGeom prst="rect">
            <a:avLst/>
          </a:prstGeom>
          <a:noFill/>
        </p:spPr>
        <p:txBody>
          <a:bodyPr>
            <a:spAutoFit/>
          </a:bodyPr>
          <a:lstStyle/>
          <a:p>
            <a:pPr algn="ctr">
              <a:defRPr/>
            </a:pPr>
            <a:endParaRPr lang="es-ES" sz="2800" b="1">
              <a:solidFill>
                <a:srgbClr val="FFFF00"/>
              </a:solidFill>
              <a:effectLst>
                <a:outerShdw blurRad="38100" dist="38100" dir="2700000" algn="tl">
                  <a:srgbClr val="FFFFFF"/>
                </a:outerShdw>
              </a:effectLst>
              <a:latin typeface="Calibri" pitchFamily="34" charset="0"/>
            </a:endParaRPr>
          </a:p>
        </p:txBody>
      </p:sp>
      <p:sp>
        <p:nvSpPr>
          <p:cNvPr id="17" name="16 CuadroTexto"/>
          <p:cNvSpPr txBox="1"/>
          <p:nvPr/>
        </p:nvSpPr>
        <p:spPr>
          <a:xfrm>
            <a:off x="827088" y="409575"/>
            <a:ext cx="4752975" cy="400050"/>
          </a:xfrm>
          <a:prstGeom prst="rect">
            <a:avLst/>
          </a:prstGeom>
          <a:noFill/>
        </p:spPr>
        <p:txBody>
          <a:bodyPr>
            <a:spAutoFit/>
          </a:bodyPr>
          <a:lstStyle/>
          <a:p>
            <a:pPr>
              <a:defRPr/>
            </a:pPr>
            <a:r>
              <a:rPr lang="it-IT"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1942 - Gandhi se reúne con Nehru.</a:t>
            </a:r>
          </a:p>
        </p:txBody>
      </p:sp>
      <p:sp>
        <p:nvSpPr>
          <p:cNvPr id="18" name="17 CuadroTexto"/>
          <p:cNvSpPr txBox="1"/>
          <p:nvPr/>
        </p:nvSpPr>
        <p:spPr>
          <a:xfrm>
            <a:off x="323850"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1942 comenzó un movimiento nacional llamado "Abandonad la India", que instaba a los </a:t>
            </a:r>
            <a:r>
              <a:rPr lang="es-ES" b="1" dirty="0" err="1">
                <a:effectLst>
                  <a:glow rad="101600">
                    <a:schemeClr val="accent2">
                      <a:satMod val="175000"/>
                      <a:alpha val="40000"/>
                    </a:schemeClr>
                  </a:glow>
                  <a:outerShdw blurRad="38100" dist="38100" dir="2700000" algn="tl">
                    <a:srgbClr val="000000">
                      <a:alpha val="43137"/>
                    </a:srgbClr>
                  </a:outerShdw>
                </a:effectLst>
              </a:rPr>
              <a:t>indues</a:t>
            </a:r>
            <a:r>
              <a:rPr lang="es-ES" b="1" dirty="0">
                <a:effectLst>
                  <a:glow rad="101600">
                    <a:schemeClr val="accent2">
                      <a:satMod val="175000"/>
                      <a:alpha val="40000"/>
                    </a:schemeClr>
                  </a:glow>
                  <a:outerShdw blurRad="38100" dist="38100" dir="2700000" algn="tl">
                    <a:srgbClr val="000000">
                      <a:alpha val="43137"/>
                    </a:srgbClr>
                  </a:outerShdw>
                </a:effectLst>
              </a:rPr>
              <a:t> a ejercer la resistencia pacífica contra el dominio británico.</a:t>
            </a:r>
          </a:p>
        </p:txBody>
      </p:sp>
    </p:spTree>
  </p:cSld>
  <p:clrMapOvr>
    <a:masterClrMapping/>
  </p:clrMapOvr>
  <mc:AlternateContent xmlns:mc="http://schemas.openxmlformats.org/markup-compatibility/2006">
    <mc:Choice xmlns:p14="http://schemas.microsoft.com/office/powerpoint/2010/main" Requires="p14">
      <p:transition spd="slow" p14:dur="2000" advTm="26000">
        <p14:wheelReverse spokes="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xit" presetSubtype="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anim calcmode="lin" valueType="num">
                                      <p:cBhvr>
                                        <p:cTn id="8" dur="4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 dur="4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 dur="1" fill="hold">
                                          <p:stCondLst>
                                            <p:cond delay="3999"/>
                                          </p:stCondLst>
                                        </p:cTn>
                                        <p:tgtEl>
                                          <p:spTgt spid="5"/>
                                        </p:tgtEl>
                                        <p:attrNameLst>
                                          <p:attrName>style.visibility</p:attrName>
                                        </p:attrNameLst>
                                      </p:cBhvr>
                                      <p:to>
                                        <p:strVal val="hidden"/>
                                      </p:to>
                                    </p:set>
                                  </p:childTnLst>
                                </p:cTn>
                              </p:par>
                              <p:par>
                                <p:cTn id="11" presetID="15" presetClass="exit" presetSubtype="0" fill="hold" nodeType="withEffect">
                                  <p:stCondLst>
                                    <p:cond delay="0"/>
                                  </p:stCondLst>
                                  <p:childTnLst>
                                    <p:anim calcmode="lin" valueType="num">
                                      <p:cBhvr>
                                        <p:cTn id="12" dur="4000"/>
                                        <p:tgtEl>
                                          <p:spTgt spid="6"/>
                                        </p:tgtEl>
                                        <p:attrNameLst>
                                          <p:attrName>ppt_w</p:attrName>
                                        </p:attrNameLst>
                                      </p:cBhvr>
                                      <p:tavLst>
                                        <p:tav tm="0">
                                          <p:val>
                                            <p:strVal val="ppt_w"/>
                                          </p:val>
                                        </p:tav>
                                        <p:tav tm="100000">
                                          <p:val>
                                            <p:fltVal val="0"/>
                                          </p:val>
                                        </p:tav>
                                      </p:tavLst>
                                    </p:anim>
                                    <p:anim calcmode="lin" valueType="num">
                                      <p:cBhvr>
                                        <p:cTn id="13" dur="4000"/>
                                        <p:tgtEl>
                                          <p:spTgt spid="6"/>
                                        </p:tgtEl>
                                        <p:attrNameLst>
                                          <p:attrName>ppt_h</p:attrName>
                                        </p:attrNameLst>
                                      </p:cBhvr>
                                      <p:tavLst>
                                        <p:tav tm="0">
                                          <p:val>
                                            <p:strVal val="ppt_h"/>
                                          </p:val>
                                        </p:tav>
                                        <p:tav tm="100000">
                                          <p:val>
                                            <p:fltVal val="0"/>
                                          </p:val>
                                        </p:tav>
                                      </p:tavLst>
                                    </p:anim>
                                    <p:anim calcmode="lin" valueType="num">
                                      <p:cBhvr>
                                        <p:cTn id="14" dur="4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4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3999"/>
                                          </p:stCondLst>
                                        </p:cTn>
                                        <p:tgtEl>
                                          <p:spTgt spid="6"/>
                                        </p:tgtEl>
                                        <p:attrNameLst>
                                          <p:attrName>style.visibility</p:attrName>
                                        </p:attrNameLst>
                                      </p:cBhvr>
                                      <p:to>
                                        <p:strVal val="hidden"/>
                                      </p:to>
                                    </p:set>
                                  </p:childTnLst>
                                </p:cTn>
                              </p:par>
                              <p:par>
                                <p:cTn id="17" presetID="15" presetClass="exit" presetSubtype="0" fill="hold" nodeType="withEffect">
                                  <p:stCondLst>
                                    <p:cond delay="0"/>
                                  </p:stCondLst>
                                  <p:childTnLst>
                                    <p:anim calcmode="lin" valueType="num">
                                      <p:cBhvr>
                                        <p:cTn id="18" dur="4000"/>
                                        <p:tgtEl>
                                          <p:spTgt spid="7"/>
                                        </p:tgtEl>
                                        <p:attrNameLst>
                                          <p:attrName>ppt_w</p:attrName>
                                        </p:attrNameLst>
                                      </p:cBhvr>
                                      <p:tavLst>
                                        <p:tav tm="0">
                                          <p:val>
                                            <p:strVal val="ppt_w"/>
                                          </p:val>
                                        </p:tav>
                                        <p:tav tm="100000">
                                          <p:val>
                                            <p:fltVal val="0"/>
                                          </p:val>
                                        </p:tav>
                                      </p:tavLst>
                                    </p:anim>
                                    <p:anim calcmode="lin" valueType="num">
                                      <p:cBhvr>
                                        <p:cTn id="19" dur="4000"/>
                                        <p:tgtEl>
                                          <p:spTgt spid="7"/>
                                        </p:tgtEl>
                                        <p:attrNameLst>
                                          <p:attrName>ppt_h</p:attrName>
                                        </p:attrNameLst>
                                      </p:cBhvr>
                                      <p:tavLst>
                                        <p:tav tm="0">
                                          <p:val>
                                            <p:strVal val="ppt_h"/>
                                          </p:val>
                                        </p:tav>
                                        <p:tav tm="100000">
                                          <p:val>
                                            <p:fltVal val="0"/>
                                          </p:val>
                                        </p:tav>
                                      </p:tavLst>
                                    </p:anim>
                                    <p:anim calcmode="lin" valueType="num">
                                      <p:cBhvr>
                                        <p:cTn id="20" dur="4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1" dur="4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2" dur="1" fill="hold">
                                          <p:stCondLst>
                                            <p:cond delay="3999"/>
                                          </p:stCondLst>
                                        </p:cTn>
                                        <p:tgtEl>
                                          <p:spTgt spid="7"/>
                                        </p:tgtEl>
                                        <p:attrNameLst>
                                          <p:attrName>style.visibility</p:attrName>
                                        </p:attrNameLst>
                                      </p:cBhvr>
                                      <p:to>
                                        <p:strVal val="hidden"/>
                                      </p:to>
                                    </p:set>
                                  </p:childTnLst>
                                </p:cTn>
                              </p:par>
                              <p:par>
                                <p:cTn id="23" presetID="15" presetClass="exit" presetSubtype="0" fill="hold" nodeType="withEffect">
                                  <p:stCondLst>
                                    <p:cond delay="0"/>
                                  </p:stCondLst>
                                  <p:childTnLst>
                                    <p:anim calcmode="lin" valueType="num">
                                      <p:cBhvr>
                                        <p:cTn id="24" dur="4000"/>
                                        <p:tgtEl>
                                          <p:spTgt spid="8"/>
                                        </p:tgtEl>
                                        <p:attrNameLst>
                                          <p:attrName>ppt_w</p:attrName>
                                        </p:attrNameLst>
                                      </p:cBhvr>
                                      <p:tavLst>
                                        <p:tav tm="0">
                                          <p:val>
                                            <p:strVal val="ppt_w"/>
                                          </p:val>
                                        </p:tav>
                                        <p:tav tm="100000">
                                          <p:val>
                                            <p:fltVal val="0"/>
                                          </p:val>
                                        </p:tav>
                                      </p:tavLst>
                                    </p:anim>
                                    <p:anim calcmode="lin" valueType="num">
                                      <p:cBhvr>
                                        <p:cTn id="25" dur="4000"/>
                                        <p:tgtEl>
                                          <p:spTgt spid="8"/>
                                        </p:tgtEl>
                                        <p:attrNameLst>
                                          <p:attrName>ppt_h</p:attrName>
                                        </p:attrNameLst>
                                      </p:cBhvr>
                                      <p:tavLst>
                                        <p:tav tm="0">
                                          <p:val>
                                            <p:strVal val="ppt_h"/>
                                          </p:val>
                                        </p:tav>
                                        <p:tav tm="100000">
                                          <p:val>
                                            <p:fltVal val="0"/>
                                          </p:val>
                                        </p:tav>
                                      </p:tavLst>
                                    </p:anim>
                                    <p:anim calcmode="lin" valueType="num">
                                      <p:cBhvr>
                                        <p:cTn id="26" dur="4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27" dur="4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28" dur="1" fill="hold">
                                          <p:stCondLst>
                                            <p:cond delay="3999"/>
                                          </p:stCondLst>
                                        </p:cTn>
                                        <p:tgtEl>
                                          <p:spTgt spid="8"/>
                                        </p:tgtEl>
                                        <p:attrNameLst>
                                          <p:attrName>style.visibility</p:attrName>
                                        </p:attrNameLst>
                                      </p:cBhvr>
                                      <p:to>
                                        <p:strVal val="hidden"/>
                                      </p:to>
                                    </p:set>
                                  </p:childTnLst>
                                </p:cTn>
                              </p:par>
                              <p:par>
                                <p:cTn id="29" presetID="15" presetClass="exit" presetSubtype="0" fill="hold" nodeType="withEffect">
                                  <p:stCondLst>
                                    <p:cond delay="0"/>
                                  </p:stCondLst>
                                  <p:childTnLst>
                                    <p:anim calcmode="lin" valueType="num">
                                      <p:cBhvr>
                                        <p:cTn id="30" dur="4000"/>
                                        <p:tgtEl>
                                          <p:spTgt spid="9"/>
                                        </p:tgtEl>
                                        <p:attrNameLst>
                                          <p:attrName>ppt_w</p:attrName>
                                        </p:attrNameLst>
                                      </p:cBhvr>
                                      <p:tavLst>
                                        <p:tav tm="0">
                                          <p:val>
                                            <p:strVal val="ppt_w"/>
                                          </p:val>
                                        </p:tav>
                                        <p:tav tm="100000">
                                          <p:val>
                                            <p:fltVal val="0"/>
                                          </p:val>
                                        </p:tav>
                                      </p:tavLst>
                                    </p:anim>
                                    <p:anim calcmode="lin" valueType="num">
                                      <p:cBhvr>
                                        <p:cTn id="31" dur="4000"/>
                                        <p:tgtEl>
                                          <p:spTgt spid="9"/>
                                        </p:tgtEl>
                                        <p:attrNameLst>
                                          <p:attrName>ppt_h</p:attrName>
                                        </p:attrNameLst>
                                      </p:cBhvr>
                                      <p:tavLst>
                                        <p:tav tm="0">
                                          <p:val>
                                            <p:strVal val="ppt_h"/>
                                          </p:val>
                                        </p:tav>
                                        <p:tav tm="100000">
                                          <p:val>
                                            <p:fltVal val="0"/>
                                          </p:val>
                                        </p:tav>
                                      </p:tavLst>
                                    </p:anim>
                                    <p:anim calcmode="lin" valueType="num">
                                      <p:cBhvr>
                                        <p:cTn id="32" dur="4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3" dur="4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4" dur="1" fill="hold">
                                          <p:stCondLst>
                                            <p:cond delay="3999"/>
                                          </p:stCondLst>
                                        </p:cTn>
                                        <p:tgtEl>
                                          <p:spTgt spid="9"/>
                                        </p:tgtEl>
                                        <p:attrNameLst>
                                          <p:attrName>style.visibility</p:attrName>
                                        </p:attrNameLst>
                                      </p:cBhvr>
                                      <p:to>
                                        <p:strVal val="hidden"/>
                                      </p:to>
                                    </p:set>
                                  </p:childTnLst>
                                </p:cTn>
                              </p:par>
                              <p:par>
                                <p:cTn id="35" presetID="15" presetClass="exit" presetSubtype="0" fill="hold" nodeType="withEffect">
                                  <p:stCondLst>
                                    <p:cond delay="0"/>
                                  </p:stCondLst>
                                  <p:childTnLst>
                                    <p:anim calcmode="lin" valueType="num">
                                      <p:cBhvr>
                                        <p:cTn id="36" dur="4000"/>
                                        <p:tgtEl>
                                          <p:spTgt spid="11"/>
                                        </p:tgtEl>
                                        <p:attrNameLst>
                                          <p:attrName>ppt_w</p:attrName>
                                        </p:attrNameLst>
                                      </p:cBhvr>
                                      <p:tavLst>
                                        <p:tav tm="0">
                                          <p:val>
                                            <p:strVal val="ppt_w"/>
                                          </p:val>
                                        </p:tav>
                                        <p:tav tm="100000">
                                          <p:val>
                                            <p:fltVal val="0"/>
                                          </p:val>
                                        </p:tav>
                                      </p:tavLst>
                                    </p:anim>
                                    <p:anim calcmode="lin" valueType="num">
                                      <p:cBhvr>
                                        <p:cTn id="37" dur="4000"/>
                                        <p:tgtEl>
                                          <p:spTgt spid="11"/>
                                        </p:tgtEl>
                                        <p:attrNameLst>
                                          <p:attrName>ppt_h</p:attrName>
                                        </p:attrNameLst>
                                      </p:cBhvr>
                                      <p:tavLst>
                                        <p:tav tm="0">
                                          <p:val>
                                            <p:strVal val="ppt_h"/>
                                          </p:val>
                                        </p:tav>
                                        <p:tav tm="100000">
                                          <p:val>
                                            <p:fltVal val="0"/>
                                          </p:val>
                                        </p:tav>
                                      </p:tavLst>
                                    </p:anim>
                                    <p:anim calcmode="lin" valueType="num">
                                      <p:cBhvr>
                                        <p:cTn id="38" dur="4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9" dur="4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0" dur="1" fill="hold">
                                          <p:stCondLst>
                                            <p:cond delay="3999"/>
                                          </p:stCondLst>
                                        </p:cTn>
                                        <p:tgtEl>
                                          <p:spTgt spid="11"/>
                                        </p:tgtEl>
                                        <p:attrNameLst>
                                          <p:attrName>style.visibility</p:attrName>
                                        </p:attrNameLst>
                                      </p:cBhvr>
                                      <p:to>
                                        <p:strVal val="hidden"/>
                                      </p:to>
                                    </p:set>
                                  </p:childTnLst>
                                </p:cTn>
                              </p:par>
                              <p:par>
                                <p:cTn id="41" presetID="15" presetClass="exit" presetSubtype="0" fill="hold" nodeType="withEffect">
                                  <p:stCondLst>
                                    <p:cond delay="0"/>
                                  </p:stCondLst>
                                  <p:childTnLst>
                                    <p:anim calcmode="lin" valueType="num">
                                      <p:cBhvr>
                                        <p:cTn id="42" dur="4000"/>
                                        <p:tgtEl>
                                          <p:spTgt spid="10"/>
                                        </p:tgtEl>
                                        <p:attrNameLst>
                                          <p:attrName>ppt_w</p:attrName>
                                        </p:attrNameLst>
                                      </p:cBhvr>
                                      <p:tavLst>
                                        <p:tav tm="0">
                                          <p:val>
                                            <p:strVal val="ppt_w"/>
                                          </p:val>
                                        </p:tav>
                                        <p:tav tm="100000">
                                          <p:val>
                                            <p:fltVal val="0"/>
                                          </p:val>
                                        </p:tav>
                                      </p:tavLst>
                                    </p:anim>
                                    <p:anim calcmode="lin" valueType="num">
                                      <p:cBhvr>
                                        <p:cTn id="43" dur="4000"/>
                                        <p:tgtEl>
                                          <p:spTgt spid="10"/>
                                        </p:tgtEl>
                                        <p:attrNameLst>
                                          <p:attrName>ppt_h</p:attrName>
                                        </p:attrNameLst>
                                      </p:cBhvr>
                                      <p:tavLst>
                                        <p:tav tm="0">
                                          <p:val>
                                            <p:strVal val="ppt_h"/>
                                          </p:val>
                                        </p:tav>
                                        <p:tav tm="100000">
                                          <p:val>
                                            <p:fltVal val="0"/>
                                          </p:val>
                                        </p:tav>
                                      </p:tavLst>
                                    </p:anim>
                                    <p:anim calcmode="lin" valueType="num">
                                      <p:cBhvr>
                                        <p:cTn id="44" dur="4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5" dur="4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6" dur="1" fill="hold">
                                          <p:stCondLst>
                                            <p:cond delay="3999"/>
                                          </p:stCondLst>
                                        </p:cTn>
                                        <p:tgtEl>
                                          <p:spTgt spid="10"/>
                                        </p:tgtEl>
                                        <p:attrNameLst>
                                          <p:attrName>style.visibility</p:attrName>
                                        </p:attrNameLst>
                                      </p:cBhvr>
                                      <p:to>
                                        <p:strVal val="hidden"/>
                                      </p:to>
                                    </p:set>
                                  </p:childTnLst>
                                </p:cTn>
                              </p:par>
                              <p:par>
                                <p:cTn id="47" presetID="15" presetClass="exit" presetSubtype="0" fill="hold" nodeType="withEffect">
                                  <p:stCondLst>
                                    <p:cond delay="0"/>
                                  </p:stCondLst>
                                  <p:childTnLst>
                                    <p:anim calcmode="lin" valueType="num">
                                      <p:cBhvr>
                                        <p:cTn id="48" dur="4000"/>
                                        <p:tgtEl>
                                          <p:spTgt spid="12"/>
                                        </p:tgtEl>
                                        <p:attrNameLst>
                                          <p:attrName>ppt_w</p:attrName>
                                        </p:attrNameLst>
                                      </p:cBhvr>
                                      <p:tavLst>
                                        <p:tav tm="0">
                                          <p:val>
                                            <p:strVal val="ppt_w"/>
                                          </p:val>
                                        </p:tav>
                                        <p:tav tm="100000">
                                          <p:val>
                                            <p:fltVal val="0"/>
                                          </p:val>
                                        </p:tav>
                                      </p:tavLst>
                                    </p:anim>
                                    <p:anim calcmode="lin" valueType="num">
                                      <p:cBhvr>
                                        <p:cTn id="49" dur="4000"/>
                                        <p:tgtEl>
                                          <p:spTgt spid="12"/>
                                        </p:tgtEl>
                                        <p:attrNameLst>
                                          <p:attrName>ppt_h</p:attrName>
                                        </p:attrNameLst>
                                      </p:cBhvr>
                                      <p:tavLst>
                                        <p:tav tm="0">
                                          <p:val>
                                            <p:strVal val="ppt_h"/>
                                          </p:val>
                                        </p:tav>
                                        <p:tav tm="100000">
                                          <p:val>
                                            <p:fltVal val="0"/>
                                          </p:val>
                                        </p:tav>
                                      </p:tavLst>
                                    </p:anim>
                                    <p:anim calcmode="lin" valueType="num">
                                      <p:cBhvr>
                                        <p:cTn id="50" dur="4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4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3999"/>
                                          </p:stCondLst>
                                        </p:cTn>
                                        <p:tgtEl>
                                          <p:spTgt spid="12"/>
                                        </p:tgtEl>
                                        <p:attrNameLst>
                                          <p:attrName>style.visibility</p:attrName>
                                        </p:attrNameLst>
                                      </p:cBhvr>
                                      <p:to>
                                        <p:strVal val="hidden"/>
                                      </p:to>
                                    </p:set>
                                  </p:childTnLst>
                                </p:cTn>
                              </p:par>
                              <p:par>
                                <p:cTn id="53" presetID="15" presetClass="exit" presetSubtype="0" fill="hold" nodeType="withEffect">
                                  <p:stCondLst>
                                    <p:cond delay="0"/>
                                  </p:stCondLst>
                                  <p:childTnLst>
                                    <p:anim calcmode="lin" valueType="num">
                                      <p:cBhvr>
                                        <p:cTn id="54" dur="4000"/>
                                        <p:tgtEl>
                                          <p:spTgt spid="13"/>
                                        </p:tgtEl>
                                        <p:attrNameLst>
                                          <p:attrName>ppt_w</p:attrName>
                                        </p:attrNameLst>
                                      </p:cBhvr>
                                      <p:tavLst>
                                        <p:tav tm="0">
                                          <p:val>
                                            <p:strVal val="ppt_w"/>
                                          </p:val>
                                        </p:tav>
                                        <p:tav tm="100000">
                                          <p:val>
                                            <p:fltVal val="0"/>
                                          </p:val>
                                        </p:tav>
                                      </p:tavLst>
                                    </p:anim>
                                    <p:anim calcmode="lin" valueType="num">
                                      <p:cBhvr>
                                        <p:cTn id="55" dur="4000"/>
                                        <p:tgtEl>
                                          <p:spTgt spid="13"/>
                                        </p:tgtEl>
                                        <p:attrNameLst>
                                          <p:attrName>ppt_h</p:attrName>
                                        </p:attrNameLst>
                                      </p:cBhvr>
                                      <p:tavLst>
                                        <p:tav tm="0">
                                          <p:val>
                                            <p:strVal val="ppt_h"/>
                                          </p:val>
                                        </p:tav>
                                        <p:tav tm="100000">
                                          <p:val>
                                            <p:fltVal val="0"/>
                                          </p:val>
                                        </p:tav>
                                      </p:tavLst>
                                    </p:anim>
                                    <p:anim calcmode="lin" valueType="num">
                                      <p:cBhvr>
                                        <p:cTn id="56" dur="4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 dur="4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8" dur="1" fill="hold">
                                          <p:stCondLst>
                                            <p:cond delay="3999"/>
                                          </p:stCondLst>
                                        </p:cTn>
                                        <p:tgtEl>
                                          <p:spTgt spid="13"/>
                                        </p:tgtEl>
                                        <p:attrNameLst>
                                          <p:attrName>style.visibility</p:attrName>
                                        </p:attrNameLst>
                                      </p:cBhvr>
                                      <p:to>
                                        <p:strVal val="hidden"/>
                                      </p:to>
                                    </p:set>
                                  </p:childTnLst>
                                </p:cTn>
                              </p:par>
                              <p:par>
                                <p:cTn id="59" presetID="15" presetClass="exit" presetSubtype="0" fill="hold" nodeType="withEffect">
                                  <p:stCondLst>
                                    <p:cond delay="0"/>
                                  </p:stCondLst>
                                  <p:childTnLst>
                                    <p:anim calcmode="lin" valueType="num">
                                      <p:cBhvr>
                                        <p:cTn id="60" dur="4000"/>
                                        <p:tgtEl>
                                          <p:spTgt spid="14"/>
                                        </p:tgtEl>
                                        <p:attrNameLst>
                                          <p:attrName>ppt_w</p:attrName>
                                        </p:attrNameLst>
                                      </p:cBhvr>
                                      <p:tavLst>
                                        <p:tav tm="0">
                                          <p:val>
                                            <p:strVal val="ppt_w"/>
                                          </p:val>
                                        </p:tav>
                                        <p:tav tm="100000">
                                          <p:val>
                                            <p:fltVal val="0"/>
                                          </p:val>
                                        </p:tav>
                                      </p:tavLst>
                                    </p:anim>
                                    <p:anim calcmode="lin" valueType="num">
                                      <p:cBhvr>
                                        <p:cTn id="61" dur="4000"/>
                                        <p:tgtEl>
                                          <p:spTgt spid="14"/>
                                        </p:tgtEl>
                                        <p:attrNameLst>
                                          <p:attrName>ppt_h</p:attrName>
                                        </p:attrNameLst>
                                      </p:cBhvr>
                                      <p:tavLst>
                                        <p:tav tm="0">
                                          <p:val>
                                            <p:strVal val="ppt_h"/>
                                          </p:val>
                                        </p:tav>
                                        <p:tav tm="100000">
                                          <p:val>
                                            <p:fltVal val="0"/>
                                          </p:val>
                                        </p:tav>
                                      </p:tavLst>
                                    </p:anim>
                                    <p:anim calcmode="lin" valueType="num">
                                      <p:cBhvr>
                                        <p:cTn id="62" dur="4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4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3999"/>
                                          </p:stCondLst>
                                        </p:cTn>
                                        <p:tgtEl>
                                          <p:spTgt spid="14"/>
                                        </p:tgtEl>
                                        <p:attrNameLst>
                                          <p:attrName>style.visibility</p:attrName>
                                        </p:attrNameLst>
                                      </p:cBhvr>
                                      <p:to>
                                        <p:strVal val="hidden"/>
                                      </p:to>
                                    </p:set>
                                  </p:childTnLst>
                                </p:cTn>
                              </p:par>
                              <p:par>
                                <p:cTn id="65" presetID="15" presetClass="exit" presetSubtype="0" fill="hold" nodeType="withEffect">
                                  <p:stCondLst>
                                    <p:cond delay="0"/>
                                  </p:stCondLst>
                                  <p:childTnLst>
                                    <p:anim calcmode="lin" valueType="num">
                                      <p:cBhvr>
                                        <p:cTn id="66" dur="4000"/>
                                        <p:tgtEl>
                                          <p:spTgt spid="15"/>
                                        </p:tgtEl>
                                        <p:attrNameLst>
                                          <p:attrName>ppt_w</p:attrName>
                                        </p:attrNameLst>
                                      </p:cBhvr>
                                      <p:tavLst>
                                        <p:tav tm="0">
                                          <p:val>
                                            <p:strVal val="ppt_w"/>
                                          </p:val>
                                        </p:tav>
                                        <p:tav tm="100000">
                                          <p:val>
                                            <p:fltVal val="0"/>
                                          </p:val>
                                        </p:tav>
                                      </p:tavLst>
                                    </p:anim>
                                    <p:anim calcmode="lin" valueType="num">
                                      <p:cBhvr>
                                        <p:cTn id="67" dur="4000"/>
                                        <p:tgtEl>
                                          <p:spTgt spid="15"/>
                                        </p:tgtEl>
                                        <p:attrNameLst>
                                          <p:attrName>ppt_h</p:attrName>
                                        </p:attrNameLst>
                                      </p:cBhvr>
                                      <p:tavLst>
                                        <p:tav tm="0">
                                          <p:val>
                                            <p:strVal val="ppt_h"/>
                                          </p:val>
                                        </p:tav>
                                        <p:tav tm="100000">
                                          <p:val>
                                            <p:fltVal val="0"/>
                                          </p:val>
                                        </p:tav>
                                      </p:tavLst>
                                    </p:anim>
                                    <p:anim calcmode="lin" valueType="num">
                                      <p:cBhvr>
                                        <p:cTn id="68" dur="4000"/>
                                        <p:tgtEl>
                                          <p:spTgt spid="1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4000"/>
                                        <p:tgtEl>
                                          <p:spTgt spid="1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3999"/>
                                          </p:stCondLst>
                                        </p:cTn>
                                        <p:tgtEl>
                                          <p:spTgt spid="15"/>
                                        </p:tgtEl>
                                        <p:attrNameLst>
                                          <p:attrName>style.visibility</p:attrName>
                                        </p:attrNameLst>
                                      </p:cBhvr>
                                      <p:to>
                                        <p:strVal val="hidden"/>
                                      </p:to>
                                    </p:set>
                                  </p:childTnLst>
                                </p:cTn>
                              </p:par>
                              <p:par>
                                <p:cTn id="71" presetID="23" presetClass="entr" presetSubtype="272"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3500" fill="hold"/>
                                        <p:tgtEl>
                                          <p:spTgt spid="4"/>
                                        </p:tgtEl>
                                        <p:attrNameLst>
                                          <p:attrName>ppt_w</p:attrName>
                                        </p:attrNameLst>
                                      </p:cBhvr>
                                      <p:tavLst>
                                        <p:tav tm="0">
                                          <p:val>
                                            <p:strVal val="2/3*#ppt_w"/>
                                          </p:val>
                                        </p:tav>
                                        <p:tav tm="100000">
                                          <p:val>
                                            <p:strVal val="#ppt_w"/>
                                          </p:val>
                                        </p:tav>
                                      </p:tavLst>
                                    </p:anim>
                                    <p:anim calcmode="lin" valueType="num">
                                      <p:cBhvr>
                                        <p:cTn id="74" dur="3500" fill="hold"/>
                                        <p:tgtEl>
                                          <p:spTgt spid="4"/>
                                        </p:tgtEl>
                                        <p:attrNameLst>
                                          <p:attrName>ppt_h</p:attrName>
                                        </p:attrNameLst>
                                      </p:cBhvr>
                                      <p:tavLst>
                                        <p:tav tm="0">
                                          <p:val>
                                            <p:strVal val="2/3*#ppt_h"/>
                                          </p:val>
                                        </p:tav>
                                        <p:tav tm="100000">
                                          <p:val>
                                            <p:strVal val="#ppt_h"/>
                                          </p:val>
                                        </p:tav>
                                      </p:tavLst>
                                    </p:anim>
                                  </p:childTnLst>
                                </p:cTn>
                              </p:par>
                              <p:par>
                                <p:cTn id="75" presetID="4" presetClass="entr" presetSubtype="16"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Effect transition="in" filter="box(in)">
                                      <p:cBhvr>
                                        <p:cTn id="77" dur="3000"/>
                                        <p:tgtEl>
                                          <p:spTgt spid="4"/>
                                        </p:tgtEl>
                                      </p:cBhvr>
                                    </p:animEffect>
                                  </p:childTnLst>
                                </p:cTn>
                              </p:par>
                              <p:par>
                                <p:cTn id="78" presetID="29" presetClass="entr" presetSubtype="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500" fill="hold"/>
                                        <p:tgtEl>
                                          <p:spTgt spid="4"/>
                                        </p:tgtEl>
                                        <p:attrNameLst>
                                          <p:attrName>ppt_x</p:attrName>
                                        </p:attrNameLst>
                                      </p:cBhvr>
                                      <p:tavLst>
                                        <p:tav tm="0">
                                          <p:val>
                                            <p:strVal val="#ppt_x-.2"/>
                                          </p:val>
                                        </p:tav>
                                        <p:tav tm="100000">
                                          <p:val>
                                            <p:strVal val="#ppt_x"/>
                                          </p:val>
                                        </p:tav>
                                      </p:tavLst>
                                    </p:anim>
                                    <p:anim calcmode="lin" valueType="num">
                                      <p:cBhvr>
                                        <p:cTn id="81" dur="3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82" dur="3500"/>
                                        <p:tgtEl>
                                          <p:spTgt spid="4"/>
                                        </p:tgtEl>
                                      </p:cBhvr>
                                    </p:animEffect>
                                  </p:childTnLst>
                                </p:cTn>
                              </p:par>
                            </p:childTnLst>
                          </p:cTn>
                        </p:par>
                        <p:par>
                          <p:cTn id="83" fill="hold">
                            <p:stCondLst>
                              <p:cond delay="4000"/>
                            </p:stCondLst>
                            <p:childTnLst>
                              <p:par>
                                <p:cTn id="84" presetID="56" presetClass="entr" presetSubtype="0" fill="hold" grpId="0" nodeType="afterEffect">
                                  <p:stCondLst>
                                    <p:cond delay="0"/>
                                  </p:stCondLst>
                                  <p:iterate type="lt">
                                    <p:tmPct val="10000"/>
                                  </p:iterate>
                                  <p:childTnLst>
                                    <p:set>
                                      <p:cBhvr>
                                        <p:cTn id="85" dur="1" fill="hold">
                                          <p:stCondLst>
                                            <p:cond delay="0"/>
                                          </p:stCondLst>
                                        </p:cTn>
                                        <p:tgtEl>
                                          <p:spTgt spid="17"/>
                                        </p:tgtEl>
                                        <p:attrNameLst>
                                          <p:attrName>style.visibility</p:attrName>
                                        </p:attrNameLst>
                                      </p:cBhvr>
                                      <p:to>
                                        <p:strVal val="visible"/>
                                      </p:to>
                                    </p:set>
                                    <p:anim by="(-#ppt_w*2)" calcmode="lin" valueType="num">
                                      <p:cBhvr rctx="PPT">
                                        <p:cTn id="86" dur="500" autoRev="1" fill="hold">
                                          <p:stCondLst>
                                            <p:cond delay="0"/>
                                          </p:stCondLst>
                                        </p:cTn>
                                        <p:tgtEl>
                                          <p:spTgt spid="17"/>
                                        </p:tgtEl>
                                        <p:attrNameLst>
                                          <p:attrName>ppt_w</p:attrName>
                                        </p:attrNameLst>
                                      </p:cBhvr>
                                    </p:anim>
                                    <p:anim by="(#ppt_w*0.50)" calcmode="lin" valueType="num">
                                      <p:cBhvr>
                                        <p:cTn id="87" dur="500" decel="50000" autoRev="1" fill="hold">
                                          <p:stCondLst>
                                            <p:cond delay="0"/>
                                          </p:stCondLst>
                                        </p:cTn>
                                        <p:tgtEl>
                                          <p:spTgt spid="17"/>
                                        </p:tgtEl>
                                        <p:attrNameLst>
                                          <p:attrName>ppt_x</p:attrName>
                                        </p:attrNameLst>
                                      </p:cBhvr>
                                    </p:anim>
                                    <p:anim from="(-#ppt_h/2)" to="(#ppt_y)" calcmode="lin" valueType="num">
                                      <p:cBhvr>
                                        <p:cTn id="88" dur="1000" fill="hold">
                                          <p:stCondLst>
                                            <p:cond delay="0"/>
                                          </p:stCondLst>
                                        </p:cTn>
                                        <p:tgtEl>
                                          <p:spTgt spid="17"/>
                                        </p:tgtEl>
                                        <p:attrNameLst>
                                          <p:attrName>ppt_y</p:attrName>
                                        </p:attrNameLst>
                                      </p:cBhvr>
                                    </p:anim>
                                    <p:animRot by="21600000">
                                      <p:cBhvr>
                                        <p:cTn id="89" dur="1000" fill="hold">
                                          <p:stCondLst>
                                            <p:cond delay="0"/>
                                          </p:stCondLst>
                                        </p:cTn>
                                        <p:tgtEl>
                                          <p:spTgt spid="17"/>
                                        </p:tgtEl>
                                        <p:attrNameLst>
                                          <p:attrName>r</p:attrName>
                                        </p:attrNameLst>
                                      </p:cBhvr>
                                    </p:animRot>
                                  </p:childTnLst>
                                </p:cTn>
                              </p:par>
                            </p:childTnLst>
                          </p:cTn>
                        </p:par>
                        <p:par>
                          <p:cTn id="90" fill="hold">
                            <p:stCondLst>
                              <p:cond delay="7600"/>
                            </p:stCondLst>
                            <p:childTnLst>
                              <p:par>
                                <p:cTn id="91" presetID="40" presetClass="entr" presetSubtype="0" fill="hold" grpId="0" nodeType="afterEffect">
                                  <p:stCondLst>
                                    <p:cond delay="0"/>
                                  </p:stCondLst>
                                  <p:iterate type="lt">
                                    <p:tmPct val="10000"/>
                                  </p:iterate>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ppt_x</p:attrName>
                                        </p:attrNameLst>
                                      </p:cBhvr>
                                      <p:tavLst>
                                        <p:tav tm="0">
                                          <p:val>
                                            <p:strVal val="#ppt_x-.1"/>
                                          </p:val>
                                        </p:tav>
                                        <p:tav tm="100000">
                                          <p:val>
                                            <p:strVal val="#ppt_x"/>
                                          </p:val>
                                        </p:tav>
                                      </p:tavLst>
                                    </p:anim>
                                    <p:anim calcmode="lin" valueType="num">
                                      <p:cBhvr>
                                        <p:cTn id="9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0e97203d4a08.jpg"/>
          <p:cNvPicPr>
            <a:picLocks noGrp="1" noChangeAspect="1"/>
          </p:cNvPicPr>
          <p:nvPr>
            <p:ph idx="1"/>
          </p:nvPr>
        </p:nvPicPr>
        <p:blipFill>
          <a:blip r:embed="rId2" cstate="print"/>
          <a:srcRect/>
          <a:stretch>
            <a:fillRect/>
          </a:stretch>
        </p:blipFill>
        <p:spPr>
          <a:xfrm>
            <a:off x="0" y="-382588"/>
            <a:ext cx="9144000" cy="6553201"/>
          </a:xfrm>
        </p:spPr>
      </p:pic>
      <p:pic>
        <p:nvPicPr>
          <p:cNvPr id="19" name="3 Marcador de contenido" descr="0e97203d4a08.jpg"/>
          <p:cNvPicPr>
            <a:picLocks noChangeAspect="1"/>
          </p:cNvPicPr>
          <p:nvPr/>
        </p:nvPicPr>
        <p:blipFill>
          <a:blip r:embed="rId2" cstate="print"/>
          <a:srcRect/>
          <a:stretch>
            <a:fillRect/>
          </a:stretch>
        </p:blipFill>
        <p:spPr bwMode="auto">
          <a:xfrm>
            <a:off x="0" y="-382588"/>
            <a:ext cx="9144000" cy="6553201"/>
          </a:xfrm>
          <a:prstGeom prst="rect">
            <a:avLst/>
          </a:prstGeom>
          <a:noFill/>
          <a:ln w="9525">
            <a:noFill/>
            <a:miter lim="800000"/>
            <a:headEnd/>
            <a:tailEnd/>
          </a:ln>
        </p:spPr>
      </p:pic>
      <p:sp>
        <p:nvSpPr>
          <p:cNvPr id="5" name="4 CuadroTexto"/>
          <p:cNvSpPr txBox="1"/>
          <p:nvPr/>
        </p:nvSpPr>
        <p:spPr>
          <a:xfrm>
            <a:off x="827088" y="193675"/>
            <a:ext cx="58324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1942 - Durante la filmación de Casablanca.</a:t>
            </a:r>
          </a:p>
        </p:txBody>
      </p:sp>
      <p:sp>
        <p:nvSpPr>
          <p:cNvPr id="6" name="5 CuadroTexto"/>
          <p:cNvSpPr txBox="1"/>
          <p:nvPr/>
        </p:nvSpPr>
        <p:spPr>
          <a:xfrm>
            <a:off x="1116013" y="4873625"/>
            <a:ext cx="7127875" cy="646113"/>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Humprey</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Borgart</a:t>
            </a:r>
            <a:r>
              <a:rPr lang="es-ES" b="1" dirty="0">
                <a:effectLst>
                  <a:glow rad="101600">
                    <a:schemeClr val="accent2">
                      <a:satMod val="175000"/>
                      <a:alpha val="40000"/>
                    </a:schemeClr>
                  </a:glow>
                  <a:outerShdw blurRad="38100" dist="38100" dir="2700000" algn="tl">
                    <a:srgbClr val="000000">
                      <a:alpha val="43137"/>
                    </a:srgbClr>
                  </a:outerShdw>
                </a:effectLst>
              </a:rPr>
              <a:t> e Ingrid Bergman, atentos a las instrucciones de Michael </a:t>
            </a:r>
            <a:r>
              <a:rPr lang="es-ES" b="1" dirty="0" err="1">
                <a:effectLst>
                  <a:glow rad="101600">
                    <a:schemeClr val="accent2">
                      <a:satMod val="175000"/>
                      <a:alpha val="40000"/>
                    </a:schemeClr>
                  </a:glow>
                  <a:outerShdw blurRad="38100" dist="38100" dir="2700000" algn="tl">
                    <a:srgbClr val="000000">
                      <a:alpha val="43137"/>
                    </a:srgbClr>
                  </a:outerShdw>
                </a:effectLst>
              </a:rPr>
              <a:t>Curtiz</a:t>
            </a:r>
            <a:r>
              <a:rPr lang="es-ES" b="1" dirty="0">
                <a:effectLst>
                  <a:glow rad="101600">
                    <a:schemeClr val="accent2">
                      <a:satMod val="175000"/>
                      <a:alpha val="40000"/>
                    </a:schemeClr>
                  </a:glow>
                  <a:outerShdw blurRad="38100" dist="38100" dir="2700000" algn="tl">
                    <a:srgbClr val="000000">
                      <a:alpha val="43137"/>
                    </a:srgbClr>
                  </a:outerShdw>
                </a:effectLst>
              </a:rPr>
              <a:t> en el set de Casablanca.</a:t>
            </a:r>
          </a:p>
        </p:txBody>
      </p:sp>
    </p:spTree>
  </p:cSld>
  <p:clrMapOvr>
    <a:masterClrMapping/>
  </p:clrMapOvr>
  <mc:AlternateContent xmlns:mc="http://schemas.openxmlformats.org/markup-compatibility/2006">
    <mc:Choice xmlns:p14="http://schemas.microsoft.com/office/powerpoint/2010/main" Requires="p14">
      <p:transition spd="slow" p14:dur="2000" advTm="22000">
        <p14:wheelReverse spokes="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3000" fill="hold"/>
                                        <p:tgtEl>
                                          <p:spTgt spid="19"/>
                                        </p:tgtEl>
                                        <p:attrNameLst>
                                          <p:attrName>ppt_w</p:attrName>
                                        </p:attrNameLst>
                                      </p:cBhvr>
                                      <p:tavLst>
                                        <p:tav tm="0">
                                          <p:val>
                                            <p:strVal val="4/3*#ppt_w"/>
                                          </p:val>
                                        </p:tav>
                                        <p:tav tm="100000">
                                          <p:val>
                                            <p:strVal val="#ppt_w"/>
                                          </p:val>
                                        </p:tav>
                                      </p:tavLst>
                                    </p:anim>
                                    <p:anim calcmode="lin" valueType="num">
                                      <p:cBhvr>
                                        <p:cTn id="15" dur="3000" fill="hold"/>
                                        <p:tgtEl>
                                          <p:spTgt spid="19"/>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linds(vertical)">
                                      <p:cBhvr>
                                        <p:cTn id="18" dur="3000"/>
                                        <p:tgtEl>
                                          <p:spTgt spid="19"/>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7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cstate="print"/>
          <a:srcRect/>
          <a:stretch>
            <a:fillRect/>
          </a:stretch>
        </p:blipFill>
        <p:spPr bwMode="auto">
          <a:xfrm>
            <a:off x="2484438" y="0"/>
            <a:ext cx="4175125" cy="5715000"/>
          </a:xfrm>
          <a:prstGeom prst="rect">
            <a:avLst/>
          </a:prstGeom>
          <a:noFill/>
          <a:ln w="9525">
            <a:noFill/>
            <a:miter lim="800000"/>
            <a:headEnd/>
            <a:tailEnd/>
          </a:ln>
        </p:spPr>
      </p:pic>
      <p:sp>
        <p:nvSpPr>
          <p:cNvPr id="5" name="4 Rectángulo"/>
          <p:cNvSpPr/>
          <p:nvPr/>
        </p:nvSpPr>
        <p:spPr>
          <a:xfrm>
            <a:off x="0" y="0"/>
            <a:ext cx="2484438" cy="571500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659563" y="0"/>
            <a:ext cx="2484437" cy="571500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VirtualIT.jpg"/>
          <p:cNvPicPr>
            <a:picLocks noChangeAspect="1"/>
          </p:cNvPicPr>
          <p:nvPr/>
        </p:nvPicPr>
        <p:blipFill>
          <a:blip r:embed="rId2" cstate="print"/>
          <a:srcRect/>
          <a:stretch>
            <a:fillRect/>
          </a:stretch>
        </p:blipFill>
        <p:spPr bwMode="auto">
          <a:xfrm>
            <a:off x="2484438" y="0"/>
            <a:ext cx="4175125" cy="5715000"/>
          </a:xfrm>
          <a:prstGeom prst="rect">
            <a:avLst/>
          </a:prstGeom>
          <a:noFill/>
          <a:ln w="9525">
            <a:noFill/>
            <a:miter lim="800000"/>
            <a:headEnd/>
            <a:tailEnd/>
          </a:ln>
        </p:spPr>
      </p:pic>
      <p:sp>
        <p:nvSpPr>
          <p:cNvPr id="8" name="7 CuadroTexto"/>
          <p:cNvSpPr txBox="1"/>
          <p:nvPr/>
        </p:nvSpPr>
        <p:spPr>
          <a:xfrm>
            <a:off x="900113" y="193675"/>
            <a:ext cx="287972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1943 - Fidel Castro a </a:t>
            </a:r>
          </a:p>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los 17 años de edad.</a:t>
            </a:r>
          </a:p>
        </p:txBody>
      </p:sp>
      <p:sp>
        <p:nvSpPr>
          <p:cNvPr id="9" name="8 CuadroTexto"/>
          <p:cNvSpPr txBox="1"/>
          <p:nvPr/>
        </p:nvSpPr>
        <p:spPr>
          <a:xfrm>
            <a:off x="900113" y="4657725"/>
            <a:ext cx="70564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momento de la foto, Castro era estudiante del Colegio de Belén, en La Habana. Durante el curso 1943/44 fue nombrado mejor deportista del centro.</a:t>
            </a:r>
          </a:p>
        </p:txBody>
      </p:sp>
    </p:spTree>
  </p:cSld>
  <p:clrMapOvr>
    <a:masterClrMapping/>
  </p:clrMapOvr>
  <mc:AlternateContent xmlns:mc="http://schemas.openxmlformats.org/markup-compatibility/2006">
    <mc:Choice xmlns:p14="http://schemas.microsoft.com/office/powerpoint/2010/main" Requires="p14">
      <p:transition spd="slow" p14:dur="2000" advTm="25000">
        <p14:wheelReverse spokes="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20" presetClass="exit" presetSubtype="0" fill="hold"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by="(-#ppt_w*2)" calcmode="lin" valueType="num">
                                      <p:cBhvr rctx="PPT">
                                        <p:cTn id="25" dur="500" autoRev="1" fill="hold">
                                          <p:stCondLst>
                                            <p:cond delay="0"/>
                                          </p:stCondLst>
                                        </p:cTn>
                                        <p:tgtEl>
                                          <p:spTgt spid="8"/>
                                        </p:tgtEl>
                                        <p:attrNameLst>
                                          <p:attrName>ppt_w</p:attrName>
                                        </p:attrNameLst>
                                      </p:cBhvr>
                                    </p:anim>
                                    <p:anim by="(#ppt_w*0.50)" calcmode="lin" valueType="num">
                                      <p:cBhvr>
                                        <p:cTn id="26" dur="500" decel="50000" autoRev="1" fill="hold">
                                          <p:stCondLst>
                                            <p:cond delay="0"/>
                                          </p:stCondLst>
                                        </p:cTn>
                                        <p:tgtEl>
                                          <p:spTgt spid="8"/>
                                        </p:tgtEl>
                                        <p:attrNameLst>
                                          <p:attrName>ppt_x</p:attrName>
                                        </p:attrNameLst>
                                      </p:cBhvr>
                                    </p:anim>
                                    <p:anim from="(-#ppt_h/2)" to="(#ppt_y)" calcmode="lin" valueType="num">
                                      <p:cBhvr>
                                        <p:cTn id="27" dur="1000" fill="hold">
                                          <p:stCondLst>
                                            <p:cond delay="0"/>
                                          </p:stCondLst>
                                        </p:cTn>
                                        <p:tgtEl>
                                          <p:spTgt spid="8"/>
                                        </p:tgtEl>
                                        <p:attrNameLst>
                                          <p:attrName>ppt_y</p:attrName>
                                        </p:attrNameLst>
                                      </p:cBhvr>
                                    </p:anim>
                                    <p:animRot by="21600000">
                                      <p:cBhvr>
                                        <p:cTn id="28" dur="1000" fill="hold">
                                          <p:stCondLst>
                                            <p:cond delay="0"/>
                                          </p:stCondLst>
                                        </p:cTn>
                                        <p:tgtEl>
                                          <p:spTgt spid="8"/>
                                        </p:tgtEl>
                                        <p:attrNameLst>
                                          <p:attrName>r</p:attrName>
                                        </p:attrNameLst>
                                      </p:cBhvr>
                                    </p:animRot>
                                  </p:childTnLst>
                                </p:cTn>
                              </p:par>
                            </p:childTnLst>
                          </p:cTn>
                        </p:par>
                        <p:par>
                          <p:cTn id="29" fill="hold">
                            <p:stCondLst>
                              <p:cond delay="7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tx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MEZQUITA_CATEDRAL_CAPILLA_SANTATERESA_13 entrada.jpg"/>
          <p:cNvPicPr>
            <a:picLocks noChangeAspect="1"/>
          </p:cNvPicPr>
          <p:nvPr/>
        </p:nvPicPr>
        <p:blipFill>
          <a:blip r:embed="rId2" cstate="print"/>
          <a:srcRect/>
          <a:stretch>
            <a:fillRect/>
          </a:stretch>
        </p:blipFill>
        <p:spPr bwMode="auto">
          <a:xfrm>
            <a:off x="1258888" y="0"/>
            <a:ext cx="6626225" cy="5715000"/>
          </a:xfrm>
          <a:prstGeom prst="rect">
            <a:avLst/>
          </a:prstGeom>
          <a:noFill/>
          <a:ln w="9525">
            <a:noFill/>
            <a:miter lim="800000"/>
            <a:headEnd/>
            <a:tailEnd/>
          </a:ln>
        </p:spPr>
      </p:pic>
      <p:sp>
        <p:nvSpPr>
          <p:cNvPr id="5" name="4 Rectángulo"/>
          <p:cNvSpPr/>
          <p:nvPr/>
        </p:nvSpPr>
        <p:spPr>
          <a:xfrm>
            <a:off x="0" y="0"/>
            <a:ext cx="1258888"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885113" y="0"/>
            <a:ext cx="1258887"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MEZQUITA_CATEDRAL_CAPILLA_SANTATERESA_13 entrada.jpg"/>
          <p:cNvPicPr>
            <a:picLocks noChangeAspect="1"/>
          </p:cNvPicPr>
          <p:nvPr/>
        </p:nvPicPr>
        <p:blipFill>
          <a:blip r:embed="rId2" cstate="print"/>
          <a:srcRect/>
          <a:stretch>
            <a:fillRect/>
          </a:stretch>
        </p:blipFill>
        <p:spPr bwMode="auto">
          <a:xfrm>
            <a:off x="1258888" y="0"/>
            <a:ext cx="6626225" cy="5715000"/>
          </a:xfrm>
          <a:prstGeom prst="rect">
            <a:avLst/>
          </a:prstGeom>
          <a:noFill/>
          <a:ln w="9525">
            <a:noFill/>
            <a:miter lim="800000"/>
            <a:headEnd/>
            <a:tailEnd/>
          </a:ln>
        </p:spPr>
      </p:pic>
      <p:sp>
        <p:nvSpPr>
          <p:cNvPr id="7" name="6 CuadroTexto"/>
          <p:cNvSpPr txBox="1"/>
          <p:nvPr/>
        </p:nvSpPr>
        <p:spPr>
          <a:xfrm>
            <a:off x="1403350" y="193675"/>
            <a:ext cx="5472113" cy="400050"/>
          </a:xfrm>
          <a:prstGeom prst="rect">
            <a:avLst/>
          </a:prstGeom>
          <a:noFill/>
        </p:spPr>
        <p:txBody>
          <a:bodyPr>
            <a:spAutoFit/>
          </a:bodyPr>
          <a:lstStyle/>
          <a:p>
            <a:pPr>
              <a:defRPr/>
            </a:pPr>
            <a:r>
              <a:rPr lang="it-IT"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1943 - Paul Newman se alista a la Marina.</a:t>
            </a:r>
          </a:p>
        </p:txBody>
      </p:sp>
      <p:sp>
        <p:nvSpPr>
          <p:cNvPr id="11" name="10 CuadroTexto"/>
          <p:cNvSpPr txBox="1"/>
          <p:nvPr/>
        </p:nvSpPr>
        <p:spPr>
          <a:xfrm>
            <a:off x="611188" y="4873625"/>
            <a:ext cx="79216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esta foto, el que se convertiría en un mítico actor, aún tenía 18 años y acababa de alistarse a la Marina, donde permanecería hasta 1945.</a:t>
            </a:r>
          </a:p>
        </p:txBody>
      </p:sp>
    </p:spTree>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8" presetClass="exit" presetSubtype="32" fill="hold"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by="(-#ppt_w*2)" calcmode="lin" valueType="num">
                                      <p:cBhvr rctx="PPT">
                                        <p:cTn id="24" dur="500" autoRev="1" fill="hold">
                                          <p:stCondLst>
                                            <p:cond delay="0"/>
                                          </p:stCondLst>
                                        </p:cTn>
                                        <p:tgtEl>
                                          <p:spTgt spid="7"/>
                                        </p:tgtEl>
                                        <p:attrNameLst>
                                          <p:attrName>ppt_w</p:attrName>
                                        </p:attrNameLst>
                                      </p:cBhvr>
                                    </p:anim>
                                    <p:anim by="(#ppt_w*0.50)" calcmode="lin" valueType="num">
                                      <p:cBhvr>
                                        <p:cTn id="25" dur="500" decel="50000" autoRev="1" fill="hold">
                                          <p:stCondLst>
                                            <p:cond delay="0"/>
                                          </p:stCondLst>
                                        </p:cTn>
                                        <p:tgtEl>
                                          <p:spTgt spid="7"/>
                                        </p:tgtEl>
                                        <p:attrNameLst>
                                          <p:attrName>ppt_x</p:attrName>
                                        </p:attrNameLst>
                                      </p:cBhvr>
                                    </p:anim>
                                    <p:anim from="(-#ppt_h/2)" to="(#ppt_y)" calcmode="lin" valueType="num">
                                      <p:cBhvr>
                                        <p:cTn id="26" dur="1000" fill="hold">
                                          <p:stCondLst>
                                            <p:cond delay="0"/>
                                          </p:stCondLst>
                                        </p:cTn>
                                        <p:tgtEl>
                                          <p:spTgt spid="7"/>
                                        </p:tgtEl>
                                        <p:attrNameLst>
                                          <p:attrName>ppt_y</p:attrName>
                                        </p:attrNameLst>
                                      </p:cBhvr>
                                    </p:anim>
                                    <p:animRot by="21600000">
                                      <p:cBhvr>
                                        <p:cTn id="27" dur="1000" fill="hold">
                                          <p:stCondLst>
                                            <p:cond delay="0"/>
                                          </p:stCondLst>
                                        </p:cTn>
                                        <p:tgtEl>
                                          <p:spTgt spid="7"/>
                                        </p:tgtEl>
                                        <p:attrNameLst>
                                          <p:attrName>r</p:attrName>
                                        </p:attrNameLst>
                                      </p:cBhvr>
                                    </p:animRot>
                                  </p:childTnLst>
                                </p:cTn>
                              </p:par>
                            </p:childTnLst>
                          </p:cTn>
                        </p:par>
                        <p:par>
                          <p:cTn id="28" fill="hold">
                            <p:stCondLst>
                              <p:cond delay="72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1"/>
                                          </p:val>
                                        </p:tav>
                                        <p:tav tm="100000">
                                          <p:val>
                                            <p:strVal val="#ppt_x"/>
                                          </p:val>
                                        </p:tav>
                                      </p:tavLst>
                                    </p:anim>
                                    <p:anim calcmode="lin" valueType="num">
                                      <p:cBhvr>
                                        <p:cTn id="3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sp>
        <p:nvSpPr>
          <p:cNvPr id="6" name="5 Cheurón"/>
          <p:cNvSpPr/>
          <p:nvPr/>
        </p:nvSpPr>
        <p:spPr>
          <a:xfrm>
            <a:off x="0" y="0"/>
            <a:ext cx="4643438" cy="5715000"/>
          </a:xfrm>
          <a:prstGeom prst="chevron">
            <a:avLst>
              <a:gd name="adj" fmla="val 92059"/>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059"/>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298450"/>
            <a:ext cx="4000500" cy="5060950"/>
          </a:xfrm>
          <a:prstGeom prst="chevron">
            <a:avLst>
              <a:gd name="adj" fmla="val 92059"/>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flipH="1">
            <a:off x="5072063" y="276225"/>
            <a:ext cx="4071937" cy="5140325"/>
          </a:xfrm>
          <a:prstGeom prst="chevron">
            <a:avLst>
              <a:gd name="adj" fmla="val 92059"/>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714375"/>
            <a:ext cx="3429000" cy="4168775"/>
          </a:xfrm>
          <a:prstGeom prst="chevron">
            <a:avLst>
              <a:gd name="adj" fmla="val 89740"/>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flipH="1">
            <a:off x="5643563" y="654050"/>
            <a:ext cx="3500437" cy="4346575"/>
          </a:xfrm>
          <a:prstGeom prst="chevron">
            <a:avLst>
              <a:gd name="adj" fmla="val 92059"/>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1190625"/>
            <a:ext cx="2857500" cy="3273425"/>
          </a:xfrm>
          <a:prstGeom prst="chevron">
            <a:avLst>
              <a:gd name="adj" fmla="val 88407"/>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flipH="1">
            <a:off x="6143625" y="952500"/>
            <a:ext cx="3000375" cy="3692525"/>
          </a:xfrm>
          <a:prstGeom prst="chevron">
            <a:avLst>
              <a:gd name="adj" fmla="val 90789"/>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a:off x="0" y="1549400"/>
            <a:ext cx="2286000" cy="2498725"/>
          </a:xfrm>
          <a:prstGeom prst="chevron">
            <a:avLst>
              <a:gd name="adj" fmla="val 86740"/>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6715125" y="1428750"/>
            <a:ext cx="2428875" cy="2740025"/>
          </a:xfrm>
          <a:prstGeom prst="chevron">
            <a:avLst>
              <a:gd name="adj" fmla="val 87353"/>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a:off x="0" y="1905000"/>
            <a:ext cx="1714500" cy="1787525"/>
          </a:xfrm>
          <a:prstGeom prst="chevron">
            <a:avLst>
              <a:gd name="adj" fmla="val 81425"/>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7358063" y="1844675"/>
            <a:ext cx="1785937" cy="1905000"/>
          </a:xfrm>
          <a:prstGeom prst="chevron">
            <a:avLst>
              <a:gd name="adj" fmla="val 84388"/>
            </a:avLst>
          </a:prstGeom>
          <a:solidFill>
            <a:schemeClr val="tx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uadroTexto"/>
          <p:cNvSpPr txBox="1"/>
          <p:nvPr/>
        </p:nvSpPr>
        <p:spPr>
          <a:xfrm>
            <a:off x="1042988" y="481013"/>
            <a:ext cx="6049962"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1944 - El día D, el desembarco de Normandía.</a:t>
            </a:r>
          </a:p>
        </p:txBody>
      </p:sp>
      <p:sp>
        <p:nvSpPr>
          <p:cNvPr id="20" name="19 CuadroTexto"/>
          <p:cNvSpPr txBox="1"/>
          <p:nvPr/>
        </p:nvSpPr>
        <p:spPr>
          <a:xfrm>
            <a:off x="684213" y="4081463"/>
            <a:ext cx="8135937"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6 de Junio de 1944 fue, para muchos historiadores, el más importante del Siglo XX. Las fuerzas aliadas, de británicos y norteamericanos, atacaban por el flanco menos esperado, y a través de Normandía abrían una brecha en el "Muro Atlántico", que significaría el comienzo del fin de la Alemania Nazi.</a:t>
            </a:r>
          </a:p>
        </p:txBody>
      </p:sp>
    </p:spTree>
  </p:cSld>
  <p:clrMapOvr>
    <a:masterClrMapping/>
  </p:clrMapOvr>
  <mc:AlternateContent xmlns:mc="http://schemas.openxmlformats.org/markup-compatibility/2006">
    <mc:Choice xmlns:p14="http://schemas.microsoft.com/office/powerpoint/2010/main" Requires="p14">
      <p:transition spd="slow" p14:dur="2000" advTm="41000">
        <p14:ripple/>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216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8"/>
                                        </p:tgtEl>
                                        <p:attrNameLst>
                                          <p:attrName>r</p:attrName>
                                        </p:attrNameLst>
                                      </p:cBhvr>
                                    </p:animRot>
                                  </p:childTnLst>
                                </p:cTn>
                              </p:par>
                            </p:childTnLst>
                          </p:cTn>
                        </p:par>
                        <p:par>
                          <p:cTn id="65" fill="hold">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p:stCondLst>
                              <p:cond delay="6000"/>
                            </p:stCondLst>
                            <p:childTnLst>
                              <p:par>
                                <p:cTn id="146" presetID="56"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 by="(-#ppt_w*2)" calcmode="lin" valueType="num">
                                      <p:cBhvr rctx="PPT">
                                        <p:cTn id="148" dur="500" autoRev="1" fill="hold">
                                          <p:stCondLst>
                                            <p:cond delay="0"/>
                                          </p:stCondLst>
                                        </p:cTn>
                                        <p:tgtEl>
                                          <p:spTgt spid="19"/>
                                        </p:tgtEl>
                                        <p:attrNameLst>
                                          <p:attrName>ppt_w</p:attrName>
                                        </p:attrNameLst>
                                      </p:cBhvr>
                                    </p:anim>
                                    <p:anim by="(#ppt_w*0.50)" calcmode="lin" valueType="num">
                                      <p:cBhvr>
                                        <p:cTn id="149" dur="500" decel="50000" autoRev="1" fill="hold">
                                          <p:stCondLst>
                                            <p:cond delay="0"/>
                                          </p:stCondLst>
                                        </p:cTn>
                                        <p:tgtEl>
                                          <p:spTgt spid="19"/>
                                        </p:tgtEl>
                                        <p:attrNameLst>
                                          <p:attrName>ppt_x</p:attrName>
                                        </p:attrNameLst>
                                      </p:cBhvr>
                                    </p:anim>
                                    <p:anim from="(-#ppt_h/2)" to="(#ppt_y)" calcmode="lin" valueType="num">
                                      <p:cBhvr>
                                        <p:cTn id="150" dur="1000" fill="hold">
                                          <p:stCondLst>
                                            <p:cond delay="0"/>
                                          </p:stCondLst>
                                        </p:cTn>
                                        <p:tgtEl>
                                          <p:spTgt spid="19"/>
                                        </p:tgtEl>
                                        <p:attrNameLst>
                                          <p:attrName>ppt_y</p:attrName>
                                        </p:attrNameLst>
                                      </p:cBhvr>
                                    </p:anim>
                                    <p:animRot by="21600000">
                                      <p:cBhvr>
                                        <p:cTn id="151" dur="1000" fill="hold">
                                          <p:stCondLst>
                                            <p:cond delay="0"/>
                                          </p:stCondLst>
                                        </p:cTn>
                                        <p:tgtEl>
                                          <p:spTgt spid="19"/>
                                        </p:tgtEl>
                                        <p:attrNameLst>
                                          <p:attrName>r</p:attrName>
                                        </p:attrNameLst>
                                      </p:cBhvr>
                                    </p:animRot>
                                  </p:childTnLst>
                                </p:cTn>
                              </p:par>
                            </p:childTnLst>
                          </p:cTn>
                        </p:par>
                        <p:par>
                          <p:cTn id="152" fill="hold">
                            <p:stCondLst>
                              <p:cond delay="10500"/>
                            </p:stCondLst>
                            <p:childTnLst>
                              <p:par>
                                <p:cTn id="153" presetID="40" presetClass="entr" presetSubtype="0" fill="hold" grpId="0" nodeType="afterEffect">
                                  <p:stCondLst>
                                    <p:cond delay="0"/>
                                  </p:stCondLst>
                                  <p:iterate type="lt">
                                    <p:tmPct val="10000"/>
                                  </p:iterate>
                                  <p:childTnLst>
                                    <p:set>
                                      <p:cBhvr>
                                        <p:cTn id="154" dur="1" fill="hold">
                                          <p:stCondLst>
                                            <p:cond delay="0"/>
                                          </p:stCondLst>
                                        </p:cTn>
                                        <p:tgtEl>
                                          <p:spTgt spid="20"/>
                                        </p:tgtEl>
                                        <p:attrNameLst>
                                          <p:attrName>style.visibility</p:attrName>
                                        </p:attrNameLst>
                                      </p:cBhvr>
                                      <p:to>
                                        <p:strVal val="visible"/>
                                      </p:to>
                                    </p:set>
                                    <p:animEffect transition="in" filter="fade">
                                      <p:cBhvr>
                                        <p:cTn id="155" dur="1000"/>
                                        <p:tgtEl>
                                          <p:spTgt spid="20"/>
                                        </p:tgtEl>
                                      </p:cBhvr>
                                    </p:animEffect>
                                    <p:anim calcmode="lin" valueType="num">
                                      <p:cBhvr>
                                        <p:cTn id="156" dur="1000" fill="hold"/>
                                        <p:tgtEl>
                                          <p:spTgt spid="20"/>
                                        </p:tgtEl>
                                        <p:attrNameLst>
                                          <p:attrName>ppt_x</p:attrName>
                                        </p:attrNameLst>
                                      </p:cBhvr>
                                      <p:tavLst>
                                        <p:tav tm="0">
                                          <p:val>
                                            <p:strVal val="#ppt_x-.1"/>
                                          </p:val>
                                        </p:tav>
                                        <p:tav tm="100000">
                                          <p:val>
                                            <p:strVal val="#ppt_x"/>
                                          </p:val>
                                        </p:tav>
                                      </p:tavLst>
                                    </p:anim>
                                    <p:anim calcmode="lin" valueType="num">
                                      <p:cBhvr>
                                        <p:cTn id="157"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0f5a9a.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6" name="5 Imagen" descr="040f5a9a.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4" name="3 CuadroTexto"/>
          <p:cNvSpPr txBox="1"/>
          <p:nvPr/>
        </p:nvSpPr>
        <p:spPr>
          <a:xfrm>
            <a:off x="900113" y="193675"/>
            <a:ext cx="302418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Supervivientes del Holocausto.</a:t>
            </a:r>
          </a:p>
        </p:txBody>
      </p:sp>
      <p:sp>
        <p:nvSpPr>
          <p:cNvPr id="7" name="6 CuadroTexto"/>
          <p:cNvSpPr txBox="1"/>
          <p:nvPr/>
        </p:nvSpPr>
        <p:spPr>
          <a:xfrm>
            <a:off x="611188" y="4945063"/>
            <a:ext cx="83534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Sobrecogedora fotografía de Mayo de 1945, cuando fue liberado el campo de concentración de </a:t>
            </a:r>
            <a:r>
              <a:rPr lang="es-ES" b="1" dirty="0" err="1">
                <a:effectLst>
                  <a:glow rad="101600">
                    <a:schemeClr val="accent2">
                      <a:satMod val="175000"/>
                      <a:alpha val="40000"/>
                    </a:schemeClr>
                  </a:glow>
                  <a:outerShdw blurRad="38100" dist="38100" dir="2700000" algn="tl">
                    <a:srgbClr val="000000">
                      <a:alpha val="43137"/>
                    </a:srgbClr>
                  </a:outerShdw>
                </a:effectLst>
              </a:rPr>
              <a:t>Ebensee</a:t>
            </a:r>
            <a:r>
              <a:rPr lang="es-ES" b="1" dirty="0">
                <a:effectLst>
                  <a:glow rad="101600">
                    <a:schemeClr val="accent2">
                      <a:satMod val="175000"/>
                      <a:alpha val="40000"/>
                    </a:schemeClr>
                  </a:glow>
                  <a:outerShdw blurRad="38100" dist="38100" dir="2700000" algn="tl">
                    <a:srgbClr val="000000">
                      <a:alpha val="43137"/>
                    </a:srgbClr>
                  </a:outerShdw>
                </a:effectLst>
              </a:rPr>
              <a:t>, en Austria por parte de las tropas aliadas.</a:t>
            </a:r>
          </a:p>
        </p:txBody>
      </p:sp>
    </p:spTree>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dow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par>
                          <p:cTn id="26" fill="hold">
                            <p:stCondLst>
                              <p:cond delay="7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1057275"/>
            <a:ext cx="46799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La conferencia de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Postdam</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8" name="7 CuadroTexto"/>
          <p:cNvSpPr txBox="1"/>
          <p:nvPr/>
        </p:nvSpPr>
        <p:spPr>
          <a:xfrm>
            <a:off x="250825" y="437038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la finalización de la II Guerra Mundial, los líderes aliados se reunieron en </a:t>
            </a:r>
            <a:r>
              <a:rPr lang="es-ES" b="1" dirty="0" err="1">
                <a:effectLst>
                  <a:glow rad="101600">
                    <a:schemeClr val="accent2">
                      <a:satMod val="175000"/>
                      <a:alpha val="40000"/>
                    </a:schemeClr>
                  </a:glow>
                  <a:outerShdw blurRad="38100" dist="38100" dir="2700000" algn="tl">
                    <a:srgbClr val="000000">
                      <a:alpha val="43137"/>
                    </a:srgbClr>
                  </a:outerShdw>
                </a:effectLst>
              </a:rPr>
              <a:t>Postdam</a:t>
            </a:r>
            <a:r>
              <a:rPr lang="es-ES" b="1" dirty="0">
                <a:effectLst>
                  <a:glow rad="101600">
                    <a:schemeClr val="accent2">
                      <a:satMod val="175000"/>
                      <a:alpha val="40000"/>
                    </a:schemeClr>
                  </a:glow>
                  <a:outerShdw blurRad="38100" dist="38100" dir="2700000" algn="tl">
                    <a:srgbClr val="000000">
                      <a:alpha val="43137"/>
                    </a:srgbClr>
                  </a:outerShdw>
                </a:effectLst>
              </a:rPr>
              <a:t> (Berlín) a finales de Julio y comienzos de Agosto de 1945. En dicha conferencia se tomarían decisiones sobre cómo sería la administración de Alemania por parte de los vencedores.</a:t>
            </a:r>
          </a:p>
        </p:txBody>
      </p:sp>
    </p:spTree>
  </p:cSld>
  <p:clrMapOvr>
    <a:masterClrMapping/>
  </p:clrMapOvr>
  <mc:AlternateContent xmlns:mc="http://schemas.openxmlformats.org/markup-compatibility/2006">
    <mc:Choice xmlns:p14="http://schemas.microsoft.com/office/powerpoint/2010/main" Requires="p14">
      <p:transition spd="slow" p14:dur="2000" advTm="35000">
        <p14:ripp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4"/>
                                        </p:tgtEl>
                                        <p:attrNameLst>
                                          <p:attrName>ppt_w</p:attrName>
                                        </p:attrNameLst>
                                      </p:cBhvr>
                                      <p:tavLst>
                                        <p:tav tm="0">
                                          <p:val>
                                            <p:strVal val="ppt_w"/>
                                          </p:val>
                                        </p:tav>
                                        <p:tav tm="100000">
                                          <p:val>
                                            <p:strVal val="2/3*ppt_w"/>
                                          </p:val>
                                        </p:tav>
                                      </p:tavLst>
                                    </p:anim>
                                    <p:anim calcmode="lin" valueType="num">
                                      <p:cBhvr>
                                        <p:cTn id="10" dur="3000"/>
                                        <p:tgtEl>
                                          <p:spTgt spid="4"/>
                                        </p:tgtEl>
                                        <p:attrNameLst>
                                          <p:attrName>ppt_h</p:attrName>
                                        </p:attrNameLst>
                                      </p:cBhvr>
                                      <p:tavLst>
                                        <p:tav tm="0">
                                          <p:val>
                                            <p:strVal val="ppt_h"/>
                                          </p:val>
                                        </p:tav>
                                        <p:tav tm="100000">
                                          <p:val>
                                            <p:strVal val="2/3*ppt_h"/>
                                          </p:val>
                                        </p:tav>
                                      </p:tavLst>
                                    </p:anim>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3000"/>
                                        <p:tgtEl>
                                          <p:spTgt spid="5"/>
                                        </p:tgtEl>
                                      </p:cBhvr>
                                    </p:animEffect>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500" autoRev="1" fill="hold">
                                          <p:stCondLst>
                                            <p:cond delay="0"/>
                                          </p:stCondLst>
                                        </p:cTn>
                                        <p:tgtEl>
                                          <p:spTgt spid="7"/>
                                        </p:tgtEl>
                                        <p:attrNameLst>
                                          <p:attrName>ppt_w</p:attrName>
                                        </p:attrNameLst>
                                      </p:cBhvr>
                                    </p:anim>
                                    <p:anim by="(#ppt_w*0.50)" calcmode="lin" valueType="num">
                                      <p:cBhvr>
                                        <p:cTn id="30" dur="500" decel="50000" autoRev="1" fill="hold">
                                          <p:stCondLst>
                                            <p:cond delay="0"/>
                                          </p:stCondLst>
                                        </p:cTn>
                                        <p:tgtEl>
                                          <p:spTgt spid="7"/>
                                        </p:tgtEl>
                                        <p:attrNameLst>
                                          <p:attrName>ppt_x</p:attrName>
                                        </p:attrNameLst>
                                      </p:cBhvr>
                                    </p:anim>
                                    <p:anim from="(-#ppt_h/2)" to="(#ppt_y)" calcmode="lin" valueType="num">
                                      <p:cBhvr>
                                        <p:cTn id="31" dur="1000" fill="hold">
                                          <p:stCondLst>
                                            <p:cond delay="0"/>
                                          </p:stCondLst>
                                        </p:cTn>
                                        <p:tgtEl>
                                          <p:spTgt spid="7"/>
                                        </p:tgtEl>
                                        <p:attrNameLst>
                                          <p:attrName>ppt_y</p:attrName>
                                        </p:attrNameLst>
                                      </p:cBhvr>
                                    </p:anim>
                                    <p:animRot by="21600000">
                                      <p:cBhvr>
                                        <p:cTn id="32" dur="1000" fill="hold">
                                          <p:stCondLst>
                                            <p:cond delay="0"/>
                                          </p:stCondLst>
                                        </p:cTn>
                                        <p:tgtEl>
                                          <p:spTgt spid="7"/>
                                        </p:tgtEl>
                                        <p:attrNameLst>
                                          <p:attrName>r</p:attrName>
                                        </p:attrNameLst>
                                      </p:cBhvr>
                                    </p:animRot>
                                  </p:childTnLst>
                                </p:cTn>
                              </p:par>
                            </p:childTnLst>
                          </p:cTn>
                        </p:par>
                        <p:par>
                          <p:cTn id="33" fill="hold">
                            <p:stCondLst>
                              <p:cond delay="67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923253_2033_5.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5" name="4 Imagen" descr="1280923253_2033_5.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6" name="5 Imagen" descr="1280923253_2033_5.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7" name="6 CuadroTexto"/>
          <p:cNvSpPr txBox="1"/>
          <p:nvPr/>
        </p:nvSpPr>
        <p:spPr>
          <a:xfrm>
            <a:off x="1619250" y="481013"/>
            <a:ext cx="410527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Nagasaki, 20 minutos después de la bomba atómica.</a:t>
            </a:r>
          </a:p>
        </p:txBody>
      </p:sp>
      <p:sp>
        <p:nvSpPr>
          <p:cNvPr id="8" name="7 CuadroTexto"/>
          <p:cNvSpPr txBox="1"/>
          <p:nvPr/>
        </p:nvSpPr>
        <p:spPr>
          <a:xfrm>
            <a:off x="755650" y="4586288"/>
            <a:ext cx="78486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9 de Agosto de 1945, Nagasaki se convertía en el segundo objetivo estadounidense para soltar la bomba atómica, causando una cifra aproximada de 140.000 muertos.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4"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3000"/>
                                        <p:tgtEl>
                                          <p:spTgt spid="6"/>
                                        </p:tgtEl>
                                      </p:cBhvr>
                                    </p:animEffect>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4)">
                                      <p:cBhvr>
                                        <p:cTn id="25" dur="3000"/>
                                        <p:tgtEl>
                                          <p:spTgt spid="5"/>
                                        </p:tgtEl>
                                      </p:cBhvr>
                                    </p:animEffect>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500" autoRev="1" fill="hold">
                                          <p:stCondLst>
                                            <p:cond delay="0"/>
                                          </p:stCondLst>
                                        </p:cTn>
                                        <p:tgtEl>
                                          <p:spTgt spid="7"/>
                                        </p:tgtEl>
                                        <p:attrNameLst>
                                          <p:attrName>ppt_w</p:attrName>
                                        </p:attrNameLst>
                                      </p:cBhvr>
                                    </p:anim>
                                    <p:anim by="(#ppt_w*0.50)" calcmode="lin" valueType="num">
                                      <p:cBhvr>
                                        <p:cTn id="30" dur="500" decel="50000" autoRev="1" fill="hold">
                                          <p:stCondLst>
                                            <p:cond delay="0"/>
                                          </p:stCondLst>
                                        </p:cTn>
                                        <p:tgtEl>
                                          <p:spTgt spid="7"/>
                                        </p:tgtEl>
                                        <p:attrNameLst>
                                          <p:attrName>ppt_x</p:attrName>
                                        </p:attrNameLst>
                                      </p:cBhvr>
                                    </p:anim>
                                    <p:anim from="(-#ppt_h/2)" to="(#ppt_y)" calcmode="lin" valueType="num">
                                      <p:cBhvr>
                                        <p:cTn id="31" dur="1000" fill="hold">
                                          <p:stCondLst>
                                            <p:cond delay="0"/>
                                          </p:stCondLst>
                                        </p:cTn>
                                        <p:tgtEl>
                                          <p:spTgt spid="7"/>
                                        </p:tgtEl>
                                        <p:attrNameLst>
                                          <p:attrName>ppt_y</p:attrName>
                                        </p:attrNameLst>
                                      </p:cBhvr>
                                    </p:anim>
                                    <p:animRot by="21600000">
                                      <p:cBhvr>
                                        <p:cTn id="32" dur="1000" fill="hold">
                                          <p:stCondLst>
                                            <p:cond delay="0"/>
                                          </p:stCondLst>
                                        </p:cTn>
                                        <p:tgtEl>
                                          <p:spTgt spid="7"/>
                                        </p:tgtEl>
                                        <p:attrNameLst>
                                          <p:attrName>r</p:attrName>
                                        </p:attrNameLst>
                                      </p:cBhvr>
                                    </p:animRot>
                                  </p:childTnLst>
                                </p:cTn>
                              </p:par>
                            </p:childTnLst>
                          </p:cTn>
                        </p:par>
                        <p:par>
                          <p:cTn id="33" fill="hold">
                            <p:stCondLst>
                              <p:cond delay="86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tx1">
              <a:lumMod val="6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1483564979_1b2c9668fb_b.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5" name="4 Imagen" descr="1483564979_1b2c9668fb_b.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7" name="6 CuadroTexto"/>
          <p:cNvSpPr txBox="1"/>
          <p:nvPr/>
        </p:nvSpPr>
        <p:spPr>
          <a:xfrm>
            <a:off x="1258888" y="481013"/>
            <a:ext cx="4608512"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Fin de la II Guerra Mundial.</a:t>
            </a:r>
          </a:p>
        </p:txBody>
      </p:sp>
      <p:sp>
        <p:nvSpPr>
          <p:cNvPr id="8" name="7 CuadroTexto"/>
          <p:cNvSpPr txBox="1"/>
          <p:nvPr/>
        </p:nvSpPr>
        <p:spPr>
          <a:xfrm>
            <a:off x="179388" y="4370388"/>
            <a:ext cx="87137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2 de Septiembre de 1945, dos semanas después de la rendición de Japón, llegaba a su punto final la mayor guerra de todos los tiempos. Desde la invasión de Polonia por parte del III </a:t>
            </a:r>
            <a:r>
              <a:rPr lang="es-ES" b="1" dirty="0" err="1">
                <a:effectLst>
                  <a:glow rad="101600">
                    <a:schemeClr val="accent2">
                      <a:satMod val="175000"/>
                      <a:alpha val="40000"/>
                    </a:schemeClr>
                  </a:glow>
                  <a:outerShdw blurRad="38100" dist="38100" dir="2700000" algn="tl">
                    <a:srgbClr val="000000">
                      <a:alpha val="43137"/>
                    </a:srgbClr>
                  </a:outerShdw>
                </a:effectLst>
              </a:rPr>
              <a:t>Reich</a:t>
            </a:r>
            <a:r>
              <a:rPr lang="es-ES" b="1" dirty="0">
                <a:effectLst>
                  <a:glow rad="101600">
                    <a:schemeClr val="accent2">
                      <a:satMod val="175000"/>
                      <a:alpha val="40000"/>
                    </a:schemeClr>
                  </a:glow>
                  <a:outerShdw blurRad="38100" dist="38100" dir="2700000" algn="tl">
                    <a:srgbClr val="000000">
                      <a:alpha val="43137"/>
                    </a:srgbClr>
                  </a:outerShdw>
                </a:effectLst>
              </a:rPr>
              <a:t> seis años antes, la guerra dejó más de cincuenta millones de muertos.</a:t>
            </a:r>
          </a:p>
        </p:txBody>
      </p:sp>
    </p:spTree>
  </p:cSld>
  <p:clrMapOvr>
    <a:masterClrMapping/>
  </p:clrMapOvr>
  <mc:AlternateContent xmlns:mc="http://schemas.openxmlformats.org/markup-compatibility/2006">
    <mc:Choice xmlns:p14="http://schemas.microsoft.com/office/powerpoint/2010/main" Requires="p14">
      <p:transition spd="slow" p14:dur="300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par>
                          <p:cTn id="22" fill="hold">
                            <p:stCondLst>
                              <p:cond delay="30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by="(-#ppt_w*2)" calcmode="lin" valueType="num">
                                      <p:cBhvr rctx="PPT">
                                        <p:cTn id="25" dur="500" autoRev="1" fill="hold">
                                          <p:stCondLst>
                                            <p:cond delay="0"/>
                                          </p:stCondLst>
                                        </p:cTn>
                                        <p:tgtEl>
                                          <p:spTgt spid="7"/>
                                        </p:tgtEl>
                                        <p:attrNameLst>
                                          <p:attrName>ppt_w</p:attrName>
                                        </p:attrNameLst>
                                      </p:cBhvr>
                                    </p:anim>
                                    <p:anim by="(#ppt_w*0.50)" calcmode="lin" valueType="num">
                                      <p:cBhvr>
                                        <p:cTn id="26" dur="500" decel="50000" autoRev="1" fill="hold">
                                          <p:stCondLst>
                                            <p:cond delay="0"/>
                                          </p:stCondLst>
                                        </p:cTn>
                                        <p:tgtEl>
                                          <p:spTgt spid="7"/>
                                        </p:tgtEl>
                                        <p:attrNameLst>
                                          <p:attrName>ppt_x</p:attrName>
                                        </p:attrNameLst>
                                      </p:cBhvr>
                                    </p:anim>
                                    <p:anim from="(-#ppt_h/2)" to="(#ppt_y)" calcmode="lin" valueType="num">
                                      <p:cBhvr>
                                        <p:cTn id="27" dur="1000" fill="hold">
                                          <p:stCondLst>
                                            <p:cond delay="0"/>
                                          </p:stCondLst>
                                        </p:cTn>
                                        <p:tgtEl>
                                          <p:spTgt spid="7"/>
                                        </p:tgtEl>
                                        <p:attrNameLst>
                                          <p:attrName>ppt_y</p:attrName>
                                        </p:attrNameLst>
                                      </p:cBhvr>
                                    </p:anim>
                                    <p:animRot by="21600000">
                                      <p:cBhvr>
                                        <p:cTn id="28" dur="1000" fill="hold">
                                          <p:stCondLst>
                                            <p:cond delay="0"/>
                                          </p:stCondLst>
                                        </p:cTn>
                                        <p:tgtEl>
                                          <p:spTgt spid="7"/>
                                        </p:tgtEl>
                                        <p:attrNameLst>
                                          <p:attrName>r</p:attrName>
                                        </p:attrNameLst>
                                      </p:cBhvr>
                                    </p:animRot>
                                  </p:childTnLst>
                                </p:cTn>
                              </p:par>
                            </p:childTnLst>
                          </p:cTn>
                        </p:par>
                        <p:par>
                          <p:cTn id="29" fill="hold">
                            <p:stCondLst>
                              <p:cond delay="6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732295004_eaa9803b44_o.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pic>
        <p:nvPicPr>
          <p:cNvPr id="4" name="3 Imagen" descr="2732295004_eaa9803b44_o.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6" name="5 CuadroTexto"/>
          <p:cNvSpPr txBox="1"/>
          <p:nvPr/>
        </p:nvSpPr>
        <p:spPr>
          <a:xfrm>
            <a:off x="1042988" y="193675"/>
            <a:ext cx="576103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El General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McArhur</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y el Emperador Hirohito tras la rendición japonesa.</a:t>
            </a:r>
          </a:p>
        </p:txBody>
      </p:sp>
      <p:sp>
        <p:nvSpPr>
          <p:cNvPr id="7" name="6 CuadroTexto"/>
          <p:cNvSpPr txBox="1"/>
          <p:nvPr/>
        </p:nvSpPr>
        <p:spPr>
          <a:xfrm>
            <a:off x="7556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Poco después de la rendición de Japón en la II Guerra Mundial, el país fue ocupado por los Estados Unidos, mientras se establecía un plan de reconstrucción, y se sentaban las bases del nuevo estado japonés.</a:t>
            </a:r>
          </a:p>
        </p:txBody>
      </p:sp>
    </p:spTree>
  </p:cSld>
  <p:clrMapOvr>
    <a:masterClrMapping/>
  </p:clrMapOvr>
  <mc:AlternateContent xmlns:mc="http://schemas.openxmlformats.org/markup-compatibility/2006">
    <mc:Choice xmlns:p14="http://schemas.microsoft.com/office/powerpoint/2010/main" Requires="p14">
      <p:transition spd="slow" p14:dur="300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by="(-#ppt_w*2)" calcmode="lin" valueType="num">
                                      <p:cBhvr rctx="PPT">
                                        <p:cTn id="22" dur="500" autoRev="1" fill="hold">
                                          <p:stCondLst>
                                            <p:cond delay="0"/>
                                          </p:stCondLst>
                                        </p:cTn>
                                        <p:tgtEl>
                                          <p:spTgt spid="6"/>
                                        </p:tgtEl>
                                        <p:attrNameLst>
                                          <p:attrName>ppt_w</p:attrName>
                                        </p:attrNameLst>
                                      </p:cBhvr>
                                    </p:anim>
                                    <p:anim by="(#ppt_w*0.50)" calcmode="lin" valueType="num">
                                      <p:cBhvr>
                                        <p:cTn id="23" dur="500" decel="50000" autoRev="1" fill="hold">
                                          <p:stCondLst>
                                            <p:cond delay="0"/>
                                          </p:stCondLst>
                                        </p:cTn>
                                        <p:tgtEl>
                                          <p:spTgt spid="6"/>
                                        </p:tgtEl>
                                        <p:attrNameLst>
                                          <p:attrName>ppt_x</p:attrName>
                                        </p:attrNameLst>
                                      </p:cBhvr>
                                    </p:anim>
                                    <p:anim from="(-#ppt_h/2)" to="(#ppt_y)" calcmode="lin" valueType="num">
                                      <p:cBhvr>
                                        <p:cTn id="24" dur="1000" fill="hold">
                                          <p:stCondLst>
                                            <p:cond delay="0"/>
                                          </p:stCondLst>
                                        </p:cTn>
                                        <p:tgtEl>
                                          <p:spTgt spid="6"/>
                                        </p:tgtEl>
                                        <p:attrNameLst>
                                          <p:attrName>ppt_y</p:attrName>
                                        </p:attrNameLst>
                                      </p:cBhvr>
                                    </p:anim>
                                    <p:animRot by="21600000">
                                      <p:cBhvr>
                                        <p:cTn id="25" dur="1000" fill="hold">
                                          <p:stCondLst>
                                            <p:cond delay="0"/>
                                          </p:stCondLst>
                                        </p:cTn>
                                        <p:tgtEl>
                                          <p:spTgt spid="6"/>
                                        </p:tgtEl>
                                        <p:attrNameLst>
                                          <p:attrName>r</p:attrName>
                                        </p:attrNameLst>
                                      </p:cBhvr>
                                    </p:animRot>
                                  </p:childTnLst>
                                </p:cTn>
                              </p:par>
                            </p:childTnLst>
                          </p:cTn>
                        </p:par>
                        <p:par>
                          <p:cTn id="26" fill="hold">
                            <p:stCondLst>
                              <p:cond delay="104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pic>
        <p:nvPicPr>
          <p:cNvPr id="5" name="4 Imagen" descr="3870306840_5dceaa61d4_b.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4" name="3 CuadroTexto"/>
          <p:cNvSpPr txBox="1"/>
          <p:nvPr/>
        </p:nvSpPr>
        <p:spPr>
          <a:xfrm>
            <a:off x="1187450" y="409575"/>
            <a:ext cx="38163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1945 - Hiroshima destruida.</a:t>
            </a:r>
          </a:p>
        </p:txBody>
      </p:sp>
      <p:sp>
        <p:nvSpPr>
          <p:cNvPr id="7" name="6 CuadroTexto"/>
          <p:cNvSpPr txBox="1"/>
          <p:nvPr/>
        </p:nvSpPr>
        <p:spPr>
          <a:xfrm>
            <a:off x="755650" y="4873625"/>
            <a:ext cx="76327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Impresionante fotografía de un ciudadano japonés observando los restos de un edificio en Hiroshima tras la bomba atómica.</a:t>
            </a:r>
          </a:p>
        </p:txBody>
      </p:sp>
    </p:spTree>
  </p:cSld>
  <p:clrMapOvr>
    <a:masterClrMapping/>
  </p:clrMapOvr>
  <mc:AlternateContent xmlns:mc="http://schemas.openxmlformats.org/markup-compatibility/2006">
    <mc:Choice xmlns:p14="http://schemas.microsoft.com/office/powerpoint/2010/main" Requires="p14">
      <p:transition spd="slow" p14:dur="3000" advTm="22000">
        <p14:honeycomb/>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1500" fill="hold"/>
                                        <p:tgtEl>
                                          <p:spTgt spid="6"/>
                                        </p:tgtEl>
                                        <p:attrNameLst>
                                          <p:attrName>r</p:attrName>
                                        </p:attrNameLst>
                                      </p:cBhvr>
                                    </p:animRot>
                                  </p:childTnLst>
                                </p:cTn>
                              </p:par>
                              <p:par>
                                <p:cTn id="21" presetID="8" presetClass="emph" presetSubtype="0" fill="hold" nodeType="withEffect">
                                  <p:stCondLst>
                                    <p:cond delay="1500"/>
                                  </p:stCondLst>
                                  <p:childTnLst>
                                    <p:animRot by="-5400000">
                                      <p:cBhvr>
                                        <p:cTn id="22" dur="1500" fill="hold"/>
                                        <p:tgtEl>
                                          <p:spTgt spid="6"/>
                                        </p:tgtEl>
                                        <p:attrNameLst>
                                          <p:attrName>r</p:attrName>
                                        </p:attrNameLst>
                                      </p:cBhvr>
                                    </p:animRo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by="(-#ppt_w*2)" calcmode="lin" valueType="num">
                                      <p:cBhvr rctx="PPT">
                                        <p:cTn id="26" dur="500" autoRev="1" fill="hold">
                                          <p:stCondLst>
                                            <p:cond delay="0"/>
                                          </p:stCondLst>
                                        </p:cTn>
                                        <p:tgtEl>
                                          <p:spTgt spid="4"/>
                                        </p:tgtEl>
                                        <p:attrNameLst>
                                          <p:attrName>ppt_w</p:attrName>
                                        </p:attrNameLst>
                                      </p:cBhvr>
                                    </p:anim>
                                    <p:anim by="(#ppt_w*0.50)" calcmode="lin" valueType="num">
                                      <p:cBhvr>
                                        <p:cTn id="27" dur="500" decel="50000" autoRev="1" fill="hold">
                                          <p:stCondLst>
                                            <p:cond delay="0"/>
                                          </p:stCondLst>
                                        </p:cTn>
                                        <p:tgtEl>
                                          <p:spTgt spid="4"/>
                                        </p:tgtEl>
                                        <p:attrNameLst>
                                          <p:attrName>ppt_x</p:attrName>
                                        </p:attrNameLst>
                                      </p:cBhvr>
                                    </p:anim>
                                    <p:anim from="(-#ppt_h/2)" to="(#ppt_y)" calcmode="lin" valueType="num">
                                      <p:cBhvr>
                                        <p:cTn id="28" dur="1000" fill="hold">
                                          <p:stCondLst>
                                            <p:cond delay="0"/>
                                          </p:stCondLst>
                                        </p:cTn>
                                        <p:tgtEl>
                                          <p:spTgt spid="4"/>
                                        </p:tgtEl>
                                        <p:attrNameLst>
                                          <p:attrName>ppt_y</p:attrName>
                                        </p:attrNameLst>
                                      </p:cBhvr>
                                    </p:anim>
                                    <p:animRot by="21600000">
                                      <p:cBhvr>
                                        <p:cTn id="29" dur="1000" fill="hold">
                                          <p:stCondLst>
                                            <p:cond delay="0"/>
                                          </p:stCondLst>
                                        </p:cTn>
                                        <p:tgtEl>
                                          <p:spTgt spid="4"/>
                                        </p:tgtEl>
                                        <p:attrNameLst>
                                          <p:attrName>r</p:attrName>
                                        </p:attrNameLst>
                                      </p:cBhvr>
                                    </p:animRot>
                                  </p:childTnLst>
                                </p:cTn>
                              </p:par>
                            </p:childTnLst>
                          </p:cTn>
                        </p:par>
                        <p:par>
                          <p:cTn id="30" fill="hold">
                            <p:stCondLst>
                              <p:cond delay="63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PPS\Peacebridge_final.jpg"/>
          <p:cNvPicPr>
            <a:picLocks noChangeAspect="1" noChangeArrowheads="1"/>
          </p:cNvPicPr>
          <p:nvPr/>
        </p:nvPicPr>
        <p:blipFill>
          <a:blip r:embed="rId2" cstate="print"/>
          <a:srcRect r="50000" b="48740"/>
          <a:stretch>
            <a:fillRect/>
          </a:stretch>
        </p:blipFill>
        <p:spPr bwMode="auto">
          <a:xfrm>
            <a:off x="0" y="-311150"/>
            <a:ext cx="4572000" cy="3240088"/>
          </a:xfrm>
          <a:prstGeom prst="rect">
            <a:avLst/>
          </a:prstGeom>
          <a:noFill/>
          <a:ln w="9525">
            <a:noFill/>
            <a:miter lim="800000"/>
            <a:headEnd/>
            <a:tailEnd/>
          </a:ln>
        </p:spPr>
      </p:pic>
      <p:pic>
        <p:nvPicPr>
          <p:cNvPr id="4" name="Picture 2" descr="C:\Users\Ana María\Desktop\PPS\Peacebridge_final.jpg"/>
          <p:cNvPicPr>
            <a:picLocks noChangeAspect="1" noChangeArrowheads="1"/>
          </p:cNvPicPr>
          <p:nvPr/>
        </p:nvPicPr>
        <p:blipFill>
          <a:blip r:embed="rId2" cstate="print"/>
          <a:srcRect l="50000" b="50000"/>
          <a:stretch>
            <a:fillRect/>
          </a:stretch>
        </p:blipFill>
        <p:spPr bwMode="auto">
          <a:xfrm>
            <a:off x="4572000" y="-311150"/>
            <a:ext cx="4572000" cy="3168650"/>
          </a:xfrm>
          <a:prstGeom prst="rect">
            <a:avLst/>
          </a:prstGeom>
          <a:noFill/>
          <a:ln w="9525">
            <a:noFill/>
            <a:miter lim="800000"/>
            <a:headEnd/>
            <a:tailEnd/>
          </a:ln>
        </p:spPr>
      </p:pic>
      <p:pic>
        <p:nvPicPr>
          <p:cNvPr id="5" name="Picture 2" descr="C:\Users\Ana María\Desktop\PPS\Peacebridge_final.jpg"/>
          <p:cNvPicPr>
            <a:picLocks noChangeAspect="1" noChangeArrowheads="1"/>
          </p:cNvPicPr>
          <p:nvPr/>
        </p:nvPicPr>
        <p:blipFill>
          <a:blip r:embed="rId2" cstate="print"/>
          <a:srcRect t="50000" r="50000"/>
          <a:stretch>
            <a:fillRect/>
          </a:stretch>
        </p:blipFill>
        <p:spPr bwMode="auto">
          <a:xfrm>
            <a:off x="0" y="2857500"/>
            <a:ext cx="4572000" cy="3168650"/>
          </a:xfrm>
          <a:prstGeom prst="rect">
            <a:avLst/>
          </a:prstGeom>
          <a:noFill/>
          <a:ln w="9525">
            <a:noFill/>
            <a:miter lim="800000"/>
            <a:headEnd/>
            <a:tailEnd/>
          </a:ln>
        </p:spPr>
      </p:pic>
      <p:pic>
        <p:nvPicPr>
          <p:cNvPr id="6" name="Picture 2" descr="C:\Users\Ana María\Desktop\PPS\Peacebridge_final.jpg"/>
          <p:cNvPicPr>
            <a:picLocks noChangeAspect="1" noChangeArrowheads="1"/>
          </p:cNvPicPr>
          <p:nvPr/>
        </p:nvPicPr>
        <p:blipFill>
          <a:blip r:embed="rId2" cstate="print"/>
          <a:srcRect l="50000" t="50000"/>
          <a:stretch>
            <a:fillRect/>
          </a:stretch>
        </p:blipFill>
        <p:spPr bwMode="auto">
          <a:xfrm>
            <a:off x="4572000" y="2857500"/>
            <a:ext cx="4572000" cy="3168650"/>
          </a:xfrm>
          <a:prstGeom prst="rect">
            <a:avLst/>
          </a:prstGeom>
          <a:noFill/>
          <a:ln w="9525">
            <a:noFill/>
            <a:miter lim="800000"/>
            <a:headEnd/>
            <a:tailEnd/>
          </a:ln>
        </p:spPr>
      </p:pic>
      <p:pic>
        <p:nvPicPr>
          <p:cNvPr id="8" name="7 Imagen" descr="27 - 1946 - Nace Freddie Mercury.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7" name="6 CuadroTexto"/>
          <p:cNvSpPr txBox="1"/>
          <p:nvPr/>
        </p:nvSpPr>
        <p:spPr>
          <a:xfrm>
            <a:off x="827088" y="265113"/>
            <a:ext cx="40322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1946 - Nace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Freddie</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Mercury.</a:t>
            </a:r>
          </a:p>
        </p:txBody>
      </p:sp>
      <p:sp>
        <p:nvSpPr>
          <p:cNvPr id="9" name="8 CuadroTexto"/>
          <p:cNvSpPr txBox="1"/>
          <p:nvPr/>
        </p:nvSpPr>
        <p:spPr>
          <a:xfrm>
            <a:off x="827088" y="4945063"/>
            <a:ext cx="770572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llamó </a:t>
            </a:r>
            <a:r>
              <a:rPr lang="es-ES" b="1" dirty="0" err="1">
                <a:effectLst>
                  <a:glow rad="101600">
                    <a:schemeClr val="accent2">
                      <a:satMod val="175000"/>
                      <a:alpha val="40000"/>
                    </a:schemeClr>
                  </a:glow>
                  <a:outerShdw blurRad="38100" dist="38100" dir="2700000" algn="tl">
                    <a:srgbClr val="000000">
                      <a:alpha val="43137"/>
                    </a:srgbClr>
                  </a:outerShdw>
                </a:effectLst>
              </a:rPr>
              <a:t>Farookh</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Bulsara</a:t>
            </a:r>
            <a:r>
              <a:rPr lang="es-ES" b="1" dirty="0">
                <a:effectLst>
                  <a:glow rad="101600">
                    <a:schemeClr val="accent2">
                      <a:satMod val="175000"/>
                      <a:alpha val="40000"/>
                    </a:schemeClr>
                  </a:glow>
                  <a:outerShdw blurRad="38100" dist="38100" dir="2700000" algn="tl">
                    <a:srgbClr val="000000">
                      <a:alpha val="43137"/>
                    </a:srgbClr>
                  </a:outerShdw>
                </a:effectLst>
              </a:rPr>
              <a:t>, aunque todo el Mundo le conocería como </a:t>
            </a:r>
            <a:r>
              <a:rPr lang="es-ES" b="1" dirty="0" err="1">
                <a:effectLst>
                  <a:glow rad="101600">
                    <a:schemeClr val="accent2">
                      <a:satMod val="175000"/>
                      <a:alpha val="40000"/>
                    </a:schemeClr>
                  </a:glow>
                  <a:outerShdw blurRad="38100" dist="38100" dir="2700000" algn="tl">
                    <a:srgbClr val="000000">
                      <a:alpha val="43137"/>
                    </a:srgbClr>
                  </a:outerShdw>
                </a:effectLst>
              </a:rPr>
              <a:t>Freddie</a:t>
            </a:r>
            <a:r>
              <a:rPr lang="es-ES" b="1" dirty="0">
                <a:effectLst>
                  <a:glow rad="101600">
                    <a:schemeClr val="accent2">
                      <a:satMod val="175000"/>
                      <a:alpha val="40000"/>
                    </a:schemeClr>
                  </a:glow>
                  <a:outerShdw blurRad="38100" dist="38100" dir="2700000" algn="tl">
                    <a:srgbClr val="000000">
                      <a:alpha val="43137"/>
                    </a:srgbClr>
                  </a:outerShdw>
                </a:effectLst>
              </a:rPr>
              <a:t> Mercury, vocalista del mítico grupo británico </a:t>
            </a:r>
            <a:r>
              <a:rPr lang="es-ES" b="1" dirty="0" err="1">
                <a:effectLst>
                  <a:glow rad="101600">
                    <a:schemeClr val="accent2">
                      <a:satMod val="175000"/>
                      <a:alpha val="40000"/>
                    </a:schemeClr>
                  </a:glow>
                  <a:outerShdw blurRad="38100" dist="38100" dir="2700000" algn="tl">
                    <a:srgbClr val="000000">
                      <a:alpha val="43137"/>
                    </a:srgbClr>
                  </a:outerShdw>
                </a:effectLst>
              </a:rPr>
              <a:t>Queen</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8" presetClass="emph" presetSubtype="0" fill="hold" nodeType="withEffect">
                                  <p:stCondLst>
                                    <p:cond delay="0"/>
                                  </p:stCondLst>
                                  <p:childTnLst>
                                    <p:animRot by="21600000">
                                      <p:cBhvr>
                                        <p:cTn id="9" dur="3000" fill="hold"/>
                                        <p:tgtEl>
                                          <p:spTgt spid="3074"/>
                                        </p:tgtEl>
                                        <p:attrNameLst>
                                          <p:attrName>r</p:attrName>
                                        </p:attrNameLst>
                                      </p:cBhvr>
                                    </p:animRot>
                                  </p:childTnLst>
                                </p:cTn>
                              </p:par>
                              <p:par>
                                <p:cTn id="10" presetID="2" presetClass="entr" presetSubtype="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3000" fill="hold"/>
                                        <p:tgtEl>
                                          <p:spTgt spid="3074"/>
                                        </p:tgtEl>
                                        <p:attrNameLst>
                                          <p:attrName>ppt_x</p:attrName>
                                        </p:attrNameLst>
                                      </p:cBhvr>
                                      <p:tavLst>
                                        <p:tav tm="0">
                                          <p:val>
                                            <p:strVal val="1+#ppt_w/2"/>
                                          </p:val>
                                        </p:tav>
                                        <p:tav tm="100000">
                                          <p:val>
                                            <p:strVal val="#ppt_x"/>
                                          </p:val>
                                        </p:tav>
                                      </p:tavLst>
                                    </p:anim>
                                    <p:anim calcmode="lin" valueType="num">
                                      <p:cBhvr additive="base">
                                        <p:cTn id="13" dur="3000" fill="hold"/>
                                        <p:tgtEl>
                                          <p:spTgt spid="3074"/>
                                        </p:tgtEl>
                                        <p:attrNameLst>
                                          <p:attrName>ppt_y</p:attrName>
                                        </p:attrNameLst>
                                      </p:cBhvr>
                                      <p:tavLst>
                                        <p:tav tm="0">
                                          <p:val>
                                            <p:strVal val="1+#ppt_h/2"/>
                                          </p:val>
                                        </p:tav>
                                        <p:tav tm="100000">
                                          <p:val>
                                            <p:strVal val="#ppt_y"/>
                                          </p:val>
                                        </p:tav>
                                      </p:tavLst>
                                    </p:anim>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2" presetClass="entr" presetSubtype="9"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13"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3000"/>
                                        <p:tgtEl>
                                          <p:spTgt spid="5"/>
                                        </p:tgtEl>
                                      </p:cBhvr>
                                    </p:animEffec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2" presetClass="entr" presetSubtype="3"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1+#ppt_w/2"/>
                                          </p:val>
                                        </p:tav>
                                        <p:tav tm="100000">
                                          <p:val>
                                            <p:strVal val="#ppt_x"/>
                                          </p:val>
                                        </p:tav>
                                      </p:tavLst>
                                    </p:anim>
                                    <p:anim calcmode="lin" valueType="num">
                                      <p:cBhvr additive="base">
                                        <p:cTn id="40" dur="3000" fill="hold"/>
                                        <p:tgtEl>
                                          <p:spTgt spid="5"/>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xit" presetSubtype="9" fill="hold" nodeType="afterEffect">
                                  <p:stCondLst>
                                    <p:cond delay="0"/>
                                  </p:stCondLst>
                                  <p:childTnLst>
                                    <p:anim calcmode="lin" valueType="num">
                                      <p:cBhvr additive="base">
                                        <p:cTn id="43" dur="3000"/>
                                        <p:tgtEl>
                                          <p:spTgt spid="3074"/>
                                        </p:tgtEl>
                                        <p:attrNameLst>
                                          <p:attrName>ppt_x</p:attrName>
                                        </p:attrNameLst>
                                      </p:cBhvr>
                                      <p:tavLst>
                                        <p:tav tm="0">
                                          <p:val>
                                            <p:strVal val="ppt_x"/>
                                          </p:val>
                                        </p:tav>
                                        <p:tav tm="100000">
                                          <p:val>
                                            <p:strVal val="0-ppt_w/2"/>
                                          </p:val>
                                        </p:tav>
                                      </p:tavLst>
                                    </p:anim>
                                    <p:anim calcmode="lin" valueType="num">
                                      <p:cBhvr additive="base">
                                        <p:cTn id="44" dur="3000"/>
                                        <p:tgtEl>
                                          <p:spTgt spid="3074"/>
                                        </p:tgtEl>
                                        <p:attrNameLst>
                                          <p:attrName>ppt_y</p:attrName>
                                        </p:attrNameLst>
                                      </p:cBhvr>
                                      <p:tavLst>
                                        <p:tav tm="0">
                                          <p:val>
                                            <p:strVal val="ppt_y"/>
                                          </p:val>
                                        </p:tav>
                                        <p:tav tm="100000">
                                          <p:val>
                                            <p:strVal val="0-ppt_h/2"/>
                                          </p:val>
                                        </p:tav>
                                      </p:tavLst>
                                    </p:anim>
                                    <p:set>
                                      <p:cBhvr>
                                        <p:cTn id="45" dur="1" fill="hold">
                                          <p:stCondLst>
                                            <p:cond delay="2999"/>
                                          </p:stCondLst>
                                        </p:cTn>
                                        <p:tgtEl>
                                          <p:spTgt spid="3074"/>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1+ppt_w/2"/>
                                          </p:val>
                                        </p:tav>
                                      </p:tavLst>
                                    </p:anim>
                                    <p:anim calcmode="lin" valueType="num">
                                      <p:cBhvr additive="base">
                                        <p:cTn id="48" dur="3000"/>
                                        <p:tgtEl>
                                          <p:spTgt spid="4"/>
                                        </p:tgtEl>
                                        <p:attrNameLst>
                                          <p:attrName>ppt_y</p:attrName>
                                        </p:attrNameLst>
                                      </p:cBhvr>
                                      <p:tavLst>
                                        <p:tav tm="0">
                                          <p:val>
                                            <p:strVal val="ppt_y"/>
                                          </p:val>
                                        </p:tav>
                                        <p:tav tm="100000">
                                          <p:val>
                                            <p:strVal val="0-ppt_h/2"/>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13" presetClass="entr" presetSubtype="3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out)">
                                      <p:cBhvr>
                                        <p:cTn id="60" dur="3000"/>
                                        <p:tgtEl>
                                          <p:spTgt spid="8"/>
                                        </p:tgtEl>
                                      </p:cBhvr>
                                    </p:animEffect>
                                  </p:childTnLst>
                                </p:cTn>
                              </p:par>
                              <p:par>
                                <p:cTn id="61" presetID="23" presetClass="entr" presetSubtype="28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strVal val="4/3*#ppt_w"/>
                                          </p:val>
                                        </p:tav>
                                        <p:tav tm="100000">
                                          <p:val>
                                            <p:strVal val="#ppt_w"/>
                                          </p:val>
                                        </p:tav>
                                      </p:tavLst>
                                    </p:anim>
                                    <p:anim calcmode="lin" valueType="num">
                                      <p:cBhvr>
                                        <p:cTn id="64" dur="3000" fill="hold"/>
                                        <p:tgtEl>
                                          <p:spTgt spid="8"/>
                                        </p:tgtEl>
                                        <p:attrNameLst>
                                          <p:attrName>ppt_h</p:attrName>
                                        </p:attrNameLst>
                                      </p:cBhvr>
                                      <p:tavLst>
                                        <p:tav tm="0">
                                          <p:val>
                                            <p:strVal val="4/3*#ppt_h"/>
                                          </p:val>
                                        </p:tav>
                                        <p:tav tm="100000">
                                          <p:val>
                                            <p:strVal val="#ppt_h"/>
                                          </p:val>
                                        </p:tav>
                                      </p:tavLst>
                                    </p:anim>
                                  </p:childTnLst>
                                </p:cTn>
                              </p:par>
                            </p:childTnLst>
                          </p:cTn>
                        </p:par>
                        <p:par>
                          <p:cTn id="65" fill="hold">
                            <p:stCondLst>
                              <p:cond delay="6000"/>
                            </p:stCondLst>
                            <p:childTnLst>
                              <p:par>
                                <p:cTn id="66" presetID="56" presetClass="entr" presetSubtype="0" fill="hold" grpId="0" nodeType="afterEffect">
                                  <p:stCondLst>
                                    <p:cond delay="0"/>
                                  </p:stCondLst>
                                  <p:iterate type="lt">
                                    <p:tmPct val="10000"/>
                                  </p:iterate>
                                  <p:childTnLst>
                                    <p:set>
                                      <p:cBhvr>
                                        <p:cTn id="67" dur="1" fill="hold">
                                          <p:stCondLst>
                                            <p:cond delay="0"/>
                                          </p:stCondLst>
                                        </p:cTn>
                                        <p:tgtEl>
                                          <p:spTgt spid="7"/>
                                        </p:tgtEl>
                                        <p:attrNameLst>
                                          <p:attrName>style.visibility</p:attrName>
                                        </p:attrNameLst>
                                      </p:cBhvr>
                                      <p:to>
                                        <p:strVal val="visible"/>
                                      </p:to>
                                    </p:set>
                                    <p:anim by="(-#ppt_w*2)" calcmode="lin" valueType="num">
                                      <p:cBhvr rctx="PPT">
                                        <p:cTn id="68" dur="500" autoRev="1" fill="hold">
                                          <p:stCondLst>
                                            <p:cond delay="0"/>
                                          </p:stCondLst>
                                        </p:cTn>
                                        <p:tgtEl>
                                          <p:spTgt spid="7"/>
                                        </p:tgtEl>
                                        <p:attrNameLst>
                                          <p:attrName>ppt_w</p:attrName>
                                        </p:attrNameLst>
                                      </p:cBhvr>
                                    </p:anim>
                                    <p:anim by="(#ppt_w*0.50)" calcmode="lin" valueType="num">
                                      <p:cBhvr>
                                        <p:cTn id="69" dur="500" decel="50000" autoRev="1" fill="hold">
                                          <p:stCondLst>
                                            <p:cond delay="0"/>
                                          </p:stCondLst>
                                        </p:cTn>
                                        <p:tgtEl>
                                          <p:spTgt spid="7"/>
                                        </p:tgtEl>
                                        <p:attrNameLst>
                                          <p:attrName>ppt_x</p:attrName>
                                        </p:attrNameLst>
                                      </p:cBhvr>
                                    </p:anim>
                                    <p:anim from="(-#ppt_h/2)" to="(#ppt_y)" calcmode="lin" valueType="num">
                                      <p:cBhvr>
                                        <p:cTn id="70" dur="1000" fill="hold">
                                          <p:stCondLst>
                                            <p:cond delay="0"/>
                                          </p:stCondLst>
                                        </p:cTn>
                                        <p:tgtEl>
                                          <p:spTgt spid="7"/>
                                        </p:tgtEl>
                                        <p:attrNameLst>
                                          <p:attrName>ppt_y</p:attrName>
                                        </p:attrNameLst>
                                      </p:cBhvr>
                                    </p:anim>
                                    <p:animRot by="21600000">
                                      <p:cBhvr>
                                        <p:cTn id="71" dur="1000" fill="hold">
                                          <p:stCondLst>
                                            <p:cond delay="0"/>
                                          </p:stCondLst>
                                        </p:cTn>
                                        <p:tgtEl>
                                          <p:spTgt spid="7"/>
                                        </p:tgtEl>
                                        <p:attrNameLst>
                                          <p:attrName>r</p:attrName>
                                        </p:attrNameLst>
                                      </p:cBhvr>
                                    </p:animRot>
                                  </p:childTnLst>
                                </p:cTn>
                              </p:par>
                            </p:childTnLst>
                          </p:cTn>
                        </p:par>
                        <p:par>
                          <p:cTn id="72" fill="hold">
                            <p:stCondLst>
                              <p:cond delay="93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9"/>
                                        </p:tgtEl>
                                        <p:attrNameLst>
                                          <p:attrName>style.visibility</p:attrName>
                                        </p:attrNameLst>
                                      </p:cBhvr>
                                      <p:to>
                                        <p:strVal val="visible"/>
                                      </p:to>
                                    </p:set>
                                    <p:animEffect transition="in" filter="fade">
                                      <p:cBhvr>
                                        <p:cTn id="75" dur="1000"/>
                                        <p:tgtEl>
                                          <p:spTgt spid="9"/>
                                        </p:tgtEl>
                                      </p:cBhvr>
                                    </p:animEffect>
                                    <p:anim calcmode="lin" valueType="num">
                                      <p:cBhvr>
                                        <p:cTn id="76" dur="1000" fill="hold"/>
                                        <p:tgtEl>
                                          <p:spTgt spid="9"/>
                                        </p:tgtEl>
                                        <p:attrNameLst>
                                          <p:attrName>ppt_x</p:attrName>
                                        </p:attrNameLst>
                                      </p:cBhvr>
                                      <p:tavLst>
                                        <p:tav tm="0">
                                          <p:val>
                                            <p:strVal val="#ppt_x-.1"/>
                                          </p:val>
                                        </p:tav>
                                        <p:tav tm="100000">
                                          <p:val>
                                            <p:strVal val="#ppt_x"/>
                                          </p:val>
                                        </p:tav>
                                      </p:tavLst>
                                    </p:anim>
                                    <p:anim calcmode="lin" valueType="num">
                                      <p:cBhvr>
                                        <p:cTn id="7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7524750" y="0"/>
            <a:ext cx="1619250"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P5T.JPG"/>
          <p:cNvPicPr>
            <a:picLocks noChangeAspect="1"/>
          </p:cNvPicPr>
          <p:nvPr/>
        </p:nvPicPr>
        <p:blipFill>
          <a:blip r:embed="rId2" cstate="print"/>
          <a:srcRect/>
          <a:stretch>
            <a:fillRect/>
          </a:stretch>
        </p:blipFill>
        <p:spPr bwMode="auto">
          <a:xfrm>
            <a:off x="1692275" y="0"/>
            <a:ext cx="5832475" cy="5715000"/>
          </a:xfrm>
          <a:prstGeom prst="rect">
            <a:avLst/>
          </a:prstGeom>
          <a:noFill/>
          <a:ln w="228600" cap="sq" cmpd="thickThin">
            <a:noFill/>
            <a:miter lim="800000"/>
            <a:headEnd/>
            <a:tailEnd/>
          </a:ln>
        </p:spPr>
      </p:pic>
      <p:sp>
        <p:nvSpPr>
          <p:cNvPr id="8" name="7 Rectángulo"/>
          <p:cNvSpPr/>
          <p:nvPr/>
        </p:nvSpPr>
        <p:spPr>
          <a:xfrm>
            <a:off x="1692275" y="0"/>
            <a:ext cx="5832475" cy="5715000"/>
          </a:xfrm>
          <a:prstGeom prst="rect">
            <a:avLst/>
          </a:prstGeom>
          <a:solidFill>
            <a:schemeClr val="bg1">
              <a:lumMod val="50000"/>
              <a:lumOff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908175" y="193675"/>
            <a:ext cx="5400675" cy="5364163"/>
          </a:xfrm>
          <a:prstGeom prst="rect">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1692275"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1692275" y="625475"/>
            <a:ext cx="55435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1947 - Trabajadores en el museo Louvre.</a:t>
            </a:r>
          </a:p>
        </p:txBody>
      </p:sp>
      <p:sp>
        <p:nvSpPr>
          <p:cNvPr id="12" name="11 CuadroTexto"/>
          <p:cNvSpPr txBox="1"/>
          <p:nvPr/>
        </p:nvSpPr>
        <p:spPr>
          <a:xfrm>
            <a:off x="684213" y="4873625"/>
            <a:ext cx="75596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Unos trabajadores en la </a:t>
            </a:r>
            <a:r>
              <a:rPr lang="es-ES" b="1" i="1" dirty="0">
                <a:effectLst>
                  <a:glow rad="101600">
                    <a:schemeClr val="accent2">
                      <a:satMod val="175000"/>
                      <a:alpha val="40000"/>
                    </a:schemeClr>
                  </a:glow>
                  <a:outerShdw blurRad="38100" dist="38100" dir="2700000" algn="tl">
                    <a:srgbClr val="000000">
                      <a:alpha val="43137"/>
                    </a:srgbClr>
                  </a:outerShdw>
                </a:effectLst>
              </a:rPr>
              <a:t>Grande </a:t>
            </a:r>
            <a:r>
              <a:rPr lang="es-ES" b="1" i="1" dirty="0" err="1">
                <a:effectLst>
                  <a:glow rad="101600">
                    <a:schemeClr val="accent2">
                      <a:satMod val="175000"/>
                      <a:alpha val="40000"/>
                    </a:schemeClr>
                  </a:glow>
                  <a:outerShdw blurRad="38100" dist="38100" dir="2700000" algn="tl">
                    <a:srgbClr val="000000">
                      <a:alpha val="43137"/>
                    </a:srgbClr>
                  </a:outerShdw>
                </a:effectLst>
              </a:rPr>
              <a:t>Galerie</a:t>
            </a:r>
            <a:r>
              <a:rPr lang="es-ES" b="1" dirty="0">
                <a:effectLst>
                  <a:glow rad="101600">
                    <a:schemeClr val="accent2">
                      <a:satMod val="175000"/>
                      <a:alpha val="40000"/>
                    </a:schemeClr>
                  </a:glow>
                  <a:outerShdw blurRad="38100" dist="38100" dir="2700000" algn="tl">
                    <a:srgbClr val="000000">
                      <a:alpha val="43137"/>
                    </a:srgbClr>
                  </a:outerShdw>
                </a:effectLst>
              </a:rPr>
              <a:t> del museo Louvre parisino. Se le denominó </a:t>
            </a:r>
            <a:r>
              <a:rPr lang="es-ES" b="1" i="1" dirty="0">
                <a:effectLst>
                  <a:glow rad="101600">
                    <a:schemeClr val="accent2">
                      <a:satMod val="175000"/>
                      <a:alpha val="40000"/>
                    </a:schemeClr>
                  </a:glow>
                  <a:outerShdw blurRad="38100" dist="38100" dir="2700000" algn="tl">
                    <a:srgbClr val="000000">
                      <a:alpha val="43137"/>
                    </a:srgbClr>
                  </a:outerShdw>
                </a:effectLst>
              </a:rPr>
              <a:t>Un marco para el ballet de los barrenderos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3" presetClass="exit" presetSubtype="10" fill="hold" grpId="1" nodeType="withEffect">
                                  <p:stCondLst>
                                    <p:cond delay="0"/>
                                  </p:stCondLst>
                                  <p:childTnLst>
                                    <p:animEffect transition="out" filter="blinds(horizontal)">
                                      <p:cBhvr>
                                        <p:cTn id="14" dur="3000"/>
                                        <p:tgtEl>
                                          <p:spTgt spid="8"/>
                                        </p:tgtEl>
                                      </p:cBhvr>
                                    </p:animEffect>
                                    <p:set>
                                      <p:cBhvr>
                                        <p:cTn id="15" dur="1" fill="hold">
                                          <p:stCondLst>
                                            <p:cond delay="2999"/>
                                          </p:stCondLst>
                                        </p:cTn>
                                        <p:tgtEl>
                                          <p:spTgt spid="8"/>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9"/>
                                        </p:tgtEl>
                                      </p:cBhvr>
                                    </p:animEffect>
                                    <p:set>
                                      <p:cBhvr>
                                        <p:cTn id="18" dur="1" fill="hold">
                                          <p:stCondLst>
                                            <p:cond delay="2999"/>
                                          </p:stCondLst>
                                        </p:cTn>
                                        <p:tgtEl>
                                          <p:spTgt spid="9"/>
                                        </p:tgtEl>
                                        <p:attrNameLst>
                                          <p:attrName>style.visibility</p:attrName>
                                        </p:attrNameLst>
                                      </p:cBhvr>
                                      <p:to>
                                        <p:strVal val="hidden"/>
                                      </p:to>
                                    </p:set>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par>
                                <p:cTn id="22" presetID="17" presetClass="entr" presetSubtype="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ppt_x</p:attrName>
                                        </p:attrNameLst>
                                      </p:cBhvr>
                                      <p:tavLst>
                                        <p:tav tm="0">
                                          <p:val>
                                            <p:strVal val="#ppt_x"/>
                                          </p:val>
                                        </p:tav>
                                        <p:tav tm="100000">
                                          <p:val>
                                            <p:strVal val="#ppt_x"/>
                                          </p:val>
                                        </p:tav>
                                      </p:tavLst>
                                    </p:anim>
                                    <p:anim calcmode="lin" valueType="num">
                                      <p:cBhvr>
                                        <p:cTn id="25" dur="3000" fill="hold"/>
                                        <p:tgtEl>
                                          <p:spTgt spid="4"/>
                                        </p:tgtEl>
                                        <p:attrNameLst>
                                          <p:attrName>ppt_y</p:attrName>
                                        </p:attrNameLst>
                                      </p:cBhvr>
                                      <p:tavLst>
                                        <p:tav tm="0">
                                          <p:val>
                                            <p:strVal val="#ppt_y-#ppt_h/2"/>
                                          </p:val>
                                        </p:tav>
                                        <p:tav tm="100000">
                                          <p:val>
                                            <p:strVal val="#ppt_y"/>
                                          </p:val>
                                        </p:tav>
                                      </p:tavLst>
                                    </p:anim>
                                    <p:anim calcmode="lin" valueType="num">
                                      <p:cBhvr>
                                        <p:cTn id="26" dur="3000" fill="hold"/>
                                        <p:tgtEl>
                                          <p:spTgt spid="4"/>
                                        </p:tgtEl>
                                        <p:attrNameLst>
                                          <p:attrName>ppt_w</p:attrName>
                                        </p:attrNameLst>
                                      </p:cBhvr>
                                      <p:tavLst>
                                        <p:tav tm="0">
                                          <p:val>
                                            <p:strVal val="#ppt_w"/>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childTnLst>
                                </p:cTn>
                              </p:par>
                              <p:par>
                                <p:cTn id="28" presetID="14" presetClass="entr" presetSubtype="5"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vertical)">
                                      <p:cBhvr>
                                        <p:cTn id="30" dur="3000"/>
                                        <p:tgtEl>
                                          <p:spTgt spid="7"/>
                                        </p:tgtEl>
                                      </p:cBhvr>
                                    </p:animEffect>
                                  </p:childTnLst>
                                </p:cTn>
                              </p:par>
                              <p:par>
                                <p:cTn id="31" presetID="14" presetClass="entr" presetSubtype="5"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randombar(vertical)">
                                      <p:cBhvr>
                                        <p:cTn id="33" dur="3000"/>
                                        <p:tgtEl>
                                          <p:spTgt spid="10"/>
                                        </p:tgtEl>
                                      </p:cBhvr>
                                    </p:animEffect>
                                  </p:childTnLst>
                                </p:cTn>
                              </p:par>
                            </p:childTnLst>
                          </p:cTn>
                        </p:par>
                        <p:par>
                          <p:cTn id="34" fill="hold">
                            <p:stCondLst>
                              <p:cond delay="3000"/>
                            </p:stCondLst>
                            <p:childTnLst>
                              <p:par>
                                <p:cTn id="35" presetID="56"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 by="(-#ppt_w*2)" calcmode="lin" valueType="num">
                                      <p:cBhvr rctx="PPT">
                                        <p:cTn id="37" dur="500" autoRev="1" fill="hold">
                                          <p:stCondLst>
                                            <p:cond delay="0"/>
                                          </p:stCondLst>
                                        </p:cTn>
                                        <p:tgtEl>
                                          <p:spTgt spid="11"/>
                                        </p:tgtEl>
                                        <p:attrNameLst>
                                          <p:attrName>ppt_w</p:attrName>
                                        </p:attrNameLst>
                                      </p:cBhvr>
                                    </p:anim>
                                    <p:anim by="(#ppt_w*0.50)" calcmode="lin" valueType="num">
                                      <p:cBhvr>
                                        <p:cTn id="38" dur="500" decel="50000" autoRev="1" fill="hold">
                                          <p:stCondLst>
                                            <p:cond delay="0"/>
                                          </p:stCondLst>
                                        </p:cTn>
                                        <p:tgtEl>
                                          <p:spTgt spid="11"/>
                                        </p:tgtEl>
                                        <p:attrNameLst>
                                          <p:attrName>ppt_x</p:attrName>
                                        </p:attrNameLst>
                                      </p:cBhvr>
                                    </p:anim>
                                    <p:anim from="(-#ppt_h/2)" to="(#ppt_y)" calcmode="lin" valueType="num">
                                      <p:cBhvr>
                                        <p:cTn id="39" dur="1000" fill="hold">
                                          <p:stCondLst>
                                            <p:cond delay="0"/>
                                          </p:stCondLst>
                                        </p:cTn>
                                        <p:tgtEl>
                                          <p:spTgt spid="11"/>
                                        </p:tgtEl>
                                        <p:attrNameLst>
                                          <p:attrName>ppt_y</p:attrName>
                                        </p:attrNameLst>
                                      </p:cBhvr>
                                    </p:anim>
                                    <p:animRot by="21600000">
                                      <p:cBhvr>
                                        <p:cTn id="40" dur="1000" fill="hold">
                                          <p:stCondLst>
                                            <p:cond delay="0"/>
                                          </p:stCondLst>
                                        </p:cTn>
                                        <p:tgtEl>
                                          <p:spTgt spid="11"/>
                                        </p:tgtEl>
                                        <p:attrNameLst>
                                          <p:attrName>r</p:attrName>
                                        </p:attrNameLst>
                                      </p:cBhvr>
                                    </p:animRot>
                                  </p:childTnLst>
                                </p:cTn>
                              </p:par>
                            </p:childTnLst>
                          </p:cTn>
                        </p:par>
                        <p:par>
                          <p:cTn id="41" fill="hold">
                            <p:stCondLst>
                              <p:cond delay="72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1"/>
                                          </p:val>
                                        </p:tav>
                                        <p:tav tm="100000">
                                          <p:val>
                                            <p:strVal val="#ppt_x"/>
                                          </p:val>
                                        </p:tav>
                                      </p:tavLst>
                                    </p:anim>
                                    <p:anim calcmode="lin" valueType="num">
                                      <p:cBhvr>
                                        <p:cTn id="4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9" grpId="1" animBg="1"/>
      <p:bldP spid="10" grpId="0" animBg="1"/>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cstate="print"/>
          <a:srcRect r="87801"/>
          <a:stretch>
            <a:fillRect/>
          </a:stretch>
        </p:blipFill>
        <p:spPr bwMode="auto">
          <a:xfrm>
            <a:off x="0" y="0"/>
            <a:ext cx="1116013" cy="5715000"/>
          </a:xfrm>
          <a:prstGeom prst="rect">
            <a:avLst/>
          </a:prstGeom>
          <a:noFill/>
          <a:ln w="9525">
            <a:noFill/>
            <a:miter lim="800000"/>
            <a:headEnd/>
            <a:tailEnd/>
          </a:ln>
        </p:spPr>
      </p:pic>
      <p:pic>
        <p:nvPicPr>
          <p:cNvPr id="3" name="Picture 2" descr="C:\Users\Ana María\Desktop\PPS\riiPYp7bj8Q.jpg"/>
          <p:cNvPicPr>
            <a:picLocks noChangeAspect="1" noChangeArrowheads="1"/>
          </p:cNvPicPr>
          <p:nvPr/>
        </p:nvPicPr>
        <p:blipFill>
          <a:blip r:embed="rId2" cstate="print"/>
          <a:srcRect l="12199" r="75200"/>
          <a:stretch>
            <a:fillRect/>
          </a:stretch>
        </p:blipFill>
        <p:spPr bwMode="auto">
          <a:xfrm>
            <a:off x="1116013" y="0"/>
            <a:ext cx="1152525" cy="5715000"/>
          </a:xfrm>
          <a:prstGeom prst="rect">
            <a:avLst/>
          </a:prstGeom>
          <a:noFill/>
          <a:ln w="9525">
            <a:noFill/>
            <a:miter lim="800000"/>
            <a:headEnd/>
            <a:tailEnd/>
          </a:ln>
        </p:spPr>
      </p:pic>
      <p:pic>
        <p:nvPicPr>
          <p:cNvPr id="4" name="Picture 2" descr="C:\Users\Ana María\Desktop\PPS\riiPYp7bj8Q.jpg"/>
          <p:cNvPicPr>
            <a:picLocks noChangeAspect="1" noChangeArrowheads="1"/>
          </p:cNvPicPr>
          <p:nvPr/>
        </p:nvPicPr>
        <p:blipFill>
          <a:blip r:embed="rId2" cstate="print"/>
          <a:srcRect l="24800" r="62601"/>
          <a:stretch>
            <a:fillRect/>
          </a:stretch>
        </p:blipFill>
        <p:spPr bwMode="auto">
          <a:xfrm>
            <a:off x="2268538" y="0"/>
            <a:ext cx="1150937" cy="5715000"/>
          </a:xfrm>
          <a:prstGeom prst="rect">
            <a:avLst/>
          </a:prstGeom>
          <a:noFill/>
          <a:ln w="9525">
            <a:noFill/>
            <a:miter lim="800000"/>
            <a:headEnd/>
            <a:tailEnd/>
          </a:ln>
        </p:spPr>
      </p:pic>
      <p:pic>
        <p:nvPicPr>
          <p:cNvPr id="5" name="Picture 2" descr="C:\Users\Ana María\Desktop\PPS\riiPYp7bj8Q.jpg"/>
          <p:cNvPicPr>
            <a:picLocks noChangeAspect="1" noChangeArrowheads="1"/>
          </p:cNvPicPr>
          <p:nvPr/>
        </p:nvPicPr>
        <p:blipFill>
          <a:blip r:embed="rId2" cstate="print"/>
          <a:srcRect l="37401" r="49213"/>
          <a:stretch>
            <a:fillRect/>
          </a:stretch>
        </p:blipFill>
        <p:spPr bwMode="auto">
          <a:xfrm>
            <a:off x="3419475" y="0"/>
            <a:ext cx="1223963" cy="5715000"/>
          </a:xfrm>
          <a:prstGeom prst="rect">
            <a:avLst/>
          </a:prstGeom>
          <a:noFill/>
          <a:ln w="9525">
            <a:noFill/>
            <a:miter lim="800000"/>
            <a:headEnd/>
            <a:tailEnd/>
          </a:ln>
        </p:spPr>
      </p:pic>
      <p:pic>
        <p:nvPicPr>
          <p:cNvPr id="6" name="Picture 2" descr="C:\Users\Ana María\Desktop\PPS\riiPYp7bj8Q.jpg"/>
          <p:cNvPicPr>
            <a:picLocks noChangeAspect="1" noChangeArrowheads="1"/>
          </p:cNvPicPr>
          <p:nvPr/>
        </p:nvPicPr>
        <p:blipFill>
          <a:blip r:embed="rId2" cstate="print"/>
          <a:srcRect l="50000" r="37399"/>
          <a:stretch>
            <a:fillRect/>
          </a:stretch>
        </p:blipFill>
        <p:spPr bwMode="auto">
          <a:xfrm>
            <a:off x="4572000" y="0"/>
            <a:ext cx="1152525" cy="5715000"/>
          </a:xfrm>
          <a:prstGeom prst="rect">
            <a:avLst/>
          </a:prstGeom>
          <a:noFill/>
          <a:ln w="9525">
            <a:noFill/>
            <a:miter lim="800000"/>
            <a:headEnd/>
            <a:tailEnd/>
          </a:ln>
        </p:spPr>
      </p:pic>
      <p:pic>
        <p:nvPicPr>
          <p:cNvPr id="7" name="Picture 2" descr="C:\Users\Ana María\Desktop\PPS\riiPYp7bj8Q.jpg"/>
          <p:cNvPicPr>
            <a:picLocks noChangeAspect="1" noChangeArrowheads="1"/>
          </p:cNvPicPr>
          <p:nvPr/>
        </p:nvPicPr>
        <p:blipFill>
          <a:blip r:embed="rId2" cstate="print"/>
          <a:srcRect l="62601" r="24800"/>
          <a:stretch>
            <a:fillRect/>
          </a:stretch>
        </p:blipFill>
        <p:spPr bwMode="auto">
          <a:xfrm>
            <a:off x="5724525" y="0"/>
            <a:ext cx="1150938" cy="5715000"/>
          </a:xfrm>
          <a:prstGeom prst="rect">
            <a:avLst/>
          </a:prstGeom>
          <a:noFill/>
          <a:ln w="9525">
            <a:noFill/>
            <a:miter lim="800000"/>
            <a:headEnd/>
            <a:tailEnd/>
          </a:ln>
        </p:spPr>
      </p:pic>
      <p:pic>
        <p:nvPicPr>
          <p:cNvPr id="8" name="Picture 2" descr="C:\Users\Ana María\Desktop\PPS\riiPYp7bj8Q.jpg"/>
          <p:cNvPicPr>
            <a:picLocks noChangeAspect="1" noChangeArrowheads="1"/>
          </p:cNvPicPr>
          <p:nvPr/>
        </p:nvPicPr>
        <p:blipFill>
          <a:blip r:embed="rId2" cstate="print"/>
          <a:srcRect l="75200" r="12199"/>
          <a:stretch>
            <a:fillRect/>
          </a:stretch>
        </p:blipFill>
        <p:spPr bwMode="auto">
          <a:xfrm>
            <a:off x="6875463" y="0"/>
            <a:ext cx="1152525" cy="5715000"/>
          </a:xfrm>
          <a:prstGeom prst="rect">
            <a:avLst/>
          </a:prstGeom>
          <a:noFill/>
          <a:ln w="9525">
            <a:noFill/>
            <a:miter lim="800000"/>
            <a:headEnd/>
            <a:tailEnd/>
          </a:ln>
        </p:spPr>
      </p:pic>
      <p:pic>
        <p:nvPicPr>
          <p:cNvPr id="9" name="Picture 2" descr="C:\Users\Ana María\Desktop\PPS\riiPYp7bj8Q.jpg"/>
          <p:cNvPicPr>
            <a:picLocks noChangeAspect="1" noChangeArrowheads="1"/>
          </p:cNvPicPr>
          <p:nvPr/>
        </p:nvPicPr>
        <p:blipFill>
          <a:blip r:embed="rId2" cstate="print"/>
          <a:srcRect l="87801"/>
          <a:stretch>
            <a:fillRect/>
          </a:stretch>
        </p:blipFill>
        <p:spPr bwMode="auto">
          <a:xfrm>
            <a:off x="8027988" y="0"/>
            <a:ext cx="1116012" cy="5715000"/>
          </a:xfrm>
          <a:prstGeom prst="rect">
            <a:avLst/>
          </a:prstGeom>
          <a:noFill/>
          <a:ln w="9525">
            <a:noFill/>
            <a:miter lim="800000"/>
            <a:headEnd/>
            <a:tailEnd/>
          </a:ln>
        </p:spPr>
      </p:pic>
      <p:sp>
        <p:nvSpPr>
          <p:cNvPr id="26" name="25 Rectángulo"/>
          <p:cNvSpPr/>
          <p:nvPr/>
        </p:nvSpPr>
        <p:spPr>
          <a:xfrm>
            <a:off x="0" y="0"/>
            <a:ext cx="9144000" cy="5715000"/>
          </a:xfrm>
          <a:prstGeom prst="rect">
            <a:avLst/>
          </a:prstGeom>
          <a:solidFill>
            <a:schemeClr val="tx1">
              <a:lumMod val="8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0" y="0"/>
            <a:ext cx="9144000" cy="5715000"/>
          </a:xfrm>
          <a:prstGeom prst="rect">
            <a:avLst/>
          </a:prstGeom>
          <a:solidFill>
            <a:schemeClr val="bg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1619250" y="554038"/>
            <a:ext cx="4608513"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1948 - El primer ‘éxodo' palestino.</a:t>
            </a:r>
          </a:p>
        </p:txBody>
      </p:sp>
      <p:sp>
        <p:nvSpPr>
          <p:cNvPr id="13" name="12 CuadroTexto"/>
          <p:cNvSpPr txBox="1"/>
          <p:nvPr/>
        </p:nvSpPr>
        <p:spPr>
          <a:xfrm>
            <a:off x="611188" y="4657725"/>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la II Guerra Mundial, se acordó la creación del estado judío de Israel en territorios palestinos. Más de 700.000 palestinos tuvieron que dejar sus hogares entre 1947 y 1948.</a:t>
            </a: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2000"/>
                                        <p:tgtEl>
                                          <p:spTgt spid="26"/>
                                        </p:tgtEl>
                                      </p:cBhvr>
                                    </p:animEffect>
                                    <p:set>
                                      <p:cBhvr>
                                        <p:cTn id="7" dur="1" fill="hold">
                                          <p:stCondLst>
                                            <p:cond delay="19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2000"/>
                                        <p:tgtEl>
                                          <p:spTgt spid="27"/>
                                        </p:tgtEl>
                                      </p:cBhvr>
                                    </p:animEffect>
                                    <p:set>
                                      <p:cBhvr>
                                        <p:cTn id="10" dur="1" fill="hold">
                                          <p:stCondLst>
                                            <p:cond delay="19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p:stCondLst>
                              <p:cond delay="3000"/>
                            </p:stCondLst>
                            <p:childTnLst>
                              <p:par>
                                <p:cTn id="36" presetID="56"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 by="(-#ppt_w*2)" calcmode="lin" valueType="num">
                                      <p:cBhvr rctx="PPT">
                                        <p:cTn id="38" dur="500" autoRev="1" fill="hold">
                                          <p:stCondLst>
                                            <p:cond delay="0"/>
                                          </p:stCondLst>
                                        </p:cTn>
                                        <p:tgtEl>
                                          <p:spTgt spid="12"/>
                                        </p:tgtEl>
                                        <p:attrNameLst>
                                          <p:attrName>ppt_w</p:attrName>
                                        </p:attrNameLst>
                                      </p:cBhvr>
                                    </p:anim>
                                    <p:anim by="(#ppt_w*0.50)" calcmode="lin" valueType="num">
                                      <p:cBhvr>
                                        <p:cTn id="39" dur="500" decel="50000" autoRev="1" fill="hold">
                                          <p:stCondLst>
                                            <p:cond delay="0"/>
                                          </p:stCondLst>
                                        </p:cTn>
                                        <p:tgtEl>
                                          <p:spTgt spid="12"/>
                                        </p:tgtEl>
                                        <p:attrNameLst>
                                          <p:attrName>ppt_x</p:attrName>
                                        </p:attrNameLst>
                                      </p:cBhvr>
                                    </p:anim>
                                    <p:anim from="(-#ppt_h/2)" to="(#ppt_y)" calcmode="lin" valueType="num">
                                      <p:cBhvr>
                                        <p:cTn id="40" dur="1000" fill="hold">
                                          <p:stCondLst>
                                            <p:cond delay="0"/>
                                          </p:stCondLst>
                                        </p:cTn>
                                        <p:tgtEl>
                                          <p:spTgt spid="12"/>
                                        </p:tgtEl>
                                        <p:attrNameLst>
                                          <p:attrName>ppt_y</p:attrName>
                                        </p:attrNameLst>
                                      </p:cBhvr>
                                    </p:anim>
                                    <p:animRot by="21600000">
                                      <p:cBhvr>
                                        <p:cTn id="41" dur="1000" fill="hold">
                                          <p:stCondLst>
                                            <p:cond delay="0"/>
                                          </p:stCondLst>
                                        </p:cTn>
                                        <p:tgtEl>
                                          <p:spTgt spid="12"/>
                                        </p:tgtEl>
                                        <p:attrNameLst>
                                          <p:attrName>r</p:attrName>
                                        </p:attrNameLst>
                                      </p:cBhvr>
                                    </p:animRot>
                                  </p:childTnLst>
                                </p:cTn>
                              </p:par>
                            </p:childTnLst>
                          </p:cTn>
                        </p:par>
                        <p:par>
                          <p:cTn id="42" fill="hold">
                            <p:stCondLst>
                              <p:cond delay="69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3"/>
                                        </p:tgtEl>
                                        <p:attrNameLst>
                                          <p:attrName>style.visibility</p:attrName>
                                        </p:attrNameLst>
                                      </p:cBhvr>
                                      <p:to>
                                        <p:strVal val="visible"/>
                                      </p:to>
                                    </p:set>
                                    <p:animEffect transition="in" filter="fade">
                                      <p:cBhvr>
                                        <p:cTn id="45" dur="1000"/>
                                        <p:tgtEl>
                                          <p:spTgt spid="13"/>
                                        </p:tgtEl>
                                      </p:cBhvr>
                                    </p:animEffect>
                                    <p:anim calcmode="lin" valueType="num">
                                      <p:cBhvr>
                                        <p:cTn id="46" dur="1000" fill="hold"/>
                                        <p:tgtEl>
                                          <p:spTgt spid="13"/>
                                        </p:tgtEl>
                                        <p:attrNameLst>
                                          <p:attrName>ppt_x</p:attrName>
                                        </p:attrNameLst>
                                      </p:cBhvr>
                                      <p:tavLst>
                                        <p:tav tm="0">
                                          <p:val>
                                            <p:strVal val="#ppt_x-.1"/>
                                          </p:val>
                                        </p:tav>
                                        <p:tav tm="100000">
                                          <p:val>
                                            <p:strVal val="#ppt_x"/>
                                          </p:val>
                                        </p:tav>
                                      </p:tavLst>
                                    </p:anim>
                                    <p:anim calcmode="lin" valueType="num">
                                      <p:cBhvr>
                                        <p:cTn id="4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7524750" y="0"/>
            <a:ext cx="1619250" cy="5715000"/>
          </a:xfrm>
          <a:prstGeom prst="rect">
            <a:avLst/>
          </a:prstGeom>
          <a:gradFill flip="none" rotWithShape="1">
            <a:gsLst>
              <a:gs pos="0">
                <a:schemeClr val="tx1">
                  <a:lumMod val="50000"/>
                  <a:shade val="30000"/>
                  <a:satMod val="115000"/>
                </a:schemeClr>
              </a:gs>
              <a:gs pos="50000">
                <a:schemeClr val="tx1">
                  <a:lumMod val="50000"/>
                  <a:shade val="67500"/>
                  <a:satMod val="115000"/>
                </a:schemeClr>
              </a:gs>
              <a:gs pos="100000">
                <a:schemeClr val="tx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p:spPr>
      </p:pic>
      <p:sp>
        <p:nvSpPr>
          <p:cNvPr id="9" name="8 Rectángulo"/>
          <p:cNvSpPr/>
          <p:nvPr/>
        </p:nvSpPr>
        <p:spPr>
          <a:xfrm>
            <a:off x="1835150" y="157163"/>
            <a:ext cx="5473700" cy="5400675"/>
          </a:xfrm>
          <a:prstGeom prst="rect">
            <a:avLst/>
          </a:prstGeom>
          <a:solidFill>
            <a:schemeClr val="tx1">
              <a:lumMod val="8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124075" y="396875"/>
            <a:ext cx="4895850" cy="4908550"/>
          </a:xfrm>
          <a:prstGeom prst="rect">
            <a:avLst/>
          </a:pr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1619250" cy="5715000"/>
          </a:xfrm>
          <a:prstGeom prst="rect">
            <a:avLst/>
          </a:prstGeom>
          <a:gradFill flip="none" rotWithShape="1">
            <a:gsLst>
              <a:gs pos="0">
                <a:schemeClr val="tx1">
                  <a:lumMod val="50000"/>
                  <a:shade val="30000"/>
                  <a:satMod val="115000"/>
                </a:schemeClr>
              </a:gs>
              <a:gs pos="50000">
                <a:schemeClr val="tx1">
                  <a:lumMod val="50000"/>
                  <a:shade val="67500"/>
                  <a:satMod val="115000"/>
                </a:schemeClr>
              </a:gs>
              <a:gs pos="100000">
                <a:schemeClr val="tx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1476375" y="120650"/>
            <a:ext cx="3024188"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1948 - Albert Einstein junto a su terapeuta.</a:t>
            </a:r>
          </a:p>
        </p:txBody>
      </p:sp>
      <p:sp>
        <p:nvSpPr>
          <p:cNvPr id="11" name="10 CuadroTexto"/>
          <p:cNvSpPr txBox="1"/>
          <p:nvPr/>
        </p:nvSpPr>
        <p:spPr>
          <a:xfrm>
            <a:off x="323850"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Genial fotografía para la revista LIFE del genio de la física, Albert Einstein, que posa con semblante triste junto a </a:t>
            </a:r>
            <a:r>
              <a:rPr lang="es-ES" b="1" dirty="0" err="1">
                <a:effectLst>
                  <a:glow rad="101600">
                    <a:schemeClr val="accent2">
                      <a:satMod val="175000"/>
                      <a:alpha val="40000"/>
                    </a:schemeClr>
                  </a:glow>
                  <a:outerShdw blurRad="38100" dist="38100" dir="2700000" algn="tl">
                    <a:srgbClr val="000000">
                      <a:alpha val="43137"/>
                    </a:srgbClr>
                  </a:outerShdw>
                </a:effectLst>
              </a:rPr>
              <a:t>Cord</a:t>
            </a:r>
            <a:r>
              <a:rPr lang="es-ES" b="1" dirty="0">
                <a:effectLst>
                  <a:glow rad="101600">
                    <a:schemeClr val="accent2">
                      <a:satMod val="175000"/>
                      <a:alpha val="40000"/>
                    </a:schemeClr>
                  </a:glow>
                  <a:outerShdw blurRad="38100" dist="38100" dir="2700000" algn="tl">
                    <a:srgbClr val="000000">
                      <a:alpha val="43137"/>
                    </a:srgbClr>
                  </a:outerShdw>
                </a:effectLst>
              </a:rPr>
              <a:t> Meyer </a:t>
            </a:r>
            <a:r>
              <a:rPr lang="es-ES" b="1" dirty="0" err="1">
                <a:effectLst>
                  <a:glow rad="101600">
                    <a:schemeClr val="accent2">
                      <a:satMod val="175000"/>
                      <a:alpha val="40000"/>
                    </a:schemeClr>
                  </a:glow>
                  <a:outerShdw blurRad="38100" dist="38100" dir="2700000" algn="tl">
                    <a:srgbClr val="000000">
                      <a:alpha val="43137"/>
                    </a:srgbClr>
                  </a:outerShdw>
                </a:effectLst>
              </a:rPr>
              <a:t>Jr</a:t>
            </a:r>
            <a:r>
              <a:rPr lang="es-ES" b="1" dirty="0">
                <a:effectLst>
                  <a:glow rad="101600">
                    <a:schemeClr val="accent2">
                      <a:satMod val="175000"/>
                      <a:alpha val="40000"/>
                    </a:schemeClr>
                  </a:glow>
                  <a:outerShdw blurRad="38100" dist="38100" dir="2700000" algn="tl">
                    <a:srgbClr val="000000">
                      <a:alpha val="43137"/>
                    </a:srgbClr>
                  </a:outerShdw>
                </a:effectLst>
              </a:rPr>
              <a:t>, su terapeuta. Conversaban sobre la posición rusa ante la nueva situación internacional tras las II Guerra Mundial.</a:t>
            </a:r>
          </a:p>
        </p:txBody>
      </p:sp>
    </p:spTree>
  </p:cSld>
  <p:clrMapOvr>
    <a:masterClrMapping/>
  </p:clrMapOvr>
  <mc:AlternateContent xmlns:mc="http://schemas.openxmlformats.org/markup-compatibility/2006">
    <mc:Choice xmlns:p14="http://schemas.microsoft.com/office/powerpoint/2010/main" Requires="p14">
      <p:transition spd="slow" p14:dur="225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0.7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par>
                                <p:cTn id="19" presetID="3"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vertical)">
                                      <p:cBhvr>
                                        <p:cTn id="21" dur="3000"/>
                                        <p:tgtEl>
                                          <p:spTgt spid="7"/>
                                        </p:tgtEl>
                                      </p:cBhvr>
                                    </p:animEffect>
                                  </p:childTnLst>
                                </p:cTn>
                              </p:par>
                              <p:par>
                                <p:cTn id="22" presetID="3" presetClass="entr" presetSubtype="5"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vertical)">
                                      <p:cBhvr>
                                        <p:cTn id="24" dur="3000"/>
                                        <p:tgtEl>
                                          <p:spTgt spid="6"/>
                                        </p:tgtEl>
                                      </p:cBhvr>
                                    </p:animEffect>
                                  </p:childTnLst>
                                </p:cTn>
                              </p:par>
                            </p:childTnLst>
                          </p:cTn>
                        </p:par>
                        <p:par>
                          <p:cTn id="25" fill="hold">
                            <p:stCondLst>
                              <p:cond delay="30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by="(-#ppt_w*2)" calcmode="lin" valueType="num">
                                      <p:cBhvr rctx="PPT">
                                        <p:cTn id="28" dur="500" autoRev="1" fill="hold">
                                          <p:stCondLst>
                                            <p:cond delay="0"/>
                                          </p:stCondLst>
                                        </p:cTn>
                                        <p:tgtEl>
                                          <p:spTgt spid="10"/>
                                        </p:tgtEl>
                                        <p:attrNameLst>
                                          <p:attrName>ppt_w</p:attrName>
                                        </p:attrNameLst>
                                      </p:cBhvr>
                                    </p:anim>
                                    <p:anim by="(#ppt_w*0.50)" calcmode="lin" valueType="num">
                                      <p:cBhvr>
                                        <p:cTn id="29" dur="500" decel="50000" autoRev="1" fill="hold">
                                          <p:stCondLst>
                                            <p:cond delay="0"/>
                                          </p:stCondLst>
                                        </p:cTn>
                                        <p:tgtEl>
                                          <p:spTgt spid="10"/>
                                        </p:tgtEl>
                                        <p:attrNameLst>
                                          <p:attrName>ppt_x</p:attrName>
                                        </p:attrNameLst>
                                      </p:cBhvr>
                                    </p:anim>
                                    <p:anim from="(-#ppt_h/2)" to="(#ppt_y)" calcmode="lin" valueType="num">
                                      <p:cBhvr>
                                        <p:cTn id="30" dur="1000" fill="hold">
                                          <p:stCondLst>
                                            <p:cond delay="0"/>
                                          </p:stCondLst>
                                        </p:cTn>
                                        <p:tgtEl>
                                          <p:spTgt spid="10"/>
                                        </p:tgtEl>
                                        <p:attrNameLst>
                                          <p:attrName>ppt_y</p:attrName>
                                        </p:attrNameLst>
                                      </p:cBhvr>
                                    </p:anim>
                                    <p:animRot by="21600000">
                                      <p:cBhvr>
                                        <p:cTn id="31" dur="1000" fill="hold">
                                          <p:stCondLst>
                                            <p:cond delay="0"/>
                                          </p:stCondLst>
                                        </p:cTn>
                                        <p:tgtEl>
                                          <p:spTgt spid="10"/>
                                        </p:tgtEl>
                                        <p:attrNameLst>
                                          <p:attrName>r</p:attrName>
                                        </p:attrNameLst>
                                      </p:cBhvr>
                                    </p:animRot>
                                  </p:childTnLst>
                                </p:cTn>
                              </p:par>
                            </p:childTnLst>
                          </p:cTn>
                        </p:par>
                        <p:par>
                          <p:cTn id="32" fill="hold">
                            <p:stCondLst>
                              <p:cond delay="76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1"/>
                                          </p:val>
                                        </p:tav>
                                        <p:tav tm="100000">
                                          <p:val>
                                            <p:strVal val="#ppt_x"/>
                                          </p:val>
                                        </p:tav>
                                      </p:tavLst>
                                    </p:anim>
                                    <p:anim calcmode="lin" valueType="num">
                                      <p:cBhvr>
                                        <p:cTn id="3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PS\AZUL.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solidFill>
            <a:schemeClr val="accent3">
              <a:lumMod val="50000"/>
              <a:alpha val="80000"/>
            </a:schemeClr>
          </a:solidFill>
          <a:ln w="9525">
            <a:noFill/>
            <a:miter lim="800000"/>
            <a:headEnd/>
            <a:tailEnd/>
          </a:ln>
        </p:spPr>
      </p:pic>
      <p:pic>
        <p:nvPicPr>
          <p:cNvPr id="3" name="Picture 2" descr="C:\Users\Ana María\Desktop\PPS\AZUL.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solidFill>
            <a:schemeClr val="accent3">
              <a:lumMod val="50000"/>
              <a:alpha val="80000"/>
            </a:schemeClr>
          </a:solidFill>
          <a:ln w="9525">
            <a:noFill/>
            <a:miter lim="800000"/>
            <a:headEnd/>
            <a:tailEnd/>
          </a:ln>
        </p:spPr>
      </p:pic>
      <p:pic>
        <p:nvPicPr>
          <p:cNvPr id="4" name="Picture 2" descr="C:\Users\Ana María\Desktop\PPS\AZUL.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solidFill>
            <a:schemeClr val="accent3">
              <a:lumMod val="50000"/>
              <a:alpha val="80000"/>
            </a:schemeClr>
          </a:solidFill>
          <a:ln w="9525">
            <a:noFill/>
            <a:miter lim="800000"/>
            <a:headEnd/>
            <a:tailEnd/>
          </a:ln>
        </p:spPr>
      </p:pic>
      <p:pic>
        <p:nvPicPr>
          <p:cNvPr id="5" name="Picture 2" descr="C:\Users\Ana María\Desktop\PPS\AZUL.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solidFill>
            <a:schemeClr val="accent3">
              <a:lumMod val="50000"/>
              <a:alpha val="80000"/>
            </a:schemeClr>
          </a:solidFill>
          <a:ln w="9525">
            <a:noFill/>
            <a:miter lim="800000"/>
            <a:headEnd/>
            <a:tailEnd/>
          </a:ln>
        </p:spPr>
      </p:pic>
      <p:pic>
        <p:nvPicPr>
          <p:cNvPr id="8" name="7 Imagen" descr="31 - 1948 - El caballo más grande de la historia.jpg"/>
          <p:cNvPicPr>
            <a:picLocks noChangeAspect="1"/>
          </p:cNvPicPr>
          <p:nvPr/>
        </p:nvPicPr>
        <p:blipFill>
          <a:blip r:embed="rId2" cstate="print"/>
          <a:srcRect/>
          <a:stretch>
            <a:fillRect/>
          </a:stretch>
        </p:blipFill>
        <p:spPr bwMode="auto">
          <a:xfrm>
            <a:off x="0" y="0"/>
            <a:ext cx="9144000" cy="5727700"/>
          </a:xfrm>
          <a:prstGeom prst="rect">
            <a:avLst/>
          </a:prstGeom>
          <a:noFill/>
          <a:ln w="9525">
            <a:noFill/>
            <a:miter lim="800000"/>
            <a:headEnd/>
            <a:tailEnd/>
          </a:ln>
        </p:spPr>
      </p:pic>
      <p:pic>
        <p:nvPicPr>
          <p:cNvPr id="9" name="8 Imagen" descr="31 - 1948 - El caballo más grande de la histor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1042988" y="409575"/>
            <a:ext cx="5761037"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1948 - El caballo más grande de la historia.</a:t>
            </a:r>
          </a:p>
        </p:txBody>
      </p:sp>
      <p:sp>
        <p:nvSpPr>
          <p:cNvPr id="11" name="10 CuadroTexto"/>
          <p:cNvSpPr txBox="1"/>
          <p:nvPr/>
        </p:nvSpPr>
        <p:spPr>
          <a:xfrm>
            <a:off x="611188"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Brooklyn </a:t>
            </a:r>
            <a:r>
              <a:rPr lang="es-ES" b="1" dirty="0" err="1">
                <a:effectLst>
                  <a:glow rad="101600">
                    <a:schemeClr val="accent2">
                      <a:satMod val="175000"/>
                      <a:alpha val="40000"/>
                    </a:schemeClr>
                  </a:glow>
                  <a:outerShdw blurRad="38100" dist="38100" dir="2700000" algn="tl">
                    <a:srgbClr val="000000">
                      <a:alpha val="43137"/>
                    </a:srgbClr>
                  </a:outerShdw>
                </a:effectLst>
              </a:rPr>
              <a:t>Supreme</a:t>
            </a:r>
            <a:r>
              <a:rPr lang="es-ES" b="1" dirty="0">
                <a:effectLst>
                  <a:glow rad="101600">
                    <a:schemeClr val="accent2">
                      <a:satMod val="175000"/>
                      <a:alpha val="40000"/>
                    </a:schemeClr>
                  </a:glow>
                  <a:outerShdw blurRad="38100" dist="38100" dir="2700000" algn="tl">
                    <a:srgbClr val="000000">
                      <a:alpha val="43137"/>
                    </a:srgbClr>
                  </a:outerShdw>
                </a:effectLst>
              </a:rPr>
              <a:t> fue un caballo belga nacido en 1928 y que pasó a la historia como el de mayor </a:t>
            </a:r>
            <a:r>
              <a:rPr lang="es-ES" b="1" dirty="0" err="1">
                <a:effectLst>
                  <a:glow rad="101600">
                    <a:schemeClr val="accent2">
                      <a:satMod val="175000"/>
                      <a:alpha val="40000"/>
                    </a:schemeClr>
                  </a:glow>
                  <a:outerShdw blurRad="38100" dist="38100" dir="2700000" algn="tl">
                    <a:srgbClr val="000000">
                      <a:alpha val="43137"/>
                    </a:srgbClr>
                  </a:outerShdw>
                </a:effectLst>
              </a:rPr>
              <a:t>embergadura</a:t>
            </a:r>
            <a:r>
              <a:rPr lang="es-ES" b="1" dirty="0">
                <a:effectLst>
                  <a:glow rad="101600">
                    <a:schemeClr val="accent2">
                      <a:satMod val="175000"/>
                      <a:alpha val="40000"/>
                    </a:schemeClr>
                  </a:glow>
                  <a:outerShdw blurRad="38100" dist="38100" dir="2700000" algn="tl">
                    <a:srgbClr val="000000">
                      <a:alpha val="43137"/>
                    </a:srgbClr>
                  </a:outerShdw>
                </a:effectLst>
              </a:rPr>
              <a:t> que se ha conocido. Pesaba más de una tonelada y media. Fue exhibido por su dueño hasta su muerte en 1948. Cobraba 15 centavos por subirse a su grupa.</a:t>
            </a:r>
          </a:p>
        </p:txBody>
      </p:sp>
    </p:spTree>
  </p:cSld>
  <p:clrMapOvr>
    <a:masterClrMapping/>
  </p:clrMapOvr>
  <mc:AlternateContent xmlns:mc="http://schemas.openxmlformats.org/markup-compatibility/2006">
    <mc:Choice xmlns:p14="http://schemas.microsoft.com/office/powerpoint/2010/main" Requires="p14">
      <p:transition spd="slow" p14:dur="2000" advTm="35000">
        <p14:warp dir="i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1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4/3*#ppt_w"/>
                                          </p:val>
                                        </p:tav>
                                        <p:tav tm="100000">
                                          <p:val>
                                            <p:strVal val="#ppt_w"/>
                                          </p:val>
                                        </p:tav>
                                      </p:tavLst>
                                    </p:anim>
                                    <p:anim calcmode="lin" valueType="num">
                                      <p:cBhvr>
                                        <p:cTn id="11" dur="1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2050"/>
                                        </p:tgtEl>
                                        <p:attrNameLst>
                                          <p:attrName>style.visibility</p:attrName>
                                        </p:attrNameLst>
                                      </p:cBhvr>
                                      <p:to>
                                        <p:strVal val="visible"/>
                                      </p:to>
                                    </p:set>
                                    <p:animEffect transition="in" filter="box(in)">
                                      <p:cBhvr>
                                        <p:cTn id="14" dur="1000"/>
                                        <p:tgtEl>
                                          <p:spTgt spid="205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1000" fill="hold"/>
                                        <p:tgtEl>
                                          <p:spTgt spid="2050"/>
                                        </p:tgtEl>
                                        <p:attrNameLst>
                                          <p:attrName>ppt_w</p:attrName>
                                        </p:attrNameLst>
                                      </p:cBhvr>
                                      <p:tavLst>
                                        <p:tav tm="0">
                                          <p:val>
                                            <p:strVal val="4/3*#ppt_w"/>
                                          </p:val>
                                        </p:tav>
                                        <p:tav tm="100000">
                                          <p:val>
                                            <p:strVal val="#ppt_w"/>
                                          </p:val>
                                        </p:tav>
                                      </p:tavLst>
                                    </p:anim>
                                    <p:anim calcmode="lin" valueType="num">
                                      <p:cBhvr>
                                        <p:cTn id="18" dur="1000" fill="hold"/>
                                        <p:tgtEl>
                                          <p:spTgt spid="2050"/>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1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strVal val="4/3*#ppt_w"/>
                                          </p:val>
                                        </p:tav>
                                        <p:tav tm="100000">
                                          <p:val>
                                            <p:strVal val="#ppt_w"/>
                                          </p:val>
                                        </p:tav>
                                      </p:tavLst>
                                    </p:anim>
                                    <p:anim calcmode="lin" valueType="num">
                                      <p:cBhvr>
                                        <p:cTn id="25" dur="1000" fill="hold"/>
                                        <p:tgtEl>
                                          <p:spTgt spid="4"/>
                                        </p:tgtEl>
                                        <p:attrNameLst>
                                          <p:attrName>ppt_h</p:attrName>
                                        </p:attrNameLst>
                                      </p:cBhvr>
                                      <p:tavLst>
                                        <p:tav tm="0">
                                          <p:val>
                                            <p:strVal val="4/3*#ppt_h"/>
                                          </p:val>
                                        </p:tav>
                                        <p:tav tm="100000">
                                          <p:val>
                                            <p:strVal val="#ppt_h"/>
                                          </p:val>
                                        </p:tav>
                                      </p:tavLst>
                                    </p:anim>
                                  </p:childTnLst>
                                </p:cTn>
                              </p:par>
                              <p:par>
                                <p:cTn id="26" presetID="4"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ox(in)">
                                      <p:cBhvr>
                                        <p:cTn id="28" dur="1000"/>
                                        <p:tgtEl>
                                          <p:spTgt spid="5"/>
                                        </p:tgtEl>
                                      </p:cBhvr>
                                    </p:animEffec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strVal val="4/3*#ppt_w"/>
                                          </p:val>
                                        </p:tav>
                                        <p:tav tm="100000">
                                          <p:val>
                                            <p:strVal val="#ppt_w"/>
                                          </p:val>
                                        </p:tav>
                                      </p:tavLst>
                                    </p:anim>
                                    <p:anim calcmode="lin" valueType="num">
                                      <p:cBhvr>
                                        <p:cTn id="32" dur="1000" fill="hold"/>
                                        <p:tgtEl>
                                          <p:spTgt spid="5"/>
                                        </p:tgtEl>
                                        <p:attrNameLst>
                                          <p:attrName>ppt_h</p:attrName>
                                        </p:attrNameLst>
                                      </p:cBhvr>
                                      <p:tavLst>
                                        <p:tav tm="0">
                                          <p:val>
                                            <p:strVal val="4/3*#ppt_h"/>
                                          </p:val>
                                        </p:tav>
                                        <p:tav tm="100000">
                                          <p:val>
                                            <p:strVal val="#ppt_h"/>
                                          </p:val>
                                        </p:tav>
                                      </p:tavLst>
                                    </p:anim>
                                  </p:childTnLst>
                                </p:cTn>
                              </p:par>
                              <p:par>
                                <p:cTn id="33" presetID="26" presetClass="emph" presetSubtype="0" fill="hold" nodeType="withEffect">
                                  <p:stCondLst>
                                    <p:cond delay="0"/>
                                  </p:stCondLst>
                                  <p:childTnLst>
                                    <p:animEffect transition="out" filter="fade">
                                      <p:cBhvr>
                                        <p:cTn id="34" dur="2000" tmFilter="0, 0; .2, .5; .8, .5; 1, 0"/>
                                        <p:tgtEl>
                                          <p:spTgt spid="3"/>
                                        </p:tgtEl>
                                      </p:cBhvr>
                                    </p:animEffect>
                                    <p:animScale>
                                      <p:cBhvr>
                                        <p:cTn id="35" dur="1000" autoRev="1" fill="hold"/>
                                        <p:tgtEl>
                                          <p:spTgt spid="3"/>
                                        </p:tgtEl>
                                      </p:cBhvr>
                                      <p:by x="105000" y="105000"/>
                                    </p:animScale>
                                  </p:childTnLst>
                                </p:cTn>
                              </p:par>
                              <p:par>
                                <p:cTn id="36" presetID="26" presetClass="emph" presetSubtype="0" fill="hold" nodeType="withEffect">
                                  <p:stCondLst>
                                    <p:cond delay="0"/>
                                  </p:stCondLst>
                                  <p:childTnLst>
                                    <p:animEffect transition="out" filter="fade">
                                      <p:cBhvr>
                                        <p:cTn id="37" dur="2000" tmFilter="0, 0; .2, .5; .8, .5; 1, 0"/>
                                        <p:tgtEl>
                                          <p:spTgt spid="2050"/>
                                        </p:tgtEl>
                                      </p:cBhvr>
                                    </p:animEffect>
                                    <p:animScale>
                                      <p:cBhvr>
                                        <p:cTn id="38" dur="1000" autoRev="1" fill="hold"/>
                                        <p:tgtEl>
                                          <p:spTgt spid="2050"/>
                                        </p:tgtEl>
                                      </p:cBhvr>
                                      <p:by x="105000" y="105000"/>
                                    </p:animScale>
                                  </p:childTnLst>
                                </p:cTn>
                              </p:par>
                              <p:par>
                                <p:cTn id="39" presetID="26" presetClass="emph" presetSubtype="0" fill="hold" nodeType="withEffect">
                                  <p:stCondLst>
                                    <p:cond delay="0"/>
                                  </p:stCondLst>
                                  <p:childTnLst>
                                    <p:animEffect transition="out" filter="fade">
                                      <p:cBhvr>
                                        <p:cTn id="40" dur="2000" tmFilter="0, 0; .2, .5; .8, .5; 1, 0"/>
                                        <p:tgtEl>
                                          <p:spTgt spid="4"/>
                                        </p:tgtEl>
                                      </p:cBhvr>
                                    </p:animEffect>
                                    <p:animScale>
                                      <p:cBhvr>
                                        <p:cTn id="41" dur="1000" autoRev="1" fill="hold"/>
                                        <p:tgtEl>
                                          <p:spTgt spid="4"/>
                                        </p:tgtEl>
                                      </p:cBhvr>
                                      <p:by x="105000" y="105000"/>
                                    </p:animScale>
                                  </p:childTnLst>
                                </p:cTn>
                              </p:par>
                              <p:par>
                                <p:cTn id="42" presetID="26" presetClass="emph" presetSubtype="0" fill="hold" nodeType="withEffect">
                                  <p:stCondLst>
                                    <p:cond delay="0"/>
                                  </p:stCondLst>
                                  <p:childTnLst>
                                    <p:animEffect transition="out" filter="fade">
                                      <p:cBhvr>
                                        <p:cTn id="43" dur="2000" tmFilter="0, 0; .2, .5; .8, .5; 1, 0"/>
                                        <p:tgtEl>
                                          <p:spTgt spid="5"/>
                                        </p:tgtEl>
                                      </p:cBhvr>
                                    </p:animEffect>
                                    <p:animScale>
                                      <p:cBhvr>
                                        <p:cTn id="44" dur="1000" autoRev="1" fill="hold"/>
                                        <p:tgtEl>
                                          <p:spTgt spid="5"/>
                                        </p:tgtEl>
                                      </p:cBhvr>
                                      <p:by x="105000" y="105000"/>
                                    </p:animScale>
                                  </p:childTnLst>
                                </p:cTn>
                              </p:par>
                            </p:childTnLst>
                          </p:cTn>
                        </p:par>
                        <p:par>
                          <p:cTn id="45" fill="hold">
                            <p:stCondLst>
                              <p:cond delay="2000"/>
                            </p:stCondLst>
                            <p:childTnLst>
                              <p:par>
                                <p:cTn id="46" presetID="21" presetClass="entr" presetSubtype="4" fill="hold"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heel(4)">
                                      <p:cBhvr>
                                        <p:cTn id="48" dur="3000"/>
                                        <p:tgtEl>
                                          <p:spTgt spid="8"/>
                                        </p:tgtEl>
                                      </p:cBhvr>
                                    </p:animEffect>
                                  </p:childTnLst>
                                </p:cTn>
                              </p:par>
                              <p:par>
                                <p:cTn id="49" presetID="23" presetClass="entr" presetSubtype="288"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p:val>
                                            <p:strVal val="4/3*#ppt_w"/>
                                          </p:val>
                                        </p:tav>
                                        <p:tav tm="100000">
                                          <p:val>
                                            <p:strVal val="#ppt_w"/>
                                          </p:val>
                                        </p:tav>
                                      </p:tavLst>
                                    </p:anim>
                                    <p:anim calcmode="lin" valueType="num">
                                      <p:cBhvr>
                                        <p:cTn id="52" dur="3000" fill="hold"/>
                                        <p:tgtEl>
                                          <p:spTgt spid="8"/>
                                        </p:tgtEl>
                                        <p:attrNameLst>
                                          <p:attrName>ppt_h</p:attrName>
                                        </p:attrNameLst>
                                      </p:cBhvr>
                                      <p:tavLst>
                                        <p:tav tm="0">
                                          <p:val>
                                            <p:strVal val="4/3*#ppt_h"/>
                                          </p:val>
                                        </p:tav>
                                        <p:tav tm="100000">
                                          <p:val>
                                            <p:strVal val="#ppt_h"/>
                                          </p:val>
                                        </p:tav>
                                      </p:tavLst>
                                    </p:anim>
                                  </p:childTnLst>
                                </p:cTn>
                              </p:par>
                              <p:par>
                                <p:cTn id="53" presetID="8" presetClass="entr" presetSubtype="32"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diamond(out)">
                                      <p:cBhvr>
                                        <p:cTn id="55" dur="3000"/>
                                        <p:tgtEl>
                                          <p:spTgt spid="9"/>
                                        </p:tgtEl>
                                      </p:cBhvr>
                                    </p:animEffect>
                                  </p:childTnLst>
                                </p:cTn>
                              </p:par>
                              <p:par>
                                <p:cTn id="56" presetID="23" presetClass="entr" presetSubtype="28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3000" fill="hold"/>
                                        <p:tgtEl>
                                          <p:spTgt spid="9"/>
                                        </p:tgtEl>
                                        <p:attrNameLst>
                                          <p:attrName>ppt_w</p:attrName>
                                        </p:attrNameLst>
                                      </p:cBhvr>
                                      <p:tavLst>
                                        <p:tav tm="0">
                                          <p:val>
                                            <p:strVal val="4/3*#ppt_w"/>
                                          </p:val>
                                        </p:tav>
                                        <p:tav tm="100000">
                                          <p:val>
                                            <p:strVal val="#ppt_w"/>
                                          </p:val>
                                        </p:tav>
                                      </p:tavLst>
                                    </p:anim>
                                    <p:anim calcmode="lin" valueType="num">
                                      <p:cBhvr>
                                        <p:cTn id="59" dur="3000" fill="hold"/>
                                        <p:tgtEl>
                                          <p:spTgt spid="9"/>
                                        </p:tgtEl>
                                        <p:attrNameLst>
                                          <p:attrName>ppt_h</p:attrName>
                                        </p:attrNameLst>
                                      </p:cBhvr>
                                      <p:tavLst>
                                        <p:tav tm="0">
                                          <p:val>
                                            <p:strVal val="4/3*#ppt_h"/>
                                          </p:val>
                                        </p:tav>
                                        <p:tav tm="100000">
                                          <p:val>
                                            <p:strVal val="#ppt_h"/>
                                          </p:val>
                                        </p:tav>
                                      </p:tavLst>
                                    </p:anim>
                                  </p:childTnLst>
                                </p:cTn>
                              </p:par>
                            </p:childTnLst>
                          </p:cTn>
                        </p:par>
                        <p:par>
                          <p:cTn id="60" fill="hold">
                            <p:stCondLst>
                              <p:cond delay="500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10"/>
                                        </p:tgtEl>
                                        <p:attrNameLst>
                                          <p:attrName>style.visibility</p:attrName>
                                        </p:attrNameLst>
                                      </p:cBhvr>
                                      <p:to>
                                        <p:strVal val="visible"/>
                                      </p:to>
                                    </p:set>
                                    <p:anim by="(-#ppt_w*2)" calcmode="lin" valueType="num">
                                      <p:cBhvr rctx="PPT">
                                        <p:cTn id="63" dur="500" autoRev="1" fill="hold">
                                          <p:stCondLst>
                                            <p:cond delay="0"/>
                                          </p:stCondLst>
                                        </p:cTn>
                                        <p:tgtEl>
                                          <p:spTgt spid="10"/>
                                        </p:tgtEl>
                                        <p:attrNameLst>
                                          <p:attrName>ppt_w</p:attrName>
                                        </p:attrNameLst>
                                      </p:cBhvr>
                                    </p:anim>
                                    <p:anim by="(#ppt_w*0.50)" calcmode="lin" valueType="num">
                                      <p:cBhvr>
                                        <p:cTn id="64" dur="500" decel="50000" autoRev="1" fill="hold">
                                          <p:stCondLst>
                                            <p:cond delay="0"/>
                                          </p:stCondLst>
                                        </p:cTn>
                                        <p:tgtEl>
                                          <p:spTgt spid="10"/>
                                        </p:tgtEl>
                                        <p:attrNameLst>
                                          <p:attrName>ppt_x</p:attrName>
                                        </p:attrNameLst>
                                      </p:cBhvr>
                                    </p:anim>
                                    <p:anim from="(-#ppt_h/2)" to="(#ppt_y)" calcmode="lin" valueType="num">
                                      <p:cBhvr>
                                        <p:cTn id="65" dur="1000" fill="hold">
                                          <p:stCondLst>
                                            <p:cond delay="0"/>
                                          </p:stCondLst>
                                        </p:cTn>
                                        <p:tgtEl>
                                          <p:spTgt spid="10"/>
                                        </p:tgtEl>
                                        <p:attrNameLst>
                                          <p:attrName>ppt_y</p:attrName>
                                        </p:attrNameLst>
                                      </p:cBhvr>
                                    </p:anim>
                                    <p:animRot by="21600000">
                                      <p:cBhvr>
                                        <p:cTn id="66" dur="1000" fill="hold">
                                          <p:stCondLst>
                                            <p:cond delay="0"/>
                                          </p:stCondLst>
                                        </p:cTn>
                                        <p:tgtEl>
                                          <p:spTgt spid="10"/>
                                        </p:tgtEl>
                                        <p:attrNameLst>
                                          <p:attrName>r</p:attrName>
                                        </p:attrNameLst>
                                      </p:cBhvr>
                                    </p:animRot>
                                  </p:childTnLst>
                                </p:cTn>
                              </p:par>
                            </p:childTnLst>
                          </p:cTn>
                        </p:par>
                        <p:par>
                          <p:cTn id="67" fill="hold">
                            <p:stCondLst>
                              <p:cond delay="95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2 - 1949 - Gino Sciardis lubrica su bicicleta durante el Tour de Franc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32 - 1949 - Gino Sciardis lubrica su bicicleta durante el Tour de Franc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550" y="193675"/>
            <a:ext cx="518477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1949 - Gino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Sciardis</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consigue lubricar su bicicleta durante el Tour de Francia.</a:t>
            </a:r>
          </a:p>
        </p:txBody>
      </p:sp>
      <p:sp>
        <p:nvSpPr>
          <p:cNvPr id="6" name="5 CuadroTexto"/>
          <p:cNvSpPr txBox="1"/>
          <p:nvPr/>
        </p:nvSpPr>
        <p:spPr>
          <a:xfrm>
            <a:off x="539750" y="4657725"/>
            <a:ext cx="8135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ayudante lubrica la bicicleta del ciclista italiano Gino </a:t>
            </a:r>
            <a:r>
              <a:rPr lang="es-ES" b="1" dirty="0" err="1">
                <a:effectLst>
                  <a:glow rad="101600">
                    <a:schemeClr val="accent2">
                      <a:satMod val="175000"/>
                      <a:alpha val="40000"/>
                    </a:schemeClr>
                  </a:glow>
                  <a:outerShdw blurRad="38100" dist="38100" dir="2700000" algn="tl">
                    <a:srgbClr val="000000">
                      <a:alpha val="43137"/>
                    </a:srgbClr>
                  </a:outerShdw>
                </a:effectLst>
              </a:rPr>
              <a:t>Sciardis</a:t>
            </a:r>
            <a:r>
              <a:rPr lang="es-ES" b="1" dirty="0">
                <a:effectLst>
                  <a:glow rad="101600">
                    <a:schemeClr val="accent2">
                      <a:satMod val="175000"/>
                      <a:alpha val="40000"/>
                    </a:schemeClr>
                  </a:glow>
                  <a:outerShdw blurRad="38100" dist="38100" dir="2700000" algn="tl">
                    <a:srgbClr val="000000">
                      <a:alpha val="43137"/>
                    </a:srgbClr>
                  </a:outerShdw>
                </a:effectLst>
              </a:rPr>
              <a:t>, en el Tour de Francia de 1949. Conforme la mecánica de las bicicletas se hizo más compleja, este tipo de operaciones se complicó también.</a:t>
            </a:r>
          </a:p>
        </p:txBody>
      </p:sp>
    </p:spTree>
  </p:cSld>
  <p:clrMapOvr>
    <a:masterClrMapping/>
  </p:clrMapOvr>
  <mc:AlternateContent xmlns:mc="http://schemas.openxmlformats.org/markup-compatibility/2006">
    <mc:Choice xmlns:p14="http://schemas.microsoft.com/office/powerpoint/2010/main" Requires="p14">
      <p:transition spd="slow" p14:dur="2000" advTm="33000">
        <p14:warp dir="i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500" fill="hold"/>
                                        <p:tgtEl>
                                          <p:spTgt spid="5"/>
                                        </p:tgtEl>
                                        <p:attrNameLst>
                                          <p:attrName>ppt_w</p:attrName>
                                        </p:attrNameLst>
                                      </p:cBhvr>
                                      <p:tavLst>
                                        <p:tav tm="0">
                                          <p:val>
                                            <p:fltVal val="0"/>
                                          </p:val>
                                        </p:tav>
                                        <p:tav tm="100000">
                                          <p:val>
                                            <p:strVal val="#ppt_w"/>
                                          </p:val>
                                        </p:tav>
                                      </p:tavLst>
                                    </p:anim>
                                    <p:anim calcmode="lin" valueType="num">
                                      <p:cBhvr>
                                        <p:cTn id="8" dur="2500" fill="hold"/>
                                        <p:tgtEl>
                                          <p:spTgt spid="5"/>
                                        </p:tgtEl>
                                        <p:attrNameLst>
                                          <p:attrName>ppt_h</p:attrName>
                                        </p:attrNameLst>
                                      </p:cBhvr>
                                      <p:tavLst>
                                        <p:tav tm="0">
                                          <p:val>
                                            <p:strVal val="#ppt_h"/>
                                          </p:val>
                                        </p:tav>
                                        <p:tav tm="100000">
                                          <p:val>
                                            <p:strVal val="#ppt_h"/>
                                          </p:val>
                                        </p:tav>
                                      </p:tavLst>
                                    </p:anim>
                                  </p:childTnLst>
                                </p:cTn>
                              </p:par>
                              <p:par>
                                <p:cTn id="9" presetID="39" presetClass="entr" presetSubtype="0" accel="10000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12"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13"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childTnLst>
                                </p:cTn>
                              </p:par>
                              <p:par>
                                <p:cTn id="15" presetID="5" presetClass="entr" presetSubtype="5"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dow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500" fill="hold"/>
                                        <p:tgtEl>
                                          <p:spTgt spid="7"/>
                                        </p:tgtEl>
                                        <p:attrNameLst>
                                          <p:attrName>ppt_w</p:attrName>
                                        </p:attrNameLst>
                                      </p:cBhvr>
                                      <p:tavLst>
                                        <p:tav tm="0">
                                          <p:val>
                                            <p:fltVal val="0"/>
                                          </p:val>
                                        </p:tav>
                                        <p:tav tm="100000">
                                          <p:val>
                                            <p:strVal val="#ppt_w"/>
                                          </p:val>
                                        </p:tav>
                                      </p:tavLst>
                                    </p:anim>
                                    <p:anim calcmode="lin" valueType="num">
                                      <p:cBhvr>
                                        <p:cTn id="21" dur="2500" fill="hold"/>
                                        <p:tgtEl>
                                          <p:spTgt spid="7"/>
                                        </p:tgtEl>
                                        <p:attrNameLst>
                                          <p:attrName>ppt_h</p:attrName>
                                        </p:attrNameLst>
                                      </p:cBhvr>
                                      <p:tavLst>
                                        <p:tav tm="0">
                                          <p:val>
                                            <p:strVal val="#ppt_h"/>
                                          </p:val>
                                        </p:tav>
                                        <p:tav tm="100000">
                                          <p:val>
                                            <p:strVal val="#ppt_h"/>
                                          </p:val>
                                        </p:tav>
                                      </p:tavLst>
                                    </p:anim>
                                  </p:childTnLst>
                                </p:cTn>
                              </p:par>
                              <p:par>
                                <p:cTn id="22" presetID="39" presetClass="entr" presetSubtype="0" accel="10000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5"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6"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7" dur="2000" fill="hold"/>
                                        <p:tgtEl>
                                          <p:spTgt spid="7"/>
                                        </p:tgtEl>
                                        <p:attrNameLst>
                                          <p:attrName>ppt_y</p:attrName>
                                        </p:attrNameLst>
                                      </p:cBhvr>
                                      <p:tavLst>
                                        <p:tav tm="0">
                                          <p:val>
                                            <p:strVal val="#ppt_y"/>
                                          </p:val>
                                        </p:tav>
                                        <p:tav tm="100000">
                                          <p:val>
                                            <p:strVal val="#ppt_y"/>
                                          </p:val>
                                        </p:tav>
                                      </p:tavLst>
                                    </p:anim>
                                  </p:childTnLst>
                                </p:cTn>
                              </p:par>
                              <p:par>
                                <p:cTn id="28" presetID="5" presetClass="entr" presetSubtype="1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checkerboard(across)">
                                      <p:cBhvr>
                                        <p:cTn id="30" dur="3000"/>
                                        <p:tgtEl>
                                          <p:spTgt spid="7"/>
                                        </p:tgtEl>
                                      </p:cBhvr>
                                    </p:animEffect>
                                  </p:childTnLst>
                                </p:cTn>
                              </p:par>
                            </p:childTnLst>
                          </p:cTn>
                        </p:par>
                        <p:par>
                          <p:cTn id="31" fill="hold">
                            <p:stCondLst>
                              <p:cond delay="3000"/>
                            </p:stCondLst>
                            <p:childTnLst>
                              <p:par>
                                <p:cTn id="32" presetID="56"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 by="(-#ppt_w*2)" calcmode="lin" valueType="num">
                                      <p:cBhvr rctx="PPT">
                                        <p:cTn id="34" dur="500" autoRev="1" fill="hold">
                                          <p:stCondLst>
                                            <p:cond delay="0"/>
                                          </p:stCondLst>
                                        </p:cTn>
                                        <p:tgtEl>
                                          <p:spTgt spid="4"/>
                                        </p:tgtEl>
                                        <p:attrNameLst>
                                          <p:attrName>ppt_w</p:attrName>
                                        </p:attrNameLst>
                                      </p:cBhvr>
                                    </p:anim>
                                    <p:anim by="(#ppt_w*0.50)" calcmode="lin" valueType="num">
                                      <p:cBhvr>
                                        <p:cTn id="35" dur="500" decel="50000" autoRev="1" fill="hold">
                                          <p:stCondLst>
                                            <p:cond delay="0"/>
                                          </p:stCondLst>
                                        </p:cTn>
                                        <p:tgtEl>
                                          <p:spTgt spid="4"/>
                                        </p:tgtEl>
                                        <p:attrNameLst>
                                          <p:attrName>ppt_x</p:attrName>
                                        </p:attrNameLst>
                                      </p:cBhvr>
                                    </p:anim>
                                    <p:anim from="(-#ppt_h/2)" to="(#ppt_y)" calcmode="lin" valueType="num">
                                      <p:cBhvr>
                                        <p:cTn id="36" dur="1000" fill="hold">
                                          <p:stCondLst>
                                            <p:cond delay="0"/>
                                          </p:stCondLst>
                                        </p:cTn>
                                        <p:tgtEl>
                                          <p:spTgt spid="4"/>
                                        </p:tgtEl>
                                        <p:attrNameLst>
                                          <p:attrName>ppt_y</p:attrName>
                                        </p:attrNameLst>
                                      </p:cBhvr>
                                    </p:anim>
                                    <p:animRot by="21600000">
                                      <p:cBhvr>
                                        <p:cTn id="37" dur="1000" fill="hold">
                                          <p:stCondLst>
                                            <p:cond delay="0"/>
                                          </p:stCondLst>
                                        </p:cTn>
                                        <p:tgtEl>
                                          <p:spTgt spid="4"/>
                                        </p:tgtEl>
                                        <p:attrNameLst>
                                          <p:attrName>r</p:attrName>
                                        </p:attrNameLst>
                                      </p:cBhvr>
                                    </p:animRot>
                                  </p:childTnLst>
                                </p:cTn>
                              </p:par>
                            </p:childTnLst>
                          </p:cTn>
                        </p:par>
                        <p:par>
                          <p:cTn id="38" fill="hold">
                            <p:stCondLst>
                              <p:cond delay="10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915365.jpg"/>
          <p:cNvPicPr>
            <a:picLocks noChangeAspect="1"/>
          </p:cNvPicPr>
          <p:nvPr/>
        </p:nvPicPr>
        <p:blipFill>
          <a:blip r:embed="rId2" cstate="print"/>
          <a:srcRect/>
          <a:stretch>
            <a:fillRect/>
          </a:stretch>
        </p:blipFill>
        <p:spPr bwMode="auto">
          <a:xfrm>
            <a:off x="1835150" y="0"/>
            <a:ext cx="5400675" cy="5715000"/>
          </a:xfrm>
          <a:prstGeom prst="rect">
            <a:avLst/>
          </a:prstGeom>
          <a:noFill/>
          <a:ln w="9525">
            <a:noFill/>
            <a:miter lim="800000"/>
            <a:headEnd/>
            <a:tailEnd/>
          </a:ln>
        </p:spPr>
      </p:pic>
      <p:sp>
        <p:nvSpPr>
          <p:cNvPr id="5" name="4 Rectángulo"/>
          <p:cNvSpPr/>
          <p:nvPr/>
        </p:nvSpPr>
        <p:spPr>
          <a:xfrm>
            <a:off x="0" y="0"/>
            <a:ext cx="18351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835150" y="0"/>
            <a:ext cx="5400675" cy="5715000"/>
          </a:xfrm>
          <a:prstGeom prst="rect">
            <a:avLst/>
          </a:prstGeom>
          <a:solidFill>
            <a:schemeClr val="tx1">
              <a:lumMod val="65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1835150" y="625475"/>
            <a:ext cx="43211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1949 - La máquina bronceadora</a:t>
            </a:r>
            <a:r>
              <a:rPr lang="es-ES" sz="2000" b="1" dirty="0">
                <a:effectLst>
                  <a:outerShdw blurRad="38100" dist="38100" dir="2700000" algn="tl">
                    <a:srgbClr val="000000">
                      <a:alpha val="43137"/>
                    </a:srgbClr>
                  </a:outerShdw>
                </a:effectLst>
              </a:rPr>
              <a:t>.</a:t>
            </a:r>
          </a:p>
        </p:txBody>
      </p:sp>
      <p:sp>
        <p:nvSpPr>
          <p:cNvPr id="9" name="8 CuadroTexto"/>
          <p:cNvSpPr txBox="1"/>
          <p:nvPr/>
        </p:nvSpPr>
        <p:spPr>
          <a:xfrm>
            <a:off x="827088" y="4873625"/>
            <a:ext cx="76327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modelo Betty </a:t>
            </a:r>
            <a:r>
              <a:rPr lang="es-ES" b="1" dirty="0" err="1">
                <a:effectLst>
                  <a:glow rad="101600">
                    <a:schemeClr val="accent2">
                      <a:satMod val="175000"/>
                      <a:alpha val="40000"/>
                    </a:schemeClr>
                  </a:glow>
                  <a:outerShdw blurRad="38100" dist="38100" dir="2700000" algn="tl">
                    <a:srgbClr val="000000">
                      <a:alpha val="43137"/>
                    </a:srgbClr>
                  </a:outerShdw>
                </a:effectLst>
              </a:rPr>
              <a:t>Dutter</a:t>
            </a:r>
            <a:r>
              <a:rPr lang="es-ES" b="1" dirty="0">
                <a:effectLst>
                  <a:glow rad="101600">
                    <a:schemeClr val="accent2">
                      <a:satMod val="175000"/>
                      <a:alpha val="40000"/>
                    </a:schemeClr>
                  </a:glow>
                  <a:outerShdw blurRad="38100" dist="38100" dir="2700000" algn="tl">
                    <a:srgbClr val="000000">
                      <a:alpha val="43137"/>
                    </a:srgbClr>
                  </a:outerShdw>
                </a:effectLst>
              </a:rPr>
              <a:t> hace uso de esta máquina bronceadora en la Convención Anual de Máquinas Expendedoras en Chicago, 1949.</a:t>
            </a: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1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in)">
                                      <p:cBhvr>
                                        <p:cTn id="20" dur="3000"/>
                                        <p:tgtEl>
                                          <p:spTgt spid="6"/>
                                        </p:tgtEl>
                                      </p:cBhvr>
                                    </p:animEffect>
                                  </p:childTnLst>
                                </p:cTn>
                              </p:par>
                            </p:childTnLst>
                          </p:cTn>
                        </p:par>
                        <p:par>
                          <p:cTn id="21" fill="hold">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by="(-#ppt_w*2)" calcmode="lin" valueType="num">
                                      <p:cBhvr rctx="PPT">
                                        <p:cTn id="24" dur="500" autoRev="1" fill="hold">
                                          <p:stCondLst>
                                            <p:cond delay="0"/>
                                          </p:stCondLst>
                                        </p:cTn>
                                        <p:tgtEl>
                                          <p:spTgt spid="7"/>
                                        </p:tgtEl>
                                        <p:attrNameLst>
                                          <p:attrName>ppt_w</p:attrName>
                                        </p:attrNameLst>
                                      </p:cBhvr>
                                    </p:anim>
                                    <p:anim by="(#ppt_w*0.50)" calcmode="lin" valueType="num">
                                      <p:cBhvr>
                                        <p:cTn id="25" dur="500" decel="50000" autoRev="1" fill="hold">
                                          <p:stCondLst>
                                            <p:cond delay="0"/>
                                          </p:stCondLst>
                                        </p:cTn>
                                        <p:tgtEl>
                                          <p:spTgt spid="7"/>
                                        </p:tgtEl>
                                        <p:attrNameLst>
                                          <p:attrName>ppt_x</p:attrName>
                                        </p:attrNameLst>
                                      </p:cBhvr>
                                    </p:anim>
                                    <p:anim from="(-#ppt_h/2)" to="(#ppt_y)" calcmode="lin" valueType="num">
                                      <p:cBhvr>
                                        <p:cTn id="26" dur="1000" fill="hold">
                                          <p:stCondLst>
                                            <p:cond delay="0"/>
                                          </p:stCondLst>
                                        </p:cTn>
                                        <p:tgtEl>
                                          <p:spTgt spid="7"/>
                                        </p:tgtEl>
                                        <p:attrNameLst>
                                          <p:attrName>ppt_y</p:attrName>
                                        </p:attrNameLst>
                                      </p:cBhvr>
                                    </p:anim>
                                    <p:animRot by="21600000">
                                      <p:cBhvr>
                                        <p:cTn id="27" dur="1000" fill="hold">
                                          <p:stCondLst>
                                            <p:cond delay="0"/>
                                          </p:stCondLst>
                                        </p:cTn>
                                        <p:tgtEl>
                                          <p:spTgt spid="7"/>
                                        </p:tgtEl>
                                        <p:attrNameLst>
                                          <p:attrName>r</p:attrName>
                                        </p:attrNameLst>
                                      </p:cBhvr>
                                    </p:animRot>
                                  </p:childTnLst>
                                </p:cTn>
                              </p:par>
                            </p:childTnLst>
                          </p:cTn>
                        </p:par>
                        <p:par>
                          <p:cTn id="28" fill="hold">
                            <p:stCondLst>
                              <p:cond delay="6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4 - 1951 - Big Jay McMNeely lleva al éxtasis a su público.jpg"/>
          <p:cNvPicPr>
            <a:picLocks noChangeAspect="1"/>
          </p:cNvPicPr>
          <p:nvPr/>
        </p:nvPicPr>
        <p:blipFill>
          <a:blip r:embed="rId2" cstate="print"/>
          <a:srcRect/>
          <a:stretch>
            <a:fillRect/>
          </a:stretch>
        </p:blipFill>
        <p:spPr bwMode="auto">
          <a:xfrm>
            <a:off x="0" y="-311150"/>
            <a:ext cx="9144000" cy="6337300"/>
          </a:xfrm>
          <a:prstGeom prst="rect">
            <a:avLst/>
          </a:prstGeom>
          <a:noFill/>
          <a:ln w="9525">
            <a:noFill/>
            <a:miter lim="800000"/>
            <a:headEnd/>
            <a:tailEnd/>
          </a:ln>
        </p:spPr>
      </p:pic>
      <p:sp>
        <p:nvSpPr>
          <p:cNvPr id="4" name="3 CuadroTexto"/>
          <p:cNvSpPr txBox="1"/>
          <p:nvPr/>
        </p:nvSpPr>
        <p:spPr>
          <a:xfrm>
            <a:off x="395288" y="409575"/>
            <a:ext cx="4105275"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1951 - Big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Jay</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McMNeely</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lleva al éxtasis a su público.</a:t>
            </a:r>
          </a:p>
        </p:txBody>
      </p:sp>
      <p:sp>
        <p:nvSpPr>
          <p:cNvPr id="5" name="4 CuadroTexto"/>
          <p:cNvSpPr txBox="1"/>
          <p:nvPr/>
        </p:nvSpPr>
        <p:spPr>
          <a:xfrm>
            <a:off x="468313" y="4586288"/>
            <a:ext cx="82804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Este saxofonista fue el rey del </a:t>
            </a:r>
            <a:r>
              <a:rPr lang="es-ES" b="1" dirty="0" err="1">
                <a:effectLst>
                  <a:glow rad="101600">
                    <a:schemeClr val="accent2">
                      <a:satMod val="175000"/>
                      <a:alpha val="40000"/>
                    </a:schemeClr>
                  </a:glow>
                  <a:outerShdw blurRad="38100" dist="38100" dir="2700000" algn="tl">
                    <a:srgbClr val="000000">
                      <a:alpha val="43137"/>
                    </a:srgbClr>
                  </a:outerShdw>
                </a:effectLst>
              </a:rPr>
              <a:t>honking</a:t>
            </a:r>
            <a:r>
              <a:rPr lang="es-ES" b="1" dirty="0">
                <a:effectLst>
                  <a:glow rad="101600">
                    <a:schemeClr val="accent2">
                      <a:satMod val="175000"/>
                      <a:alpha val="40000"/>
                    </a:schemeClr>
                  </a:glow>
                  <a:outerShdw blurRad="38100" dist="38100" dir="2700000" algn="tl">
                    <a:srgbClr val="000000">
                      <a:alpha val="43137"/>
                    </a:srgbClr>
                  </a:outerShdw>
                </a:effectLst>
              </a:rPr>
              <a:t>, una técnica basada en repetir una y otra vez la misma nota hasta que el público entraba en una especie de trance compartido con el artista.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ccel="50000" decel="5000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p:stCondLst>
                              <p:cond delay="30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 by="(-#ppt_w*2)" calcmode="lin" valueType="num">
                                      <p:cBhvr rctx="PPT">
                                        <p:cTn id="19" dur="500" autoRev="1" fill="hold">
                                          <p:stCondLst>
                                            <p:cond delay="0"/>
                                          </p:stCondLst>
                                        </p:cTn>
                                        <p:tgtEl>
                                          <p:spTgt spid="4"/>
                                        </p:tgtEl>
                                        <p:attrNameLst>
                                          <p:attrName>ppt_w</p:attrName>
                                        </p:attrNameLst>
                                      </p:cBhvr>
                                    </p:anim>
                                    <p:anim by="(#ppt_w*0.50)" calcmode="lin" valueType="num">
                                      <p:cBhvr>
                                        <p:cTn id="20" dur="500" decel="50000" autoRev="1" fill="hold">
                                          <p:stCondLst>
                                            <p:cond delay="0"/>
                                          </p:stCondLst>
                                        </p:cTn>
                                        <p:tgtEl>
                                          <p:spTgt spid="4"/>
                                        </p:tgtEl>
                                        <p:attrNameLst>
                                          <p:attrName>ppt_x</p:attrName>
                                        </p:attrNameLst>
                                      </p:cBhvr>
                                    </p:anim>
                                    <p:anim from="(-#ppt_h/2)" to="(#ppt_y)" calcmode="lin" valueType="num">
                                      <p:cBhvr>
                                        <p:cTn id="21" dur="1000" fill="hold">
                                          <p:stCondLst>
                                            <p:cond delay="0"/>
                                          </p:stCondLst>
                                        </p:cTn>
                                        <p:tgtEl>
                                          <p:spTgt spid="4"/>
                                        </p:tgtEl>
                                        <p:attrNameLst>
                                          <p:attrName>ppt_y</p:attrName>
                                        </p:attrNameLst>
                                      </p:cBhvr>
                                    </p:anim>
                                    <p:animRot by="21600000">
                                      <p:cBhvr>
                                        <p:cTn id="22" dur="1000" fill="hold">
                                          <p:stCondLst>
                                            <p:cond delay="0"/>
                                          </p:stCondLst>
                                        </p:cTn>
                                        <p:tgtEl>
                                          <p:spTgt spid="4"/>
                                        </p:tgtEl>
                                        <p:attrNameLst>
                                          <p:attrName>r</p:attrName>
                                        </p:attrNameLst>
                                      </p:cBhvr>
                                    </p:animRot>
                                  </p:childTnLst>
                                </p:cTn>
                              </p:par>
                            </p:childTnLst>
                          </p:cTn>
                        </p:par>
                        <p:par>
                          <p:cTn id="23" fill="hold">
                            <p:stCondLst>
                              <p:cond delay="83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 - 1952 - Londres sufre su su peor crisis de polución.jpg"/>
          <p:cNvPicPr>
            <a:picLocks noChangeAspect="1"/>
          </p:cNvPicPr>
          <p:nvPr/>
        </p:nvPicPr>
        <p:blipFill>
          <a:blip r:embed="rId2" cstate="print"/>
          <a:srcRect/>
          <a:stretch>
            <a:fillRect/>
          </a:stretch>
        </p:blipFill>
        <p:spPr bwMode="auto">
          <a:xfrm>
            <a:off x="-468313" y="0"/>
            <a:ext cx="10009188" cy="5715000"/>
          </a:xfrm>
          <a:prstGeom prst="rect">
            <a:avLst/>
          </a:prstGeom>
          <a:noFill/>
          <a:ln w="9525">
            <a:noFill/>
            <a:miter lim="800000"/>
            <a:headEnd/>
            <a:tailEnd/>
          </a:ln>
        </p:spPr>
      </p:pic>
      <p:sp>
        <p:nvSpPr>
          <p:cNvPr id="3" name="2 CuadroTexto"/>
          <p:cNvSpPr txBox="1"/>
          <p:nvPr/>
        </p:nvSpPr>
        <p:spPr>
          <a:xfrm>
            <a:off x="323850" y="696913"/>
            <a:ext cx="6408738"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1952 - Londres sufre su peor crisis de polución.</a:t>
            </a:r>
          </a:p>
        </p:txBody>
      </p:sp>
      <p:sp>
        <p:nvSpPr>
          <p:cNvPr id="5" name="4 CuadroTexto"/>
          <p:cNvSpPr txBox="1"/>
          <p:nvPr/>
        </p:nvSpPr>
        <p:spPr>
          <a:xfrm>
            <a:off x="395288" y="4586288"/>
            <a:ext cx="8208962" cy="922337"/>
          </a:xfrm>
          <a:prstGeom prst="rect">
            <a:avLst/>
          </a:prstGeom>
          <a:noFill/>
        </p:spPr>
        <p:txBody>
          <a:bodyPr>
            <a:spAutoFit/>
          </a:bodyPr>
          <a:lstStyle/>
          <a:p>
            <a:pPr>
              <a:defRPr/>
            </a:pPr>
            <a:r>
              <a:rPr lang="es-ES" dirty="0"/>
              <a:t> </a:t>
            </a:r>
            <a:r>
              <a:rPr lang="es-ES" b="1" dirty="0">
                <a:effectLst>
                  <a:glow rad="101600">
                    <a:schemeClr val="accent2">
                      <a:satMod val="175000"/>
                      <a:alpha val="40000"/>
                    </a:schemeClr>
                  </a:glow>
                  <a:outerShdw blurRad="38100" dist="38100" dir="2700000" algn="tl">
                    <a:srgbClr val="000000">
                      <a:alpha val="43137"/>
                    </a:srgbClr>
                  </a:outerShdw>
                </a:effectLst>
              </a:rPr>
              <a:t>El mes de Diciembre de 1952 fue especialmente frío. Ello provocó un aumento en el consumo de carbón, que tuvo desastrosas consecuencias sobre el medio ambiente en Londres.</a:t>
            </a:r>
          </a:p>
        </p:txBody>
      </p:sp>
    </p:spTree>
  </p:cSld>
  <p:clrMapOvr>
    <a:masterClrMapping/>
  </p:clrMapOvr>
  <mc:AlternateContent xmlns:mc="http://schemas.openxmlformats.org/markup-compatibility/2006">
    <mc:Choice xmlns:p14="http://schemas.microsoft.com/office/powerpoint/2010/main" Requires="p14">
      <p:transition spd="slow" p14:dur="2000" advTm="27000">
        <p:wipe/>
      </p:transition>
    </mc:Choice>
    <mc:Fallback>
      <p:transition spd="slow"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2)">
                                      <p:cBhvr>
                                        <p:cTn id="7" dur="3000"/>
                                        <p:tgtEl>
                                          <p:spTgt spid="4"/>
                                        </p:tgtEl>
                                      </p:cBhvr>
                                    </p:animEffect>
                                  </p:childTnLst>
                                </p:cTn>
                              </p:par>
                              <p:par>
                                <p:cTn id="8" presetID="19"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mph" presetSubtype="0" fill="hold" nodeType="withEffect">
                                  <p:stCondLst>
                                    <p:cond delay="0"/>
                                  </p:stCondLst>
                                  <p:childTnLst>
                                    <p:animRot by="21600000">
                                      <p:cBhvr>
                                        <p:cTn id="13" dur="3000" fill="hold"/>
                                        <p:tgtEl>
                                          <p:spTgt spid="4"/>
                                        </p:tgtEl>
                                        <p:attrNameLst>
                                          <p:attrName>r</p:attrName>
                                        </p:attrNameLst>
                                      </p:cBhvr>
                                    </p:animRot>
                                  </p:childTnLst>
                                </p:cTn>
                              </p:par>
                            </p:childTnLst>
                          </p:cTn>
                        </p:par>
                        <p:par>
                          <p:cTn id="14" fill="hold">
                            <p:stCondLst>
                              <p:cond delay="30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 by="(-#ppt_w*2)" calcmode="lin" valueType="num">
                                      <p:cBhvr rctx="PPT">
                                        <p:cTn id="17" dur="500" autoRev="1" fill="hold">
                                          <p:stCondLst>
                                            <p:cond delay="0"/>
                                          </p:stCondLst>
                                        </p:cTn>
                                        <p:tgtEl>
                                          <p:spTgt spid="3"/>
                                        </p:tgtEl>
                                        <p:attrNameLst>
                                          <p:attrName>ppt_w</p:attrName>
                                        </p:attrNameLst>
                                      </p:cBhvr>
                                    </p:anim>
                                    <p:anim by="(#ppt_w*0.50)" calcmode="lin" valueType="num">
                                      <p:cBhvr>
                                        <p:cTn id="18" dur="500" decel="50000" autoRev="1" fill="hold">
                                          <p:stCondLst>
                                            <p:cond delay="0"/>
                                          </p:stCondLst>
                                        </p:cTn>
                                        <p:tgtEl>
                                          <p:spTgt spid="3"/>
                                        </p:tgtEl>
                                        <p:attrNameLst>
                                          <p:attrName>ppt_x</p:attrName>
                                        </p:attrNameLst>
                                      </p:cBhvr>
                                    </p:anim>
                                    <p:anim from="(-#ppt_h/2)" to="(#ppt_y)" calcmode="lin" valueType="num">
                                      <p:cBhvr>
                                        <p:cTn id="19" dur="1000" fill="hold">
                                          <p:stCondLst>
                                            <p:cond delay="0"/>
                                          </p:stCondLst>
                                        </p:cTn>
                                        <p:tgtEl>
                                          <p:spTgt spid="3"/>
                                        </p:tgtEl>
                                        <p:attrNameLst>
                                          <p:attrName>ppt_y</p:attrName>
                                        </p:attrNameLst>
                                      </p:cBhvr>
                                    </p:anim>
                                    <p:animRot by="21600000">
                                      <p:cBhvr>
                                        <p:cTn id="20" dur="1000" fill="hold">
                                          <p:stCondLst>
                                            <p:cond delay="0"/>
                                          </p:stCondLst>
                                        </p:cTn>
                                        <p:tgtEl>
                                          <p:spTgt spid="3"/>
                                        </p:tgtEl>
                                        <p:attrNameLst>
                                          <p:attrName>r</p:attrName>
                                        </p:attrNameLst>
                                      </p:cBhvr>
                                    </p:animRot>
                                  </p:childTnLst>
                                </p:cTn>
                              </p:par>
                            </p:childTnLst>
                          </p:cTn>
                        </p:par>
                        <p:par>
                          <p:cTn id="21" fill="hold">
                            <p:stCondLst>
                              <p:cond delay="79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7092950" y="0"/>
            <a:ext cx="2051050" cy="5700713"/>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1979613" cy="5700713"/>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5136519916_e5beec314f_b.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p:spPr>
      </p:pic>
      <p:pic>
        <p:nvPicPr>
          <p:cNvPr id="7" name="6 Imagen" descr="5136519916_e5beec314f_b.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p:spPr>
      </p:pic>
      <p:sp>
        <p:nvSpPr>
          <p:cNvPr id="8" name="7 Rectángulo"/>
          <p:cNvSpPr/>
          <p:nvPr/>
        </p:nvSpPr>
        <p:spPr>
          <a:xfrm>
            <a:off x="1979613" y="0"/>
            <a:ext cx="5113337" cy="5715000"/>
          </a:xfrm>
          <a:prstGeom prst="rect">
            <a:avLst/>
          </a:prstGeom>
          <a:solidFill>
            <a:schemeClr val="tx1">
              <a:lumMod val="95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84213" y="193675"/>
            <a:ext cx="367188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1953 - </a:t>
            </a:r>
            <a:r>
              <a:rPr lang="es-ES" sz="2000" b="1" dirty="0" err="1">
                <a:effectLst>
                  <a:glow rad="101600">
                    <a:schemeClr val="accent2">
                      <a:satMod val="175000"/>
                      <a:alpha val="40000"/>
                    </a:schemeClr>
                  </a:glow>
                  <a:outerShdw blurRad="38100" dist="38100" dir="2700000" algn="tl">
                    <a:srgbClr val="1F497D"/>
                  </a:outerShdw>
                </a:effectLst>
                <a:latin typeface="Lucida Bright" pitchFamily="18" charset="0"/>
              </a:rPr>
              <a:t>Ian</a:t>
            </a:r>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 Fleming publica 'Casino </a:t>
            </a:r>
            <a:r>
              <a:rPr lang="es-ES" sz="2000" b="1" dirty="0" err="1">
                <a:effectLst>
                  <a:glow rad="101600">
                    <a:schemeClr val="accent2">
                      <a:satMod val="175000"/>
                      <a:alpha val="40000"/>
                    </a:schemeClr>
                  </a:glow>
                  <a:outerShdw blurRad="38100" dist="38100" dir="2700000" algn="tl">
                    <a:srgbClr val="1F497D"/>
                  </a:outerShdw>
                </a:effectLst>
                <a:latin typeface="Lucida Bright" pitchFamily="18" charset="0"/>
              </a:rPr>
              <a:t>Royale</a:t>
            </a:r>
            <a:r>
              <a:rPr lang="es-ES" sz="2000" b="1" dirty="0">
                <a:effectLst>
                  <a:glow rad="101600">
                    <a:schemeClr val="accent2">
                      <a:satMod val="175000"/>
                      <a:alpha val="40000"/>
                    </a:schemeClr>
                  </a:glow>
                  <a:outerShdw blurRad="38100" dist="38100" dir="2700000" algn="tl">
                    <a:srgbClr val="1F497D"/>
                  </a:outerShdw>
                </a:effectLst>
                <a:latin typeface="Lucida Bright" pitchFamily="18" charset="0"/>
              </a:rPr>
              <a:t>‘.</a:t>
            </a:r>
          </a:p>
        </p:txBody>
      </p:sp>
      <p:sp>
        <p:nvSpPr>
          <p:cNvPr id="12" name="11 CuadroTexto"/>
          <p:cNvSpPr txBox="1"/>
          <p:nvPr/>
        </p:nvSpPr>
        <p:spPr>
          <a:xfrm>
            <a:off x="827088" y="4370388"/>
            <a:ext cx="78486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su conocimiento de las operaciones secretas lo que llevó a </a:t>
            </a:r>
            <a:r>
              <a:rPr lang="es-ES" b="1" dirty="0" err="1">
                <a:effectLst>
                  <a:glow rad="101600">
                    <a:schemeClr val="accent2">
                      <a:satMod val="175000"/>
                      <a:alpha val="40000"/>
                    </a:schemeClr>
                  </a:glow>
                  <a:outerShdw blurRad="38100" dist="38100" dir="2700000" algn="tl">
                    <a:srgbClr val="000000">
                      <a:alpha val="43137"/>
                    </a:srgbClr>
                  </a:outerShdw>
                </a:effectLst>
              </a:rPr>
              <a:t>Ian</a:t>
            </a:r>
            <a:r>
              <a:rPr lang="es-ES" b="1" dirty="0">
                <a:effectLst>
                  <a:glow rad="101600">
                    <a:schemeClr val="accent2">
                      <a:satMod val="175000"/>
                      <a:alpha val="40000"/>
                    </a:schemeClr>
                  </a:glow>
                  <a:outerShdw blurRad="38100" dist="38100" dir="2700000" algn="tl">
                    <a:srgbClr val="000000">
                      <a:alpha val="43137"/>
                    </a:srgbClr>
                  </a:outerShdw>
                </a:effectLst>
              </a:rPr>
              <a:t> Fleming a crear su celebérrimo personaje de novela, James Bond. En 1954 publicaría la obra "Casino </a:t>
            </a:r>
            <a:r>
              <a:rPr lang="es-ES" b="1" dirty="0" err="1">
                <a:effectLst>
                  <a:glow rad="101600">
                    <a:schemeClr val="accent2">
                      <a:satMod val="175000"/>
                      <a:alpha val="40000"/>
                    </a:schemeClr>
                  </a:glow>
                  <a:outerShdw blurRad="38100" dist="38100" dir="2700000" algn="tl">
                    <a:srgbClr val="000000">
                      <a:alpha val="43137"/>
                    </a:srgbClr>
                  </a:outerShdw>
                </a:effectLst>
              </a:rPr>
              <a:t>Royale</a:t>
            </a:r>
            <a:r>
              <a:rPr lang="es-ES" b="1" dirty="0">
                <a:effectLst>
                  <a:glow rad="101600">
                    <a:schemeClr val="accent2">
                      <a:satMod val="175000"/>
                      <a:alpha val="40000"/>
                    </a:schemeClr>
                  </a:glow>
                  <a:outerShdw blurRad="38100" dist="38100" dir="2700000" algn="tl">
                    <a:srgbClr val="000000">
                      <a:alpha val="43137"/>
                    </a:srgbClr>
                  </a:outerShdw>
                </a:effectLst>
              </a:rPr>
              <a:t>", y después escribiría hasta trece libros más sobre el mismo personaje.</a:t>
            </a:r>
          </a:p>
        </p:txBody>
      </p:sp>
    </p:spTree>
  </p:cSld>
  <p:clrMapOvr>
    <a:masterClrMapping/>
  </p:clrMapOvr>
  <mc:AlternateContent xmlns:mc="http://schemas.openxmlformats.org/markup-compatibility/2006">
    <mc:Choice xmlns:p14="http://schemas.microsoft.com/office/powerpoint/2010/main" Requires="p14">
      <p:transition spd="slow" p14:dur="2000" advTm="34000">
        <p:wipe/>
      </p:transition>
    </mc:Choice>
    <mc:Fallback>
      <p:transition spd="slow" advTm="3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Horizontal)">
                                      <p:cBhvr>
                                        <p:cTn id="23" dur="3000"/>
                                        <p:tgtEl>
                                          <p:spTgt spid="4"/>
                                        </p:tgtEl>
                                      </p:cBhvr>
                                    </p:animEffect>
                                  </p:childTnLst>
                                </p:cTn>
                              </p:par>
                              <p:par>
                                <p:cTn id="24" presetID="17"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ppt_x</p:attrName>
                                        </p:attrNameLst>
                                      </p:cBhvr>
                                      <p:tavLst>
                                        <p:tav tm="0">
                                          <p:val>
                                            <p:strVal val="#ppt_x"/>
                                          </p:val>
                                        </p:tav>
                                        <p:tav tm="100000">
                                          <p:val>
                                            <p:strVal val="#ppt_x"/>
                                          </p:val>
                                        </p:tav>
                                      </p:tavLst>
                                    </p:anim>
                                    <p:anim calcmode="lin" valueType="num">
                                      <p:cBhvr>
                                        <p:cTn id="27" dur="3000" fill="hold"/>
                                        <p:tgtEl>
                                          <p:spTgt spid="10"/>
                                        </p:tgtEl>
                                        <p:attrNameLst>
                                          <p:attrName>ppt_y</p:attrName>
                                        </p:attrNameLst>
                                      </p:cBhvr>
                                      <p:tavLst>
                                        <p:tav tm="0">
                                          <p:val>
                                            <p:strVal val="#ppt_y+#ppt_h/2"/>
                                          </p:val>
                                        </p:tav>
                                        <p:tav tm="100000">
                                          <p:val>
                                            <p:strVal val="#ppt_y"/>
                                          </p:val>
                                        </p:tav>
                                      </p:tavLst>
                                    </p:anim>
                                    <p:anim calcmode="lin" valueType="num">
                                      <p:cBhvr>
                                        <p:cTn id="28" dur="3000" fill="hold"/>
                                        <p:tgtEl>
                                          <p:spTgt spid="10"/>
                                        </p:tgtEl>
                                        <p:attrNameLst>
                                          <p:attrName>ppt_w</p:attrName>
                                        </p:attrNameLst>
                                      </p:cBhvr>
                                      <p:tavLst>
                                        <p:tav tm="0">
                                          <p:val>
                                            <p:strVal val="#ppt_w"/>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childTnLst>
                                </p:cTn>
                              </p:par>
                              <p:par>
                                <p:cTn id="30" presetID="3" presetClass="entr" presetSubtype="5" fill="hold" grpId="1"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vertical)">
                                      <p:cBhvr>
                                        <p:cTn id="32" dur="3000"/>
                                        <p:tgtEl>
                                          <p:spTgt spid="10"/>
                                        </p:tgtEl>
                                      </p:cBhvr>
                                    </p:animEffect>
                                  </p:childTnLst>
                                </p:cTn>
                              </p:par>
                              <p:par>
                                <p:cTn id="33" presetID="17"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3000" fill="hold"/>
                                        <p:tgtEl>
                                          <p:spTgt spid="11"/>
                                        </p:tgtEl>
                                        <p:attrNameLst>
                                          <p:attrName>ppt_x</p:attrName>
                                        </p:attrNameLst>
                                      </p:cBhvr>
                                      <p:tavLst>
                                        <p:tav tm="0">
                                          <p:val>
                                            <p:strVal val="#ppt_x"/>
                                          </p:val>
                                        </p:tav>
                                        <p:tav tm="100000">
                                          <p:val>
                                            <p:strVal val="#ppt_x"/>
                                          </p:val>
                                        </p:tav>
                                      </p:tavLst>
                                    </p:anim>
                                    <p:anim calcmode="lin" valueType="num">
                                      <p:cBhvr>
                                        <p:cTn id="36" dur="3000" fill="hold"/>
                                        <p:tgtEl>
                                          <p:spTgt spid="11"/>
                                        </p:tgtEl>
                                        <p:attrNameLst>
                                          <p:attrName>ppt_y</p:attrName>
                                        </p:attrNameLst>
                                      </p:cBhvr>
                                      <p:tavLst>
                                        <p:tav tm="0">
                                          <p:val>
                                            <p:strVal val="#ppt_y+#ppt_h/2"/>
                                          </p:val>
                                        </p:tav>
                                        <p:tav tm="100000">
                                          <p:val>
                                            <p:strVal val="#ppt_y"/>
                                          </p:val>
                                        </p:tav>
                                      </p:tavLst>
                                    </p:anim>
                                    <p:anim calcmode="lin" valueType="num">
                                      <p:cBhvr>
                                        <p:cTn id="37" dur="3000" fill="hold"/>
                                        <p:tgtEl>
                                          <p:spTgt spid="11"/>
                                        </p:tgtEl>
                                        <p:attrNameLst>
                                          <p:attrName>ppt_w</p:attrName>
                                        </p:attrNameLst>
                                      </p:cBhvr>
                                      <p:tavLst>
                                        <p:tav tm="0">
                                          <p:val>
                                            <p:strVal val="#ppt_w"/>
                                          </p:val>
                                        </p:tav>
                                        <p:tav tm="100000">
                                          <p:val>
                                            <p:strVal val="#ppt_w"/>
                                          </p:val>
                                        </p:tav>
                                      </p:tavLst>
                                    </p:anim>
                                    <p:anim calcmode="lin" valueType="num">
                                      <p:cBhvr>
                                        <p:cTn id="38" dur="3000" fill="hold"/>
                                        <p:tgtEl>
                                          <p:spTgt spid="11"/>
                                        </p:tgtEl>
                                        <p:attrNameLst>
                                          <p:attrName>ppt_h</p:attrName>
                                        </p:attrNameLst>
                                      </p:cBhvr>
                                      <p:tavLst>
                                        <p:tav tm="0">
                                          <p:val>
                                            <p:fltVal val="0"/>
                                          </p:val>
                                        </p:tav>
                                        <p:tav tm="100000">
                                          <p:val>
                                            <p:strVal val="#ppt_h"/>
                                          </p:val>
                                        </p:tav>
                                      </p:tavLst>
                                    </p:anim>
                                  </p:childTnLst>
                                </p:cTn>
                              </p:par>
                              <p:par>
                                <p:cTn id="39" presetID="3" presetClass="entr" presetSubtype="5" fill="hold" grpId="1"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blinds(vertical)">
                                      <p:cBhvr>
                                        <p:cTn id="41" dur="3000"/>
                                        <p:tgtEl>
                                          <p:spTgt spid="11"/>
                                        </p:tgtEl>
                                      </p:cBhvr>
                                    </p:animEffect>
                                  </p:childTnLst>
                                </p:cTn>
                              </p:par>
                            </p:childTnLst>
                          </p:cTn>
                        </p:par>
                        <p:par>
                          <p:cTn id="42" fill="hold">
                            <p:stCondLst>
                              <p:cond delay="3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9"/>
                                        </p:tgtEl>
                                        <p:attrNameLst>
                                          <p:attrName>style.visibility</p:attrName>
                                        </p:attrNameLst>
                                      </p:cBhvr>
                                      <p:to>
                                        <p:strVal val="visible"/>
                                      </p:to>
                                    </p:set>
                                    <p:anim by="(-#ppt_w*2)" calcmode="lin" valueType="num">
                                      <p:cBhvr rctx="PPT">
                                        <p:cTn id="45" dur="500" autoRev="1" fill="hold">
                                          <p:stCondLst>
                                            <p:cond delay="0"/>
                                          </p:stCondLst>
                                        </p:cTn>
                                        <p:tgtEl>
                                          <p:spTgt spid="9"/>
                                        </p:tgtEl>
                                        <p:attrNameLst>
                                          <p:attrName>ppt_w</p:attrName>
                                        </p:attrNameLst>
                                      </p:cBhvr>
                                    </p:anim>
                                    <p:anim by="(#ppt_w*0.50)" calcmode="lin" valueType="num">
                                      <p:cBhvr>
                                        <p:cTn id="46" dur="500" decel="50000" autoRev="1" fill="hold">
                                          <p:stCondLst>
                                            <p:cond delay="0"/>
                                          </p:stCondLst>
                                        </p:cTn>
                                        <p:tgtEl>
                                          <p:spTgt spid="9"/>
                                        </p:tgtEl>
                                        <p:attrNameLst>
                                          <p:attrName>ppt_x</p:attrName>
                                        </p:attrNameLst>
                                      </p:cBhvr>
                                    </p:anim>
                                    <p:anim from="(-#ppt_h/2)" to="(#ppt_y)" calcmode="lin" valueType="num">
                                      <p:cBhvr>
                                        <p:cTn id="47" dur="1000" fill="hold">
                                          <p:stCondLst>
                                            <p:cond delay="0"/>
                                          </p:stCondLst>
                                        </p:cTn>
                                        <p:tgtEl>
                                          <p:spTgt spid="9"/>
                                        </p:tgtEl>
                                        <p:attrNameLst>
                                          <p:attrName>ppt_y</p:attrName>
                                        </p:attrNameLst>
                                      </p:cBhvr>
                                    </p:anim>
                                    <p:animRot by="21600000">
                                      <p:cBhvr>
                                        <p:cTn id="48" dur="1000" fill="hold">
                                          <p:stCondLst>
                                            <p:cond delay="0"/>
                                          </p:stCondLst>
                                        </p:cTn>
                                        <p:tgtEl>
                                          <p:spTgt spid="9"/>
                                        </p:tgtEl>
                                        <p:attrNameLst>
                                          <p:attrName>r</p:attrName>
                                        </p:attrNameLst>
                                      </p:cBhvr>
                                    </p:animRot>
                                  </p:childTnLst>
                                </p:cTn>
                              </p:par>
                            </p:childTnLst>
                          </p:cTn>
                        </p:par>
                        <p:par>
                          <p:cTn id="49" fill="hold">
                            <p:stCondLst>
                              <p:cond delay="76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9"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rcRect/>
          <a:stretch>
            <a:fillRect/>
          </a:stretch>
        </p:blipFill>
        <p:spPr bwMode="auto">
          <a:xfrm>
            <a:off x="2195513" y="0"/>
            <a:ext cx="4752975" cy="5678488"/>
          </a:xfrm>
          <a:prstGeom prst="rect">
            <a:avLst/>
          </a:prstGeom>
          <a:noFill/>
          <a:ln w="9525">
            <a:noFill/>
            <a:miter lim="800000"/>
            <a:headEnd/>
            <a:tailEnd/>
          </a:ln>
        </p:spPr>
      </p:pic>
      <p:sp>
        <p:nvSpPr>
          <p:cNvPr id="5" name="4 Marco"/>
          <p:cNvSpPr/>
          <p:nvPr/>
        </p:nvSpPr>
        <p:spPr>
          <a:xfrm>
            <a:off x="0" y="0"/>
            <a:ext cx="2195513" cy="5715000"/>
          </a:xfrm>
          <a:prstGeom prst="frame">
            <a:avLst>
              <a:gd name="adj1" fmla="val 41820"/>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6948488" y="0"/>
            <a:ext cx="2195512" cy="5715000"/>
          </a:xfrm>
          <a:prstGeom prst="frame">
            <a:avLst>
              <a:gd name="adj1" fmla="val 41820"/>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7" name="6 Imagen" descr="5135054452_7dafe58c41_b.jpg"/>
          <p:cNvPicPr>
            <a:picLocks noChangeAspect="1"/>
          </p:cNvPicPr>
          <p:nvPr/>
        </p:nvPicPr>
        <p:blipFill>
          <a:blip r:embed="rId2" cstate="print"/>
          <a:srcRect/>
          <a:stretch>
            <a:fillRect/>
          </a:stretch>
        </p:blipFill>
        <p:spPr bwMode="auto">
          <a:xfrm>
            <a:off x="2195513" y="0"/>
            <a:ext cx="4752975" cy="5715000"/>
          </a:xfrm>
          <a:prstGeom prst="rect">
            <a:avLst/>
          </a:prstGeom>
          <a:noFill/>
          <a:ln w="9525">
            <a:noFill/>
            <a:miter lim="800000"/>
            <a:headEnd/>
            <a:tailEnd/>
          </a:ln>
        </p:spPr>
      </p:pic>
      <p:sp>
        <p:nvSpPr>
          <p:cNvPr id="8" name="7 Rectángulo"/>
          <p:cNvSpPr/>
          <p:nvPr/>
        </p:nvSpPr>
        <p:spPr>
          <a:xfrm>
            <a:off x="2195513" y="0"/>
            <a:ext cx="4752975" cy="5715000"/>
          </a:xfrm>
          <a:prstGeom prst="rect">
            <a:avLst/>
          </a:prstGeom>
          <a:solidFill>
            <a:schemeClr val="tx1">
              <a:lumMod val="65000"/>
              <a:alpha val="6196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611188" y="193675"/>
            <a:ext cx="31686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1954 -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Cassius</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Clay</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 los doce años de edad.</a:t>
            </a:r>
          </a:p>
        </p:txBody>
      </p:sp>
      <p:sp>
        <p:nvSpPr>
          <p:cNvPr id="10" name="9 CuadroTexto"/>
          <p:cNvSpPr txBox="1"/>
          <p:nvPr/>
        </p:nvSpPr>
        <p:spPr>
          <a:xfrm>
            <a:off x="755650" y="4873625"/>
            <a:ext cx="7488238"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Este pequeño de doce años de edad se convertiría en el boxeador más importante de todos los tiempos, el gran Muhammad </a:t>
            </a:r>
            <a:r>
              <a:rPr lang="es-ES" b="1" dirty="0" err="1">
                <a:effectLst>
                  <a:glow rad="101600">
                    <a:schemeClr val="accent2">
                      <a:satMod val="175000"/>
                      <a:alpha val="40000"/>
                    </a:schemeClr>
                  </a:glow>
                  <a:outerShdw blurRad="38100" dist="38100" dir="2700000" algn="tl">
                    <a:srgbClr val="1F497D"/>
                  </a:outerShdw>
                </a:effectLst>
              </a:rPr>
              <a:t>Alí</a:t>
            </a:r>
            <a:r>
              <a:rPr lang="es-ES" b="1" dirty="0">
                <a:effectLst>
                  <a:glow rad="101600">
                    <a:schemeClr val="accent2">
                      <a:satMod val="175000"/>
                      <a:alpha val="40000"/>
                    </a:schemeClr>
                  </a:glow>
                  <a:outerShdw blurRad="38100" dist="38100" dir="2700000" algn="tl">
                    <a:srgbClr val="1F497D"/>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8" presetClass="exit" presetSubtype="16" fill="hold" nodeType="withEffect">
                                  <p:stCondLst>
                                    <p:cond delay="0"/>
                                  </p:stCondLst>
                                  <p:childTnLst>
                                    <p:animEffect transition="out" filter="diamond(in)">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21"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3000"/>
                                        <p:tgtEl>
                                          <p:spTgt spid="4"/>
                                        </p:tgtEl>
                                      </p:cBhvr>
                                    </p:animEffect>
                                  </p:childTnLst>
                                </p:cTn>
                              </p:par>
                            </p:childTnLst>
                          </p:cTn>
                        </p:par>
                        <p:par>
                          <p:cTn id="24" fill="hold">
                            <p:stCondLst>
                              <p:cond delay="30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by="(-#ppt_w*2)" calcmode="lin" valueType="num">
                                      <p:cBhvr rctx="PPT">
                                        <p:cTn id="27" dur="500" autoRev="1" fill="hold">
                                          <p:stCondLst>
                                            <p:cond delay="0"/>
                                          </p:stCondLst>
                                        </p:cTn>
                                        <p:tgtEl>
                                          <p:spTgt spid="9"/>
                                        </p:tgtEl>
                                        <p:attrNameLst>
                                          <p:attrName>ppt_w</p:attrName>
                                        </p:attrNameLst>
                                      </p:cBhvr>
                                    </p:anim>
                                    <p:anim by="(#ppt_w*0.50)" calcmode="lin" valueType="num">
                                      <p:cBhvr>
                                        <p:cTn id="28" dur="500" decel="50000" autoRev="1" fill="hold">
                                          <p:stCondLst>
                                            <p:cond delay="0"/>
                                          </p:stCondLst>
                                        </p:cTn>
                                        <p:tgtEl>
                                          <p:spTgt spid="9"/>
                                        </p:tgtEl>
                                        <p:attrNameLst>
                                          <p:attrName>ppt_x</p:attrName>
                                        </p:attrNameLst>
                                      </p:cBhvr>
                                    </p:anim>
                                    <p:anim from="(-#ppt_h/2)" to="(#ppt_y)" calcmode="lin" valueType="num">
                                      <p:cBhvr>
                                        <p:cTn id="29" dur="1000" fill="hold">
                                          <p:stCondLst>
                                            <p:cond delay="0"/>
                                          </p:stCondLst>
                                        </p:cTn>
                                        <p:tgtEl>
                                          <p:spTgt spid="9"/>
                                        </p:tgtEl>
                                        <p:attrNameLst>
                                          <p:attrName>ppt_y</p:attrName>
                                        </p:attrNameLst>
                                      </p:cBhvr>
                                    </p:anim>
                                    <p:animRot by="21600000">
                                      <p:cBhvr>
                                        <p:cTn id="30" dur="1000" fill="hold">
                                          <p:stCondLst>
                                            <p:cond delay="0"/>
                                          </p:stCondLst>
                                        </p:cTn>
                                        <p:tgtEl>
                                          <p:spTgt spid="9"/>
                                        </p:tgtEl>
                                        <p:attrNameLst>
                                          <p:attrName>r</p:attrName>
                                        </p:attrNameLst>
                                      </p:cBhvr>
                                    </p:animRot>
                                  </p:childTnLst>
                                </p:cTn>
                              </p:par>
                            </p:childTnLst>
                          </p:cTn>
                        </p:par>
                        <p:par>
                          <p:cTn id="31" fill="hold">
                            <p:stCondLst>
                              <p:cond delay="7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0 - 1954 - Audrey Hepburn junto a su madre en la entrega de los Oscars.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p:spPr>
      </p:pic>
      <p:pic>
        <p:nvPicPr>
          <p:cNvPr id="7" name="6 Imagen" descr="40 - 1954 - Audrey Hepburn junto a su madre en la entrega de los Oscars.jpg"/>
          <p:cNvPicPr>
            <a:picLocks noChangeAspect="1"/>
          </p:cNvPicPr>
          <p:nvPr/>
        </p:nvPicPr>
        <p:blipFill>
          <a:blip r:embed="rId2" cstate="print"/>
          <a:srcRect/>
          <a:stretch>
            <a:fillRect/>
          </a:stretch>
        </p:blipFill>
        <p:spPr bwMode="auto">
          <a:xfrm>
            <a:off x="0" y="0"/>
            <a:ext cx="9144000" cy="6170613"/>
          </a:xfrm>
          <a:prstGeom prst="rect">
            <a:avLst/>
          </a:prstGeom>
          <a:noFill/>
          <a:ln w="9525">
            <a:noFill/>
            <a:miter lim="800000"/>
            <a:headEnd/>
            <a:tailEnd/>
          </a:ln>
        </p:spPr>
      </p:pic>
      <p:sp>
        <p:nvSpPr>
          <p:cNvPr id="4" name="3 CuadroTexto"/>
          <p:cNvSpPr txBox="1"/>
          <p:nvPr/>
        </p:nvSpPr>
        <p:spPr>
          <a:xfrm>
            <a:off x="539750" y="336550"/>
            <a:ext cx="46799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1954 - Audrey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Hepburn</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junto a su madre en la entrega de los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Oscars</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5" name="4 CuadroTexto"/>
          <p:cNvSpPr txBox="1"/>
          <p:nvPr/>
        </p:nvSpPr>
        <p:spPr>
          <a:xfrm>
            <a:off x="755650"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jovencísima Audrey </a:t>
            </a:r>
            <a:r>
              <a:rPr lang="es-ES" b="1" dirty="0" err="1">
                <a:effectLst>
                  <a:glow rad="101600">
                    <a:schemeClr val="accent2">
                      <a:satMod val="175000"/>
                      <a:alpha val="40000"/>
                    </a:schemeClr>
                  </a:glow>
                  <a:outerShdw blurRad="38100" dist="38100" dir="2700000" algn="tl">
                    <a:srgbClr val="000000">
                      <a:alpha val="43137"/>
                    </a:srgbClr>
                  </a:outerShdw>
                </a:effectLst>
              </a:rPr>
              <a:t>Hepburn</a:t>
            </a:r>
            <a:r>
              <a:rPr lang="es-ES" b="1" dirty="0">
                <a:effectLst>
                  <a:glow rad="101600">
                    <a:schemeClr val="accent2">
                      <a:satMod val="175000"/>
                      <a:alpha val="40000"/>
                    </a:schemeClr>
                  </a:glow>
                  <a:outerShdw blurRad="38100" dist="38100" dir="2700000" algn="tl">
                    <a:srgbClr val="000000">
                      <a:alpha val="43137"/>
                    </a:srgbClr>
                  </a:outerShdw>
                </a:effectLst>
              </a:rPr>
              <a:t> se muerde las uñas nerviosa en la entrega de los </a:t>
            </a:r>
            <a:r>
              <a:rPr lang="es-ES" b="1" dirty="0" err="1">
                <a:effectLst>
                  <a:glow rad="101600">
                    <a:schemeClr val="accent2">
                      <a:satMod val="175000"/>
                      <a:alpha val="40000"/>
                    </a:schemeClr>
                  </a:glow>
                  <a:outerShdw blurRad="38100" dist="38100" dir="2700000" algn="tl">
                    <a:srgbClr val="000000">
                      <a:alpha val="43137"/>
                    </a:srgbClr>
                  </a:outerShdw>
                </a:effectLst>
              </a:rPr>
              <a:t>Oscars</a:t>
            </a:r>
            <a:r>
              <a:rPr lang="es-ES" b="1" dirty="0">
                <a:effectLst>
                  <a:glow rad="101600">
                    <a:schemeClr val="accent2">
                      <a:satMod val="175000"/>
                      <a:alpha val="40000"/>
                    </a:schemeClr>
                  </a:glow>
                  <a:outerShdw blurRad="38100" dist="38100" dir="2700000" algn="tl">
                    <a:srgbClr val="000000">
                      <a:alpha val="43137"/>
                    </a:srgbClr>
                  </a:outerShdw>
                </a:effectLst>
              </a:rPr>
              <a:t> de 1954. Ganó la estatuilla a la mejor actriz por su papel en</a:t>
            </a:r>
            <a:r>
              <a:rPr lang="es-ES" b="1" i="1" dirty="0">
                <a:effectLst>
                  <a:glow rad="101600">
                    <a:schemeClr val="accent2">
                      <a:satMod val="175000"/>
                      <a:alpha val="40000"/>
                    </a:schemeClr>
                  </a:glow>
                  <a:outerShdw blurRad="38100" dist="38100" dir="2700000" algn="tl">
                    <a:srgbClr val="000000">
                      <a:alpha val="43137"/>
                    </a:srgbClr>
                  </a:outerShdw>
                </a:effectLst>
              </a:rPr>
              <a:t> </a:t>
            </a:r>
            <a:r>
              <a:rPr lang="es-ES" b="1" i="1" dirty="0" err="1">
                <a:effectLst>
                  <a:glow rad="101600">
                    <a:schemeClr val="accent2">
                      <a:satMod val="175000"/>
                      <a:alpha val="40000"/>
                    </a:schemeClr>
                  </a:glow>
                  <a:outerShdw blurRad="38100" dist="38100" dir="2700000" algn="tl">
                    <a:srgbClr val="000000">
                      <a:alpha val="43137"/>
                    </a:srgbClr>
                  </a:outerShdw>
                </a:effectLst>
              </a:rPr>
              <a:t>Roman</a:t>
            </a:r>
            <a:r>
              <a:rPr lang="es-ES" b="1" i="1" dirty="0">
                <a:effectLst>
                  <a:glow rad="101600">
                    <a:schemeClr val="accent2">
                      <a:satMod val="175000"/>
                      <a:alpha val="40000"/>
                    </a:schemeClr>
                  </a:glow>
                  <a:outerShdw blurRad="38100" dist="38100" dir="2700000" algn="tl">
                    <a:srgbClr val="000000">
                      <a:alpha val="43137"/>
                    </a:srgbClr>
                  </a:outerShdw>
                </a:effectLst>
              </a:rPr>
              <a:t> </a:t>
            </a:r>
            <a:r>
              <a:rPr lang="es-ES" b="1" i="1" dirty="0" err="1">
                <a:effectLst>
                  <a:glow rad="101600">
                    <a:schemeClr val="accent2">
                      <a:satMod val="175000"/>
                      <a:alpha val="40000"/>
                    </a:schemeClr>
                  </a:glow>
                  <a:outerShdw blurRad="38100" dist="38100" dir="2700000" algn="tl">
                    <a:srgbClr val="000000">
                      <a:alpha val="43137"/>
                    </a:srgbClr>
                  </a:outerShdw>
                </a:effectLst>
              </a:rPr>
              <a:t>Holiday</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8000">
        <p:wipe/>
      </p:transition>
    </mc:Choice>
    <mc:Fallback>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8"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in)">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par>
                          <p:cTn id="26" fill="hold">
                            <p:stCondLst>
                              <p:cond delay="93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tx1">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MEZQUITA_CATEDRAL_CAPILLA_SANTATERESA_13 entrada.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p:spPr>
      </p:pic>
      <p:sp>
        <p:nvSpPr>
          <p:cNvPr id="5" name="4 Rectángulo"/>
          <p:cNvSpPr/>
          <p:nvPr/>
        </p:nvSpPr>
        <p:spPr>
          <a:xfrm>
            <a:off x="0" y="0"/>
            <a:ext cx="16192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524750" y="0"/>
            <a:ext cx="1619250"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MEZQUITA_CATEDRAL_CAPILLA_SANTATERESA_13 entrada.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p:spPr>
      </p:pic>
      <p:sp>
        <p:nvSpPr>
          <p:cNvPr id="7" name="6 CuadroTexto"/>
          <p:cNvSpPr txBox="1"/>
          <p:nvPr/>
        </p:nvSpPr>
        <p:spPr>
          <a:xfrm>
            <a:off x="539750" y="265113"/>
            <a:ext cx="352742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1955 - Rebelde sin causa.</a:t>
            </a:r>
          </a:p>
        </p:txBody>
      </p:sp>
      <p:sp>
        <p:nvSpPr>
          <p:cNvPr id="11" name="10 CuadroTexto"/>
          <p:cNvSpPr txBox="1"/>
          <p:nvPr/>
        </p:nvSpPr>
        <p:spPr>
          <a:xfrm>
            <a:off x="539750" y="4657725"/>
            <a:ext cx="77041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1955, James </a:t>
            </a:r>
            <a:r>
              <a:rPr lang="es-ES" b="1" dirty="0" err="1">
                <a:effectLst>
                  <a:glow rad="101600">
                    <a:schemeClr val="accent2">
                      <a:satMod val="175000"/>
                      <a:alpha val="40000"/>
                    </a:schemeClr>
                  </a:glow>
                  <a:outerShdw blurRad="38100" dist="38100" dir="2700000" algn="tl">
                    <a:srgbClr val="000000">
                      <a:alpha val="43137"/>
                    </a:srgbClr>
                  </a:outerShdw>
                </a:effectLst>
              </a:rPr>
              <a:t>Dean</a:t>
            </a:r>
            <a:r>
              <a:rPr lang="es-ES" b="1" dirty="0">
                <a:effectLst>
                  <a:glow rad="101600">
                    <a:schemeClr val="accent2">
                      <a:satMod val="175000"/>
                      <a:alpha val="40000"/>
                    </a:schemeClr>
                  </a:glow>
                  <a:outerShdw blurRad="38100" dist="38100" dir="2700000" algn="tl">
                    <a:srgbClr val="000000">
                      <a:alpha val="43137"/>
                    </a:srgbClr>
                  </a:outerShdw>
                </a:effectLst>
              </a:rPr>
              <a:t> se convertía en el </a:t>
            </a:r>
            <a:r>
              <a:rPr lang="es-ES" b="1" i="1" dirty="0">
                <a:effectLst>
                  <a:glow rad="101600">
                    <a:schemeClr val="accent2">
                      <a:satMod val="175000"/>
                      <a:alpha val="40000"/>
                    </a:schemeClr>
                  </a:glow>
                  <a:outerShdw blurRad="38100" dist="38100" dir="2700000" algn="tl">
                    <a:srgbClr val="000000">
                      <a:alpha val="43137"/>
                    </a:srgbClr>
                  </a:outerShdw>
                </a:effectLst>
              </a:rPr>
              <a:t>icono</a:t>
            </a:r>
            <a:r>
              <a:rPr lang="es-ES" b="1" dirty="0">
                <a:effectLst>
                  <a:glow rad="101600">
                    <a:schemeClr val="accent2">
                      <a:satMod val="175000"/>
                      <a:alpha val="40000"/>
                    </a:schemeClr>
                  </a:glow>
                  <a:outerShdw blurRad="38100" dist="38100" dir="2700000" algn="tl">
                    <a:srgbClr val="000000">
                      <a:alpha val="43137"/>
                    </a:srgbClr>
                  </a:outerShdw>
                </a:effectLst>
              </a:rPr>
              <a:t> por excelencia tras su papel en</a:t>
            </a:r>
            <a:r>
              <a:rPr lang="es-ES" b="1" i="1" dirty="0">
                <a:effectLst>
                  <a:glow rad="101600">
                    <a:schemeClr val="accent2">
                      <a:satMod val="175000"/>
                      <a:alpha val="40000"/>
                    </a:schemeClr>
                  </a:glow>
                  <a:outerShdw blurRad="38100" dist="38100" dir="2700000" algn="tl">
                    <a:srgbClr val="000000">
                      <a:alpha val="43137"/>
                    </a:srgbClr>
                  </a:outerShdw>
                </a:effectLst>
              </a:rPr>
              <a:t> Rebelde sin causa</a:t>
            </a:r>
            <a:r>
              <a:rPr lang="es-ES" b="1" dirty="0">
                <a:effectLst>
                  <a:glow rad="101600">
                    <a:schemeClr val="accent2">
                      <a:satMod val="175000"/>
                      <a:alpha val="40000"/>
                    </a:schemeClr>
                  </a:glow>
                  <a:outerShdw blurRad="38100" dist="38100" dir="2700000" algn="tl">
                    <a:srgbClr val="000000">
                      <a:alpha val="43137"/>
                    </a:srgbClr>
                  </a:outerShdw>
                </a:effectLst>
              </a:rPr>
              <a:t>. Su desgraciada muerte en un accidente de coche pocos meses después le elevó a la categoría de mito</a:t>
            </a:r>
          </a:p>
        </p:txBody>
      </p:sp>
    </p:spTree>
  </p:cSld>
  <p:clrMapOvr>
    <a:masterClrMapping/>
  </p:clrMapOvr>
  <mc:AlternateContent xmlns:mc="http://schemas.openxmlformats.org/markup-compatibility/2006">
    <mc:Choice xmlns:p14="http://schemas.microsoft.com/office/powerpoint/2010/main" Requires="p14">
      <p:transition spd="slow" p14:dur="2250" advTm="27000">
        <p14:ferris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8" presetClass="exit" presetSubtype="16" fill="hold" nodeType="withEffect">
                                  <p:stCondLst>
                                    <p:cond delay="0"/>
                                  </p:stCondLst>
                                  <p:childTnLst>
                                    <p:animEffect transition="out" filter="diamond(in)">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 by="(-#ppt_w*2)" calcmode="lin" valueType="num">
                                      <p:cBhvr rctx="PPT">
                                        <p:cTn id="24" dur="500" autoRev="1" fill="hold">
                                          <p:stCondLst>
                                            <p:cond delay="0"/>
                                          </p:stCondLst>
                                        </p:cTn>
                                        <p:tgtEl>
                                          <p:spTgt spid="7"/>
                                        </p:tgtEl>
                                        <p:attrNameLst>
                                          <p:attrName>ppt_w</p:attrName>
                                        </p:attrNameLst>
                                      </p:cBhvr>
                                    </p:anim>
                                    <p:anim by="(#ppt_w*0.50)" calcmode="lin" valueType="num">
                                      <p:cBhvr>
                                        <p:cTn id="25" dur="500" decel="50000" autoRev="1" fill="hold">
                                          <p:stCondLst>
                                            <p:cond delay="0"/>
                                          </p:stCondLst>
                                        </p:cTn>
                                        <p:tgtEl>
                                          <p:spTgt spid="7"/>
                                        </p:tgtEl>
                                        <p:attrNameLst>
                                          <p:attrName>ppt_x</p:attrName>
                                        </p:attrNameLst>
                                      </p:cBhvr>
                                    </p:anim>
                                    <p:anim from="(-#ppt_h/2)" to="(#ppt_y)" calcmode="lin" valueType="num">
                                      <p:cBhvr>
                                        <p:cTn id="26" dur="1000" fill="hold">
                                          <p:stCondLst>
                                            <p:cond delay="0"/>
                                          </p:stCondLst>
                                        </p:cTn>
                                        <p:tgtEl>
                                          <p:spTgt spid="7"/>
                                        </p:tgtEl>
                                        <p:attrNameLst>
                                          <p:attrName>ppt_y</p:attrName>
                                        </p:attrNameLst>
                                      </p:cBhvr>
                                    </p:anim>
                                    <p:animRot by="21600000">
                                      <p:cBhvr>
                                        <p:cTn id="27" dur="1000" fill="hold">
                                          <p:stCondLst>
                                            <p:cond delay="0"/>
                                          </p:stCondLst>
                                        </p:cTn>
                                        <p:tgtEl>
                                          <p:spTgt spid="7"/>
                                        </p:tgtEl>
                                        <p:attrNameLst>
                                          <p:attrName>r</p:attrName>
                                        </p:attrNameLst>
                                      </p:cBhvr>
                                    </p:animRo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1"/>
                                          </p:val>
                                        </p:tav>
                                        <p:tav tm="100000">
                                          <p:val>
                                            <p:strVal val="#ppt_x"/>
                                          </p:val>
                                        </p:tav>
                                      </p:tavLst>
                                    </p:anim>
                                    <p:anim calcmode="lin" valueType="num">
                                      <p:cBhvr>
                                        <p:cTn id="3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 - 1955 - La última foto de James Dea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1 - 1955 - La última foto de James Dea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088" y="193675"/>
            <a:ext cx="54006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1955 - La última foto de James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Dean</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7" name="6 CuadroTexto"/>
          <p:cNvSpPr txBox="1"/>
          <p:nvPr/>
        </p:nvSpPr>
        <p:spPr>
          <a:xfrm>
            <a:off x="323850" y="465772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Nadie podría imaginar que la súper estrella de Hollywood, el joven actor James </a:t>
            </a:r>
            <a:r>
              <a:rPr lang="es-ES" b="1" dirty="0" err="1">
                <a:effectLst>
                  <a:glow rad="101600">
                    <a:schemeClr val="accent2">
                      <a:satMod val="175000"/>
                      <a:alpha val="40000"/>
                    </a:schemeClr>
                  </a:glow>
                  <a:outerShdw blurRad="38100" dist="38100" dir="2700000" algn="tl">
                    <a:srgbClr val="000000">
                      <a:alpha val="43137"/>
                    </a:srgbClr>
                  </a:outerShdw>
                </a:effectLst>
              </a:rPr>
              <a:t>Dean</a:t>
            </a:r>
            <a:r>
              <a:rPr lang="es-ES" b="1" dirty="0">
                <a:effectLst>
                  <a:glow rad="101600">
                    <a:schemeClr val="accent2">
                      <a:satMod val="175000"/>
                      <a:alpha val="40000"/>
                    </a:schemeClr>
                  </a:glow>
                  <a:outerShdw blurRad="38100" dist="38100" dir="2700000" algn="tl">
                    <a:srgbClr val="000000">
                      <a:alpha val="43137"/>
                    </a:srgbClr>
                  </a:outerShdw>
                </a:effectLst>
              </a:rPr>
              <a:t>, fallecería horas después de que le hiciesen esta foto. </a:t>
            </a:r>
            <a:r>
              <a:rPr lang="es-ES" b="1" dirty="0" err="1">
                <a:effectLst>
                  <a:glow rad="101600">
                    <a:schemeClr val="accent2">
                      <a:satMod val="175000"/>
                      <a:alpha val="40000"/>
                    </a:schemeClr>
                  </a:glow>
                  <a:outerShdw blurRad="38100" dist="38100" dir="2700000" algn="tl">
                    <a:srgbClr val="000000">
                      <a:alpha val="43137"/>
                    </a:srgbClr>
                  </a:outerShdw>
                </a:effectLst>
              </a:rPr>
              <a:t>Dean</a:t>
            </a:r>
            <a:r>
              <a:rPr lang="es-ES" b="1" dirty="0">
                <a:effectLst>
                  <a:glow rad="101600">
                    <a:schemeClr val="accent2">
                      <a:satMod val="175000"/>
                      <a:alpha val="40000"/>
                    </a:schemeClr>
                  </a:glow>
                  <a:outerShdw blurRad="38100" dist="38100" dir="2700000" algn="tl">
                    <a:srgbClr val="000000">
                      <a:alpha val="43137"/>
                    </a:srgbClr>
                  </a:outerShdw>
                </a:effectLst>
              </a:rPr>
              <a:t> murió haciendo lo que más le gustaba: conducir un bólido a gran velocidad.</a:t>
            </a:r>
          </a:p>
        </p:txBody>
      </p:sp>
    </p:spTree>
  </p:cSld>
  <p:clrMapOvr>
    <a:masterClrMapping/>
  </p:clrMapOvr>
  <mc:AlternateContent xmlns:mc="http://schemas.openxmlformats.org/markup-compatibility/2006">
    <mc:Choice xmlns:p14="http://schemas.microsoft.com/office/powerpoint/2010/main" Requires="p14">
      <p:transition spd="slow" p14:dur="225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by="(-#ppt_w*2)" calcmode="lin" valueType="num">
                                      <p:cBhvr rctx="PPT">
                                        <p:cTn id="22" dur="500" autoRev="1" fill="hold">
                                          <p:stCondLst>
                                            <p:cond delay="0"/>
                                          </p:stCondLst>
                                        </p:cTn>
                                        <p:tgtEl>
                                          <p:spTgt spid="6"/>
                                        </p:tgtEl>
                                        <p:attrNameLst>
                                          <p:attrName>ppt_w</p:attrName>
                                        </p:attrNameLst>
                                      </p:cBhvr>
                                    </p:anim>
                                    <p:anim by="(#ppt_w*0.50)" calcmode="lin" valueType="num">
                                      <p:cBhvr>
                                        <p:cTn id="23" dur="500" decel="50000" autoRev="1" fill="hold">
                                          <p:stCondLst>
                                            <p:cond delay="0"/>
                                          </p:stCondLst>
                                        </p:cTn>
                                        <p:tgtEl>
                                          <p:spTgt spid="6"/>
                                        </p:tgtEl>
                                        <p:attrNameLst>
                                          <p:attrName>ppt_x</p:attrName>
                                        </p:attrNameLst>
                                      </p:cBhvr>
                                    </p:anim>
                                    <p:anim from="(-#ppt_h/2)" to="(#ppt_y)" calcmode="lin" valueType="num">
                                      <p:cBhvr>
                                        <p:cTn id="24" dur="1000" fill="hold">
                                          <p:stCondLst>
                                            <p:cond delay="0"/>
                                          </p:stCondLst>
                                        </p:cTn>
                                        <p:tgtEl>
                                          <p:spTgt spid="6"/>
                                        </p:tgtEl>
                                        <p:attrNameLst>
                                          <p:attrName>ppt_y</p:attrName>
                                        </p:attrNameLst>
                                      </p:cBhvr>
                                    </p:anim>
                                    <p:animRot by="21600000">
                                      <p:cBhvr>
                                        <p:cTn id="25" dur="1000" fill="hold">
                                          <p:stCondLst>
                                            <p:cond delay="0"/>
                                          </p:stCondLst>
                                        </p:cTn>
                                        <p:tgtEl>
                                          <p:spTgt spid="6"/>
                                        </p:tgtEl>
                                        <p:attrNameLst>
                                          <p:attrName>r</p:attrName>
                                        </p:attrNameLst>
                                      </p:cBhvr>
                                    </p:animRot>
                                  </p:childTnLst>
                                </p:cTn>
                              </p:par>
                            </p:childTnLst>
                          </p:cTn>
                        </p:par>
                        <p:par>
                          <p:cTn id="26" fill="hold">
                            <p:stCondLst>
                              <p:cond delay="6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PUENTELARGO.JPG"/>
          <p:cNvPicPr>
            <a:picLocks noChangeAspect="1" noChangeArrowheads="1"/>
          </p:cNvPicPr>
          <p:nvPr/>
        </p:nvPicPr>
        <p:blipFill>
          <a:blip r:embed="rId2" cstate="print"/>
          <a:srcRect r="50000" b="63860"/>
          <a:stretch>
            <a:fillRect/>
          </a:stretch>
        </p:blipFill>
        <p:spPr bwMode="auto">
          <a:xfrm>
            <a:off x="0" y="0"/>
            <a:ext cx="4572000" cy="2065338"/>
          </a:xfrm>
          <a:prstGeom prst="rect">
            <a:avLst/>
          </a:prstGeom>
          <a:noFill/>
          <a:ln w="9525">
            <a:noFill/>
            <a:miter lim="800000"/>
            <a:headEnd/>
            <a:tailEnd/>
          </a:ln>
        </p:spPr>
      </p:pic>
      <p:pic>
        <p:nvPicPr>
          <p:cNvPr id="3" name="Picture 7" descr="C:\Users\Ana María\Desktop\PUENTELARGO.JPG"/>
          <p:cNvPicPr>
            <a:picLocks noChangeAspect="1" noChangeArrowheads="1"/>
          </p:cNvPicPr>
          <p:nvPr/>
        </p:nvPicPr>
        <p:blipFill>
          <a:blip r:embed="rId2" cstate="print"/>
          <a:srcRect l="50000" b="63860"/>
          <a:stretch>
            <a:fillRect/>
          </a:stretch>
        </p:blipFill>
        <p:spPr bwMode="auto">
          <a:xfrm>
            <a:off x="4572000" y="0"/>
            <a:ext cx="4572000" cy="2065338"/>
          </a:xfrm>
          <a:prstGeom prst="rect">
            <a:avLst/>
          </a:prstGeom>
          <a:noFill/>
          <a:ln w="9525">
            <a:noFill/>
            <a:miter lim="800000"/>
            <a:headEnd/>
            <a:tailEnd/>
          </a:ln>
        </p:spPr>
      </p:pic>
      <p:pic>
        <p:nvPicPr>
          <p:cNvPr id="4" name="Picture 7" descr="C:\Users\Ana María\Desktop\PUENTELARGO.JPG"/>
          <p:cNvPicPr>
            <a:picLocks noChangeAspect="1" noChangeArrowheads="1"/>
          </p:cNvPicPr>
          <p:nvPr/>
        </p:nvPicPr>
        <p:blipFill>
          <a:blip r:embed="rId2" cstate="print"/>
          <a:srcRect t="36140" r="50000" b="41180"/>
          <a:stretch>
            <a:fillRect/>
          </a:stretch>
        </p:blipFill>
        <p:spPr bwMode="auto">
          <a:xfrm>
            <a:off x="0" y="2065338"/>
            <a:ext cx="4572000" cy="1296987"/>
          </a:xfrm>
          <a:prstGeom prst="rect">
            <a:avLst/>
          </a:prstGeom>
          <a:noFill/>
          <a:ln w="9525">
            <a:noFill/>
            <a:miter lim="800000"/>
            <a:headEnd/>
            <a:tailEnd/>
          </a:ln>
        </p:spPr>
      </p:pic>
      <p:pic>
        <p:nvPicPr>
          <p:cNvPr id="5" name="Picture 7" descr="C:\Users\Ana María\Desktop\PUENTELARGO.JPG"/>
          <p:cNvPicPr>
            <a:picLocks noChangeAspect="1" noChangeArrowheads="1"/>
          </p:cNvPicPr>
          <p:nvPr/>
        </p:nvPicPr>
        <p:blipFill>
          <a:blip r:embed="rId2" cstate="print"/>
          <a:srcRect l="50000" t="36140" b="41180"/>
          <a:stretch>
            <a:fillRect/>
          </a:stretch>
        </p:blipFill>
        <p:spPr bwMode="auto">
          <a:xfrm>
            <a:off x="4572000" y="2065338"/>
            <a:ext cx="4572000" cy="1296987"/>
          </a:xfrm>
          <a:prstGeom prst="rect">
            <a:avLst/>
          </a:prstGeom>
          <a:noFill/>
          <a:ln w="9525">
            <a:noFill/>
            <a:miter lim="800000"/>
            <a:headEnd/>
            <a:tailEnd/>
          </a:ln>
        </p:spPr>
      </p:pic>
      <p:pic>
        <p:nvPicPr>
          <p:cNvPr id="6" name="Picture 7" descr="C:\Users\Ana María\Desktop\PUENTELARGO.JPG"/>
          <p:cNvPicPr>
            <a:picLocks noChangeAspect="1" noChangeArrowheads="1"/>
          </p:cNvPicPr>
          <p:nvPr/>
        </p:nvPicPr>
        <p:blipFill>
          <a:blip r:embed="rId2" cstate="print"/>
          <a:srcRect t="58820" r="50000"/>
          <a:stretch>
            <a:fillRect/>
          </a:stretch>
        </p:blipFill>
        <p:spPr bwMode="auto">
          <a:xfrm>
            <a:off x="0" y="3362325"/>
            <a:ext cx="4572000" cy="2352675"/>
          </a:xfrm>
          <a:prstGeom prst="rect">
            <a:avLst/>
          </a:prstGeom>
          <a:noFill/>
          <a:ln w="9525">
            <a:noFill/>
            <a:miter lim="800000"/>
            <a:headEnd/>
            <a:tailEnd/>
          </a:ln>
        </p:spPr>
      </p:pic>
      <p:pic>
        <p:nvPicPr>
          <p:cNvPr id="7" name="Picture 7" descr="C:\Users\Ana María\Desktop\PUENTELARGO.JPG"/>
          <p:cNvPicPr>
            <a:picLocks noChangeAspect="1" noChangeArrowheads="1"/>
          </p:cNvPicPr>
          <p:nvPr/>
        </p:nvPicPr>
        <p:blipFill>
          <a:blip r:embed="rId2" cstate="print"/>
          <a:srcRect l="50000" t="57561"/>
          <a:stretch>
            <a:fillRect/>
          </a:stretch>
        </p:blipFill>
        <p:spPr bwMode="auto">
          <a:xfrm>
            <a:off x="4572000" y="3289300"/>
            <a:ext cx="4572000" cy="2425700"/>
          </a:xfrm>
          <a:prstGeom prst="rect">
            <a:avLst/>
          </a:prstGeom>
          <a:noFill/>
          <a:ln w="9525">
            <a:noFill/>
            <a:miter lim="800000"/>
            <a:headEnd/>
            <a:tailEnd/>
          </a:ln>
        </p:spPr>
      </p:pic>
      <p:sp>
        <p:nvSpPr>
          <p:cNvPr id="8" name="7 CuadroTexto"/>
          <p:cNvSpPr txBox="1"/>
          <p:nvPr/>
        </p:nvSpPr>
        <p:spPr>
          <a:xfrm>
            <a:off x="539750" y="409575"/>
            <a:ext cx="5761038"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1955 - James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Dean</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fallece en un accidente.</a:t>
            </a:r>
          </a:p>
        </p:txBody>
      </p:sp>
      <p:sp>
        <p:nvSpPr>
          <p:cNvPr id="9" name="8 CuadroTexto"/>
          <p:cNvSpPr txBox="1"/>
          <p:nvPr/>
        </p:nvSpPr>
        <p:spPr>
          <a:xfrm>
            <a:off x="395288" y="4370388"/>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Era el actor del momento, acababa de salir la película Rebelde sin causa y James </a:t>
            </a:r>
            <a:r>
              <a:rPr lang="es-ES" b="1" dirty="0" err="1">
                <a:effectLst>
                  <a:glow rad="101600">
                    <a:schemeClr val="accent2">
                      <a:satMod val="175000"/>
                      <a:alpha val="40000"/>
                    </a:schemeClr>
                  </a:glow>
                  <a:outerShdw blurRad="38100" dist="38100" dir="2700000" algn="tl">
                    <a:srgbClr val="000000">
                      <a:alpha val="43137"/>
                    </a:srgbClr>
                  </a:outerShdw>
                </a:effectLst>
              </a:rPr>
              <a:t>Dean</a:t>
            </a:r>
            <a:r>
              <a:rPr lang="es-ES" b="1" dirty="0">
                <a:effectLst>
                  <a:glow rad="101600">
                    <a:schemeClr val="accent2">
                      <a:satMod val="175000"/>
                      <a:alpha val="40000"/>
                    </a:schemeClr>
                  </a:glow>
                  <a:outerShdw blurRad="38100" dist="38100" dir="2700000" algn="tl">
                    <a:srgbClr val="000000">
                      <a:alpha val="43137"/>
                    </a:srgbClr>
                  </a:outerShdw>
                </a:effectLst>
              </a:rPr>
              <a:t> se había convertido en un fenómeno de masas, y en el ídolo a seguir por las</a:t>
            </a:r>
            <a:r>
              <a:rPr lang="es-ES" b="1" i="1" dirty="0">
                <a:effectLst>
                  <a:glow rad="101600">
                    <a:schemeClr val="accent2">
                      <a:satMod val="175000"/>
                      <a:alpha val="40000"/>
                    </a:schemeClr>
                  </a:glow>
                  <a:outerShdw blurRad="38100" dist="38100" dir="2700000" algn="tl">
                    <a:srgbClr val="000000">
                      <a:alpha val="43137"/>
                    </a:srgbClr>
                  </a:outerShdw>
                </a:effectLst>
              </a:rPr>
              <a:t> jovencitas</a:t>
            </a:r>
            <a:r>
              <a:rPr lang="es-ES" b="1" dirty="0">
                <a:effectLst>
                  <a:glow rad="101600">
                    <a:schemeClr val="accent2">
                      <a:satMod val="175000"/>
                      <a:alpha val="40000"/>
                    </a:schemeClr>
                  </a:glow>
                  <a:outerShdw blurRad="38100" dist="38100" dir="2700000" algn="tl">
                    <a:srgbClr val="000000">
                      <a:alpha val="43137"/>
                    </a:srgbClr>
                  </a:outerShdw>
                </a:effectLst>
              </a:rPr>
              <a:t> de la época. Desgraciadamente se dejó la vida en una carretera de California en Septiembre de aquel año de 1955.</a:t>
            </a:r>
          </a:p>
        </p:txBody>
      </p:sp>
    </p:spTree>
  </p:cSld>
  <p:clrMapOvr>
    <a:masterClrMapping/>
  </p:clrMapOvr>
  <mc:AlternateContent xmlns:mc="http://schemas.openxmlformats.org/markup-compatibility/2006">
    <mc:Choice xmlns:p14="http://schemas.microsoft.com/office/powerpoint/2010/main" Requires="p14">
      <p:transition spd="slow" p14:dur="2250" advTm="36000">
        <p14:ferris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3000"/>
                                        <p:tgtEl>
                                          <p:spTgt spid="3"/>
                                        </p:tgtEl>
                                      </p:cBhvr>
                                    </p:animEffect>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1+#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4"/>
                                        </p:tgtEl>
                                        <p:attrNameLst>
                                          <p:attrName>r</p:attrName>
                                        </p:attrNameLst>
                                      </p:cBhvr>
                                    </p:animRot>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5"/>
                                        </p:tgtEl>
                                        <p:attrNameLst>
                                          <p:attrName>r</p:attrName>
                                        </p:attrNameLst>
                                      </p:cBhvr>
                                    </p:animRot>
                                  </p:childTnLst>
                                </p:cTn>
                              </p:par>
                              <p:par>
                                <p:cTn id="23" presetID="18"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upRight)">
                                      <p:cBhvr>
                                        <p:cTn id="25" dur="3000"/>
                                        <p:tgtEl>
                                          <p:spTgt spid="6"/>
                                        </p:tgtEl>
                                      </p:cBhvr>
                                    </p:animEffect>
                                  </p:childTnLst>
                                </p:cTn>
                              </p:par>
                              <p:par>
                                <p:cTn id="26" presetID="18" presetClass="entr" presetSubtype="9"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upLeft)">
                                      <p:cBhvr>
                                        <p:cTn id="28" dur="3000"/>
                                        <p:tgtEl>
                                          <p:spTgt spid="7"/>
                                        </p:tgtEl>
                                      </p:cBhvr>
                                    </p:animEffect>
                                  </p:childTnLst>
                                </p:cTn>
                              </p:par>
                            </p:childTnLst>
                          </p:cTn>
                        </p:par>
                        <p:par>
                          <p:cTn id="29" fill="hold">
                            <p:stCondLst>
                              <p:cond delay="30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 by="(-#ppt_w*2)" calcmode="lin" valueType="num">
                                      <p:cBhvr rctx="PPT">
                                        <p:cTn id="32" dur="500" autoRev="1" fill="hold">
                                          <p:stCondLst>
                                            <p:cond delay="0"/>
                                          </p:stCondLst>
                                        </p:cTn>
                                        <p:tgtEl>
                                          <p:spTgt spid="8"/>
                                        </p:tgtEl>
                                        <p:attrNameLst>
                                          <p:attrName>ppt_w</p:attrName>
                                        </p:attrNameLst>
                                      </p:cBhvr>
                                    </p:anim>
                                    <p:anim by="(#ppt_w*0.50)" calcmode="lin" valueType="num">
                                      <p:cBhvr>
                                        <p:cTn id="33" dur="500" decel="50000" autoRev="1" fill="hold">
                                          <p:stCondLst>
                                            <p:cond delay="0"/>
                                          </p:stCondLst>
                                        </p:cTn>
                                        <p:tgtEl>
                                          <p:spTgt spid="8"/>
                                        </p:tgtEl>
                                        <p:attrNameLst>
                                          <p:attrName>ppt_x</p:attrName>
                                        </p:attrNameLst>
                                      </p:cBhvr>
                                    </p:anim>
                                    <p:anim from="(-#ppt_h/2)" to="(#ppt_y)" calcmode="lin" valueType="num">
                                      <p:cBhvr>
                                        <p:cTn id="34" dur="1000" fill="hold">
                                          <p:stCondLst>
                                            <p:cond delay="0"/>
                                          </p:stCondLst>
                                        </p:cTn>
                                        <p:tgtEl>
                                          <p:spTgt spid="8"/>
                                        </p:tgtEl>
                                        <p:attrNameLst>
                                          <p:attrName>ppt_y</p:attrName>
                                        </p:attrNameLst>
                                      </p:cBhvr>
                                    </p:anim>
                                    <p:animRot by="21600000">
                                      <p:cBhvr>
                                        <p:cTn id="35" dur="1000" fill="hold">
                                          <p:stCondLst>
                                            <p:cond delay="0"/>
                                          </p:stCondLst>
                                        </p:cTn>
                                        <p:tgtEl>
                                          <p:spTgt spid="8"/>
                                        </p:tgtEl>
                                        <p:attrNameLst>
                                          <p:attrName>r</p:attrName>
                                        </p:attrNameLst>
                                      </p:cBhvr>
                                    </p:animRot>
                                  </p:childTnLst>
                                </p:cTn>
                              </p:par>
                            </p:childTnLst>
                          </p:cTn>
                        </p:par>
                        <p:par>
                          <p:cTn id="36" fill="hold">
                            <p:stCondLst>
                              <p:cond delay="7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p:spPr>
      </p:pic>
      <p:sp>
        <p:nvSpPr>
          <p:cNvPr id="5" name="4 Rectángulo"/>
          <p:cNvSpPr/>
          <p:nvPr/>
        </p:nvSpPr>
        <p:spPr>
          <a:xfrm rot="5400000" flipH="1">
            <a:off x="-1831975" y="1831975"/>
            <a:ext cx="5715000" cy="205105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rot="16200000">
            <a:off x="5260975" y="1831975"/>
            <a:ext cx="5715000" cy="205105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VirtualIT.jpg"/>
          <p:cNvPicPr>
            <a:picLocks noChangeAspect="1"/>
          </p:cNvPicPr>
          <p:nvPr/>
        </p:nvPicPr>
        <p:blipFill>
          <a:blip r:embed="rId2" cstate="print"/>
          <a:srcRect/>
          <a:stretch>
            <a:fillRect/>
          </a:stretch>
        </p:blipFill>
        <p:spPr bwMode="auto">
          <a:xfrm>
            <a:off x="2051050" y="0"/>
            <a:ext cx="5041900" cy="5715000"/>
          </a:xfrm>
          <a:prstGeom prst="rect">
            <a:avLst/>
          </a:prstGeom>
          <a:noFill/>
          <a:ln w="9525">
            <a:noFill/>
            <a:miter lim="800000"/>
            <a:headEnd/>
            <a:tailEnd/>
          </a:ln>
        </p:spPr>
      </p:pic>
      <p:sp>
        <p:nvSpPr>
          <p:cNvPr id="8" name="7 CuadroTexto"/>
          <p:cNvSpPr txBox="1"/>
          <p:nvPr/>
        </p:nvSpPr>
        <p:spPr>
          <a:xfrm>
            <a:off x="684213" y="265113"/>
            <a:ext cx="36004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1955 - Albarracín, España, por Jean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Dieuzaide</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9" name="8 CuadroTexto"/>
          <p:cNvSpPr txBox="1"/>
          <p:nvPr/>
        </p:nvSpPr>
        <p:spPr>
          <a:xfrm>
            <a:off x="971550"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Albarracín, en Teruel, es para quien lo conoce uno de los pueblos más bonitos de España. Esta foto, de 1955, pertenece al trabajo del fotógrafo francés Jean </a:t>
            </a:r>
            <a:r>
              <a:rPr lang="es-ES" b="1" dirty="0" err="1">
                <a:effectLst>
                  <a:glow rad="101600">
                    <a:schemeClr val="accent2">
                      <a:satMod val="175000"/>
                      <a:alpha val="40000"/>
                    </a:schemeClr>
                  </a:glow>
                  <a:outerShdw blurRad="38100" dist="38100" dir="2700000" algn="tl">
                    <a:srgbClr val="000000">
                      <a:alpha val="43137"/>
                    </a:srgbClr>
                  </a:outerShdw>
                </a:effectLst>
              </a:rPr>
              <a:t>Dieuzaide</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España de mis amores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8000">
        <p14:ferris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20" presetClass="exit" presetSubtype="0" fill="hold"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 by="(-#ppt_w*2)" calcmode="lin" valueType="num">
                                      <p:cBhvr rctx="PPT">
                                        <p:cTn id="25" dur="500" autoRev="1" fill="hold">
                                          <p:stCondLst>
                                            <p:cond delay="0"/>
                                          </p:stCondLst>
                                        </p:cTn>
                                        <p:tgtEl>
                                          <p:spTgt spid="8"/>
                                        </p:tgtEl>
                                        <p:attrNameLst>
                                          <p:attrName>ppt_w</p:attrName>
                                        </p:attrNameLst>
                                      </p:cBhvr>
                                    </p:anim>
                                    <p:anim by="(#ppt_w*0.50)" calcmode="lin" valueType="num">
                                      <p:cBhvr>
                                        <p:cTn id="26" dur="500" decel="50000" autoRev="1" fill="hold">
                                          <p:stCondLst>
                                            <p:cond delay="0"/>
                                          </p:stCondLst>
                                        </p:cTn>
                                        <p:tgtEl>
                                          <p:spTgt spid="8"/>
                                        </p:tgtEl>
                                        <p:attrNameLst>
                                          <p:attrName>ppt_x</p:attrName>
                                        </p:attrNameLst>
                                      </p:cBhvr>
                                    </p:anim>
                                    <p:anim from="(-#ppt_h/2)" to="(#ppt_y)" calcmode="lin" valueType="num">
                                      <p:cBhvr>
                                        <p:cTn id="27" dur="1000" fill="hold">
                                          <p:stCondLst>
                                            <p:cond delay="0"/>
                                          </p:stCondLst>
                                        </p:cTn>
                                        <p:tgtEl>
                                          <p:spTgt spid="8"/>
                                        </p:tgtEl>
                                        <p:attrNameLst>
                                          <p:attrName>ppt_y</p:attrName>
                                        </p:attrNameLst>
                                      </p:cBhvr>
                                    </p:anim>
                                    <p:animRot by="21600000">
                                      <p:cBhvr>
                                        <p:cTn id="28" dur="1000" fill="hold">
                                          <p:stCondLst>
                                            <p:cond delay="0"/>
                                          </p:stCondLst>
                                        </p:cTn>
                                        <p:tgtEl>
                                          <p:spTgt spid="8"/>
                                        </p:tgtEl>
                                        <p:attrNameLst>
                                          <p:attrName>r</p:attrName>
                                        </p:attrNameLst>
                                      </p:cBhvr>
                                    </p:animRot>
                                  </p:childTnLst>
                                </p:cTn>
                              </p:par>
                            </p:childTnLst>
                          </p:cTn>
                        </p:par>
                        <p:par>
                          <p:cTn id="29" fill="hold">
                            <p:stCondLst>
                              <p:cond delay="79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7308850" y="0"/>
            <a:ext cx="1835150"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P5T.JPG"/>
          <p:cNvPicPr>
            <a:picLocks noChangeAspect="1"/>
          </p:cNvPicPr>
          <p:nvPr/>
        </p:nvPicPr>
        <p:blipFill>
          <a:blip r:embed="rId2" cstate="print"/>
          <a:srcRect/>
          <a:stretch>
            <a:fillRect/>
          </a:stretch>
        </p:blipFill>
        <p:spPr bwMode="auto">
          <a:xfrm>
            <a:off x="1908175" y="0"/>
            <a:ext cx="5400675" cy="5715000"/>
          </a:xfrm>
          <a:prstGeom prst="rect">
            <a:avLst/>
          </a:prstGeom>
          <a:noFill/>
          <a:ln w="228600" cap="sq" cmpd="thickThin">
            <a:noFill/>
            <a:miter lim="800000"/>
            <a:headEnd/>
            <a:tailEnd/>
          </a:ln>
        </p:spPr>
      </p:pic>
      <p:sp>
        <p:nvSpPr>
          <p:cNvPr id="8" name="7 Rectángulo"/>
          <p:cNvSpPr/>
          <p:nvPr/>
        </p:nvSpPr>
        <p:spPr>
          <a:xfrm>
            <a:off x="1908175" y="0"/>
            <a:ext cx="5400675" cy="5715000"/>
          </a:xfrm>
          <a:prstGeom prst="rect">
            <a:avLst/>
          </a:prstGeom>
          <a:solidFill>
            <a:schemeClr val="bg1">
              <a:lumMod val="50000"/>
              <a:lumOff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195513" y="193675"/>
            <a:ext cx="4824412" cy="5364163"/>
          </a:xfrm>
          <a:prstGeom prst="rect">
            <a:avLst/>
          </a:prstGeom>
          <a:solidFill>
            <a:schemeClr val="tx1">
              <a:lumMod val="9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1908175"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8313" y="193675"/>
            <a:ext cx="3311525" cy="1014413"/>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1957 -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Dorothy</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Counts</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 humillada mientras acude a la escuela.</a:t>
            </a:r>
          </a:p>
        </p:txBody>
      </p:sp>
      <p:sp>
        <p:nvSpPr>
          <p:cNvPr id="12" name="11 CuadroTexto"/>
          <p:cNvSpPr txBox="1"/>
          <p:nvPr/>
        </p:nvSpPr>
        <p:spPr>
          <a:xfrm>
            <a:off x="539750"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Durante los años 50, la segregación racial era habitual en los Estados Unidos. En la foto, la joven </a:t>
            </a:r>
            <a:r>
              <a:rPr lang="es-ES" b="1" dirty="0" err="1">
                <a:effectLst>
                  <a:glow rad="101600">
                    <a:schemeClr val="accent2">
                      <a:satMod val="175000"/>
                      <a:alpha val="40000"/>
                    </a:schemeClr>
                  </a:glow>
                  <a:outerShdw blurRad="38100" dist="38100" dir="2700000" algn="tl">
                    <a:srgbClr val="1F497D"/>
                  </a:outerShdw>
                </a:effectLst>
              </a:rPr>
              <a:t>Dorothy</a:t>
            </a:r>
            <a:r>
              <a:rPr lang="es-ES" b="1" dirty="0">
                <a:effectLst>
                  <a:glow rad="101600">
                    <a:schemeClr val="accent2">
                      <a:satMod val="175000"/>
                      <a:alpha val="40000"/>
                    </a:schemeClr>
                  </a:glow>
                  <a:outerShdw blurRad="38100" dist="38100" dir="2700000" algn="tl">
                    <a:srgbClr val="1F497D"/>
                  </a:outerShdw>
                </a:effectLst>
              </a:rPr>
              <a:t> </a:t>
            </a:r>
            <a:r>
              <a:rPr lang="es-ES" b="1" dirty="0" err="1">
                <a:effectLst>
                  <a:glow rad="101600">
                    <a:schemeClr val="accent2">
                      <a:satMod val="175000"/>
                      <a:alpha val="40000"/>
                    </a:schemeClr>
                  </a:glow>
                  <a:outerShdw blurRad="38100" dist="38100" dir="2700000" algn="tl">
                    <a:srgbClr val="1F497D"/>
                  </a:outerShdw>
                </a:effectLst>
              </a:rPr>
              <a:t>Counts</a:t>
            </a:r>
            <a:r>
              <a:rPr lang="es-ES" b="1" dirty="0">
                <a:effectLst>
                  <a:glow rad="101600">
                    <a:schemeClr val="accent2">
                      <a:satMod val="175000"/>
                      <a:alpha val="40000"/>
                    </a:schemeClr>
                  </a:glow>
                  <a:outerShdw blurRad="38100" dist="38100" dir="2700000" algn="tl">
                    <a:srgbClr val="1F497D"/>
                  </a:outerShdw>
                </a:effectLst>
              </a:rPr>
              <a:t>, de sólo 15 años de edad, acudía por primera vez a la escuela secundaria </a:t>
            </a:r>
            <a:r>
              <a:rPr lang="es-ES" b="1" dirty="0" err="1">
                <a:effectLst>
                  <a:glow rad="101600">
                    <a:schemeClr val="accent2">
                      <a:satMod val="175000"/>
                      <a:alpha val="40000"/>
                    </a:schemeClr>
                  </a:glow>
                  <a:outerShdw blurRad="38100" dist="38100" dir="2700000" algn="tl">
                    <a:srgbClr val="1F497D"/>
                  </a:outerShdw>
                </a:effectLst>
              </a:rPr>
              <a:t>Harding</a:t>
            </a:r>
            <a:r>
              <a:rPr lang="es-ES" b="1" dirty="0">
                <a:effectLst>
                  <a:glow rad="101600">
                    <a:schemeClr val="accent2">
                      <a:satMod val="175000"/>
                      <a:alpha val="40000"/>
                    </a:schemeClr>
                  </a:glow>
                  <a:outerShdw blurRad="38100" dist="38100" dir="2700000" algn="tl">
                    <a:srgbClr val="1F497D"/>
                  </a:outerShdw>
                </a:effectLst>
              </a:rPr>
              <a:t>, en Charlotte. </a:t>
            </a:r>
          </a:p>
        </p:txBody>
      </p:sp>
    </p:spTree>
  </p:cSld>
  <p:clrMapOvr>
    <a:masterClrMapping/>
  </p:clrMapOvr>
  <mc:AlternateContent xmlns:mc="http://schemas.openxmlformats.org/markup-compatibility/2006">
    <mc:Choice xmlns:p14="http://schemas.microsoft.com/office/powerpoint/2010/main" Requires="p14">
      <p:transition spd="slow" p14:dur="2250" advTm="32000">
        <p14:ferris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down)">
                                      <p:cBhvr>
                                        <p:cTn id="22" dur="3000"/>
                                        <p:tgtEl>
                                          <p:spTgt spid="7"/>
                                        </p:tgtEl>
                                      </p:cBhvr>
                                    </p:animEffect>
                                  </p:childTnLst>
                                </p:cTn>
                              </p:par>
                              <p:par>
                                <p:cTn id="23" presetID="5" presetClass="entr" presetSubtype="5"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childTnLst>
                          </p:cTn>
                        </p:par>
                        <p:par>
                          <p:cTn id="26" fill="hold">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 by="(-#ppt_w*2)" calcmode="lin" valueType="num">
                                      <p:cBhvr rctx="PPT">
                                        <p:cTn id="29" dur="500" autoRev="1" fill="hold">
                                          <p:stCondLst>
                                            <p:cond delay="0"/>
                                          </p:stCondLst>
                                        </p:cTn>
                                        <p:tgtEl>
                                          <p:spTgt spid="11"/>
                                        </p:tgtEl>
                                        <p:attrNameLst>
                                          <p:attrName>ppt_w</p:attrName>
                                        </p:attrNameLst>
                                      </p:cBhvr>
                                    </p:anim>
                                    <p:anim by="(#ppt_w*0.50)" calcmode="lin" valueType="num">
                                      <p:cBhvr>
                                        <p:cTn id="30" dur="500" decel="50000" autoRev="1" fill="hold">
                                          <p:stCondLst>
                                            <p:cond delay="0"/>
                                          </p:stCondLst>
                                        </p:cTn>
                                        <p:tgtEl>
                                          <p:spTgt spid="11"/>
                                        </p:tgtEl>
                                        <p:attrNameLst>
                                          <p:attrName>ppt_x</p:attrName>
                                        </p:attrNameLst>
                                      </p:cBhvr>
                                    </p:anim>
                                    <p:anim from="(-#ppt_h/2)" to="(#ppt_y)" calcmode="lin" valueType="num">
                                      <p:cBhvr>
                                        <p:cTn id="31" dur="1000" fill="hold">
                                          <p:stCondLst>
                                            <p:cond delay="0"/>
                                          </p:stCondLst>
                                        </p:cTn>
                                        <p:tgtEl>
                                          <p:spTgt spid="11"/>
                                        </p:tgtEl>
                                        <p:attrNameLst>
                                          <p:attrName>ppt_y</p:attrName>
                                        </p:attrNameLst>
                                      </p:cBhvr>
                                    </p:anim>
                                    <p:animRot by="21600000">
                                      <p:cBhvr>
                                        <p:cTn id="32" dur="1000" fill="hold">
                                          <p:stCondLst>
                                            <p:cond delay="0"/>
                                          </p:stCondLst>
                                        </p:cTn>
                                        <p:tgtEl>
                                          <p:spTgt spid="11"/>
                                        </p:tgtEl>
                                        <p:attrNameLst>
                                          <p:attrName>r</p:attrName>
                                        </p:attrNameLst>
                                      </p:cBhvr>
                                    </p:animRot>
                                  </p:childTnLst>
                                </p:cTn>
                              </p:par>
                            </p:childTnLst>
                          </p:cTn>
                        </p:par>
                        <p:par>
                          <p:cTn id="33" fill="hold">
                            <p:stCondLst>
                              <p:cond delay="92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ff.jpg"/>
          <p:cNvPicPr>
            <a:picLocks noChangeAspect="1"/>
          </p:cNvPicPr>
          <p:nvPr/>
        </p:nvPicPr>
        <p:blipFill>
          <a:blip r:embed="rId2" cstate="print"/>
          <a:srcRect/>
          <a:stretch>
            <a:fillRect/>
          </a:stretch>
        </p:blipFill>
        <p:spPr bwMode="auto">
          <a:xfrm>
            <a:off x="1979613" y="0"/>
            <a:ext cx="5184775"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164388" y="0"/>
            <a:ext cx="1979612"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613" y="0"/>
            <a:ext cx="5184775" cy="5715000"/>
          </a:xfrm>
          <a:prstGeom prst="rect">
            <a:avLst/>
          </a:prstGeom>
          <a:solidFill>
            <a:schemeClr val="tx1">
              <a:lumMod val="9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79613" y="0"/>
            <a:ext cx="5184775" cy="5715000"/>
          </a:xfrm>
          <a:prstGeom prst="rect">
            <a:avLst/>
          </a:prstGeom>
          <a:solidFill>
            <a:schemeClr val="tx1">
              <a:lumMod val="65000"/>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667625" y="409575"/>
            <a:ext cx="1008063" cy="1081088"/>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7667625" y="1633538"/>
            <a:ext cx="1008063" cy="1079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7667625" y="2928938"/>
            <a:ext cx="1008063" cy="1079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7667625" y="4152900"/>
            <a:ext cx="1008063" cy="1079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539750" y="457200"/>
            <a:ext cx="936625" cy="1079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39750" y="1717675"/>
            <a:ext cx="936625" cy="1081088"/>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539750" y="2978150"/>
            <a:ext cx="936625" cy="1079500"/>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539750" y="4237038"/>
            <a:ext cx="936625" cy="1081087"/>
          </a:xfrm>
          <a:prstGeom prst="rect">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900113" y="4657725"/>
            <a:ext cx="75596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Era la primera persona negra en acudir a tal escuela, y se formó un enorme revuelo. Finalmente, y de manera lamentable, debido a la presión, la chica tuvo que abandonar su intento al cuarto día.</a:t>
            </a: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par>
                                <p:cTn id="24" presetID="8" presetClass="emph" presetSubtype="0" fill="hold" grpId="0" nodeType="withEffect">
                                  <p:stCondLst>
                                    <p:cond delay="0"/>
                                  </p:stCondLst>
                                  <p:childTnLst>
                                    <p:animRot by="21600000">
                                      <p:cBhvr>
                                        <p:cTn id="25" dur="3000" fill="hold"/>
                                        <p:tgtEl>
                                          <p:spTgt spid="9"/>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0"/>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1"/>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2"/>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3"/>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4"/>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5"/>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6"/>
                                        </p:tgtEl>
                                        <p:attrNameLst>
                                          <p:attrName>r</p:attrName>
                                        </p:attrNameLst>
                                      </p:cBhvr>
                                    </p:animRo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1"/>
                                          </p:val>
                                        </p:tav>
                                        <p:tav tm="100000">
                                          <p:val>
                                            <p:strVal val="#ppt_x"/>
                                          </p:val>
                                        </p:tav>
                                      </p:tavLst>
                                    </p:anim>
                                    <p:anim calcmode="lin" valueType="num">
                                      <p:cBhvr>
                                        <p:cTn id="4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7 - 1957 - La perra Laika es el primer ser vivo en ser enviado al espacio.jpg"/>
          <p:cNvPicPr>
            <a:picLocks noChangeAspect="1"/>
          </p:cNvPicPr>
          <p:nvPr/>
        </p:nvPicPr>
        <p:blipFill>
          <a:blip r:embed="rId2" cstate="print"/>
          <a:srcRect r="50000"/>
          <a:stretch>
            <a:fillRect/>
          </a:stretch>
        </p:blipFill>
        <p:spPr bwMode="auto">
          <a:xfrm>
            <a:off x="0" y="-311150"/>
            <a:ext cx="4572000" cy="6264275"/>
          </a:xfrm>
          <a:prstGeom prst="rect">
            <a:avLst/>
          </a:prstGeom>
          <a:noFill/>
          <a:ln w="9525">
            <a:noFill/>
            <a:miter lim="800000"/>
            <a:headEnd/>
            <a:tailEnd/>
          </a:ln>
        </p:spPr>
      </p:pic>
      <p:pic>
        <p:nvPicPr>
          <p:cNvPr id="6" name="5 Imagen" descr="47 - 1957 - La perra Laika es el primer ser vivo en ser enviado al espacio.jpg"/>
          <p:cNvPicPr>
            <a:picLocks noChangeAspect="1"/>
          </p:cNvPicPr>
          <p:nvPr/>
        </p:nvPicPr>
        <p:blipFill>
          <a:blip r:embed="rId2" cstate="print"/>
          <a:srcRect l="50000"/>
          <a:stretch>
            <a:fillRect/>
          </a:stretch>
        </p:blipFill>
        <p:spPr bwMode="auto">
          <a:xfrm>
            <a:off x="4572000" y="-311150"/>
            <a:ext cx="4572000" cy="6264275"/>
          </a:xfrm>
          <a:prstGeom prst="rect">
            <a:avLst/>
          </a:prstGeom>
          <a:noFill/>
          <a:ln w="9525">
            <a:noFill/>
            <a:miter lim="800000"/>
            <a:headEnd/>
            <a:tailEnd/>
          </a:ln>
        </p:spPr>
      </p:pic>
      <p:sp>
        <p:nvSpPr>
          <p:cNvPr id="4" name="3 CuadroTexto"/>
          <p:cNvSpPr txBox="1"/>
          <p:nvPr/>
        </p:nvSpPr>
        <p:spPr>
          <a:xfrm>
            <a:off x="827088" y="336550"/>
            <a:ext cx="5040312"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1957 - La perra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Laika</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es el primer ser vivo en ser enviado al espacio.</a:t>
            </a:r>
          </a:p>
        </p:txBody>
      </p:sp>
      <p:sp>
        <p:nvSpPr>
          <p:cNvPr id="7" name="6 CuadroTexto"/>
          <p:cNvSpPr txBox="1"/>
          <p:nvPr/>
        </p:nvSpPr>
        <p:spPr>
          <a:xfrm>
            <a:off x="468313"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perra rusa </a:t>
            </a:r>
            <a:r>
              <a:rPr lang="es-ES" b="1" dirty="0" err="1">
                <a:effectLst>
                  <a:glow rad="101600">
                    <a:schemeClr val="accent2">
                      <a:satMod val="175000"/>
                      <a:alpha val="40000"/>
                    </a:schemeClr>
                  </a:glow>
                  <a:outerShdw blurRad="38100" dist="38100" dir="2700000" algn="tl">
                    <a:srgbClr val="000000">
                      <a:alpha val="43137"/>
                    </a:srgbClr>
                  </a:outerShdw>
                </a:effectLst>
              </a:rPr>
              <a:t>Laika</a:t>
            </a:r>
            <a:r>
              <a:rPr lang="es-ES" b="1" dirty="0">
                <a:effectLst>
                  <a:glow rad="101600">
                    <a:schemeClr val="accent2">
                      <a:satMod val="175000"/>
                      <a:alpha val="40000"/>
                    </a:schemeClr>
                  </a:glow>
                  <a:outerShdw blurRad="38100" dist="38100" dir="2700000" algn="tl">
                    <a:srgbClr val="000000">
                      <a:alpha val="43137"/>
                    </a:srgbClr>
                  </a:outerShdw>
                </a:effectLst>
              </a:rPr>
              <a:t> se convirtió en el primer astronauta de la historia, al tripular la nave de la misión rusa </a:t>
            </a:r>
            <a:r>
              <a:rPr lang="es-ES" b="1" dirty="0" err="1">
                <a:effectLst>
                  <a:glow rad="101600">
                    <a:schemeClr val="accent2">
                      <a:satMod val="175000"/>
                      <a:alpha val="40000"/>
                    </a:schemeClr>
                  </a:glow>
                  <a:outerShdw blurRad="38100" dist="38100" dir="2700000" algn="tl">
                    <a:srgbClr val="000000">
                      <a:alpha val="43137"/>
                    </a:srgbClr>
                  </a:outerShdw>
                </a:effectLst>
              </a:rPr>
              <a:t>Sputnik</a:t>
            </a:r>
            <a:r>
              <a:rPr lang="es-ES" b="1" dirty="0">
                <a:effectLst>
                  <a:glow rad="101600">
                    <a:schemeClr val="accent2">
                      <a:satMod val="175000"/>
                      <a:alpha val="40000"/>
                    </a:schemeClr>
                  </a:glow>
                  <a:outerShdw blurRad="38100" dist="38100" dir="2700000" algn="tl">
                    <a:srgbClr val="000000">
                      <a:alpha val="43137"/>
                    </a:srgbClr>
                  </a:outerShdw>
                </a:effectLst>
              </a:rPr>
              <a:t> II, en Noviembre de 1957. </a:t>
            </a:r>
            <a:br>
              <a:rPr lang="es-ES" b="1" dirty="0">
                <a:effectLst>
                  <a:glow rad="101600">
                    <a:schemeClr val="accent2">
                      <a:satMod val="175000"/>
                      <a:alpha val="40000"/>
                    </a:schemeClr>
                  </a:glow>
                  <a:outerShdw blurRad="38100" dist="38100" dir="2700000" algn="tl">
                    <a:srgbClr val="000000">
                      <a:alpha val="43137"/>
                    </a:srgbClr>
                  </a:outerShdw>
                </a:effectLst>
              </a:rPr>
            </a:br>
            <a:r>
              <a:rPr lang="es-ES" b="1" dirty="0">
                <a:effectLst>
                  <a:glow rad="101600">
                    <a:schemeClr val="accent2">
                      <a:satMod val="175000"/>
                      <a:alpha val="40000"/>
                    </a:schemeClr>
                  </a:glow>
                  <a:outerShdw blurRad="38100" dist="38100" dir="2700000" algn="tl">
                    <a:srgbClr val="000000">
                      <a:alpha val="43137"/>
                    </a:srgbClr>
                  </a:outerShdw>
                </a:effectLst>
              </a:rPr>
              <a:t> La perrita no sobrevivió a la experiencia, y murió horas después del lanzamiento por sobrecalentamiento por un error en el aislamiento térmico.</a:t>
            </a:r>
          </a:p>
        </p:txBody>
      </p:sp>
    </p:spTree>
  </p:cSld>
  <p:clrMapOvr>
    <a:masterClrMapping/>
  </p:clrMapOvr>
  <mc:AlternateContent xmlns:mc="http://schemas.openxmlformats.org/markup-compatibility/2006">
    <mc:Choice xmlns:p14="http://schemas.microsoft.com/office/powerpoint/2010/main" Requires="p14">
      <p:transition spd="slow" p14:dur="2000" advTm="37000">
        <p:comb/>
      </p:transition>
    </mc:Choice>
    <mc:Fallback>
      <p:transition spd="slow" advTm="3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8"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17"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by="(-#ppt_w*2)" calcmode="lin" valueType="num">
                                      <p:cBhvr rctx="PPT">
                                        <p:cTn id="26" dur="500" autoRev="1" fill="hold">
                                          <p:stCondLst>
                                            <p:cond delay="0"/>
                                          </p:stCondLst>
                                        </p:cTn>
                                        <p:tgtEl>
                                          <p:spTgt spid="4"/>
                                        </p:tgtEl>
                                        <p:attrNameLst>
                                          <p:attrName>ppt_w</p:attrName>
                                        </p:attrNameLst>
                                      </p:cBhvr>
                                    </p:anim>
                                    <p:anim by="(#ppt_w*0.50)" calcmode="lin" valueType="num">
                                      <p:cBhvr>
                                        <p:cTn id="27" dur="500" decel="50000" autoRev="1" fill="hold">
                                          <p:stCondLst>
                                            <p:cond delay="0"/>
                                          </p:stCondLst>
                                        </p:cTn>
                                        <p:tgtEl>
                                          <p:spTgt spid="4"/>
                                        </p:tgtEl>
                                        <p:attrNameLst>
                                          <p:attrName>ppt_x</p:attrName>
                                        </p:attrNameLst>
                                      </p:cBhvr>
                                    </p:anim>
                                    <p:anim from="(-#ppt_h/2)" to="(#ppt_y)" calcmode="lin" valueType="num">
                                      <p:cBhvr>
                                        <p:cTn id="28" dur="1000" fill="hold">
                                          <p:stCondLst>
                                            <p:cond delay="0"/>
                                          </p:stCondLst>
                                        </p:cTn>
                                        <p:tgtEl>
                                          <p:spTgt spid="4"/>
                                        </p:tgtEl>
                                        <p:attrNameLst>
                                          <p:attrName>ppt_y</p:attrName>
                                        </p:attrNameLst>
                                      </p:cBhvr>
                                    </p:anim>
                                    <p:animRot by="21600000">
                                      <p:cBhvr>
                                        <p:cTn id="29" dur="1000" fill="hold">
                                          <p:stCondLst>
                                            <p:cond delay="0"/>
                                          </p:stCondLst>
                                        </p:cTn>
                                        <p:tgtEl>
                                          <p:spTgt spid="4"/>
                                        </p:tgtEl>
                                        <p:attrNameLst>
                                          <p:attrName>r</p:attrName>
                                        </p:attrNameLst>
                                      </p:cBhvr>
                                    </p:animRot>
                                  </p:childTnLst>
                                </p:cTn>
                              </p:par>
                            </p:childTnLst>
                          </p:cTn>
                        </p:par>
                        <p:par>
                          <p:cTn id="30" fill="hold">
                            <p:stCondLst>
                              <p:cond delay="9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ubilee-showgirl.jpg"/>
          <p:cNvPicPr>
            <a:picLocks noChangeAspect="1"/>
          </p:cNvPicPr>
          <p:nvPr/>
        </p:nvPicPr>
        <p:blipFill>
          <a:blip r:embed="rId2" cstate="print"/>
          <a:srcRect/>
          <a:stretch>
            <a:fillRect/>
          </a:stretch>
        </p:blipFill>
        <p:spPr bwMode="auto">
          <a:xfrm>
            <a:off x="1547813" y="0"/>
            <a:ext cx="6119812" cy="5715000"/>
          </a:xfrm>
          <a:prstGeom prst="rect">
            <a:avLst/>
          </a:prstGeom>
          <a:noFill/>
          <a:ln w="9525">
            <a:noFill/>
            <a:miter lim="800000"/>
            <a:headEnd/>
            <a:tailEnd/>
          </a:ln>
        </p:spPr>
      </p:pic>
      <p:sp>
        <p:nvSpPr>
          <p:cNvPr id="7" name="6 Rectángulo"/>
          <p:cNvSpPr/>
          <p:nvPr/>
        </p:nvSpPr>
        <p:spPr>
          <a:xfrm>
            <a:off x="0" y="0"/>
            <a:ext cx="1547813" cy="5715000"/>
          </a:xfrm>
          <a:prstGeom prst="rect">
            <a:avLst/>
          </a:prstGeom>
          <a:gradFill>
            <a:gsLst>
              <a:gs pos="38000">
                <a:schemeClr val="tx1"/>
              </a:gs>
              <a:gs pos="20000">
                <a:schemeClr val="tx1">
                  <a:lumMod val="85000"/>
                </a:schemeClr>
              </a:gs>
              <a:gs pos="50000">
                <a:schemeClr val="tx1">
                  <a:lumMod val="75000"/>
                </a:schemeClr>
              </a:gs>
              <a:gs pos="75000">
                <a:schemeClr val="tx1">
                  <a:lumMod val="65000"/>
                </a:schemeClr>
              </a:gs>
              <a:gs pos="89999">
                <a:schemeClr val="tx1">
                  <a:lumMod val="50000"/>
                </a:schemeClr>
              </a:gs>
              <a:gs pos="100000">
                <a:schemeClr val="bg1">
                  <a:lumMod val="50000"/>
                  <a:lumOff val="5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667625" y="0"/>
            <a:ext cx="1476375" cy="5715000"/>
          </a:xfrm>
          <a:prstGeom prst="rect">
            <a:avLst/>
          </a:prstGeom>
          <a:gradFill>
            <a:gsLst>
              <a:gs pos="38000">
                <a:schemeClr val="tx1"/>
              </a:gs>
              <a:gs pos="20000">
                <a:schemeClr val="tx1">
                  <a:lumMod val="85000"/>
                </a:schemeClr>
              </a:gs>
              <a:gs pos="50000">
                <a:schemeClr val="tx1">
                  <a:lumMod val="75000"/>
                </a:schemeClr>
              </a:gs>
              <a:gs pos="75000">
                <a:schemeClr val="tx1">
                  <a:lumMod val="65000"/>
                </a:schemeClr>
              </a:gs>
              <a:gs pos="89999">
                <a:schemeClr val="tx1">
                  <a:lumMod val="50000"/>
                </a:schemeClr>
              </a:gs>
              <a:gs pos="100000">
                <a:schemeClr val="bg1">
                  <a:lumMod val="50000"/>
                  <a:lumOff val="5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547664" y="0"/>
            <a:ext cx="6120680" cy="1117865"/>
          </a:xfrm>
          <a:prstGeom prst="rect">
            <a:avLst/>
          </a:prstGeom>
          <a:gradFill flip="none" rotWithShape="1">
            <a:gsLst>
              <a:gs pos="50000">
                <a:schemeClr val="tx1">
                  <a:lumMod val="95000"/>
                  <a:alpha val="70000"/>
                </a:schemeClr>
              </a:gs>
              <a:gs pos="50000">
                <a:schemeClr val="tx1">
                  <a:lumMod val="65000"/>
                </a:schemeClr>
              </a:gs>
              <a:gs pos="100000">
                <a:schemeClr val="bg1">
                  <a:lumMod val="50000"/>
                  <a:lumOff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1547664" y="1177396"/>
            <a:ext cx="6120680" cy="1079500"/>
          </a:xfrm>
          <a:prstGeom prst="rect">
            <a:avLst/>
          </a:prstGeom>
          <a:gradFill flip="none" rotWithShape="1">
            <a:gsLst>
              <a:gs pos="50000">
                <a:schemeClr val="tx1">
                  <a:lumMod val="95000"/>
                  <a:alpha val="70000"/>
                </a:schemeClr>
              </a:gs>
              <a:gs pos="50000">
                <a:schemeClr val="tx1">
                  <a:lumMod val="65000"/>
                </a:schemeClr>
              </a:gs>
              <a:gs pos="100000">
                <a:schemeClr val="bg1">
                  <a:lumMod val="50000"/>
                  <a:lumOff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1547664" y="2317750"/>
            <a:ext cx="6120680" cy="1199886"/>
          </a:xfrm>
          <a:prstGeom prst="rect">
            <a:avLst/>
          </a:prstGeom>
          <a:gradFill flip="none" rotWithShape="1">
            <a:gsLst>
              <a:gs pos="50000">
                <a:schemeClr val="tx1">
                  <a:lumMod val="95000"/>
                  <a:alpha val="70000"/>
                </a:schemeClr>
              </a:gs>
              <a:gs pos="50000">
                <a:schemeClr val="tx1">
                  <a:lumMod val="65000"/>
                </a:schemeClr>
              </a:gs>
              <a:gs pos="100000">
                <a:schemeClr val="bg1">
                  <a:lumMod val="50000"/>
                  <a:lumOff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1547664" y="3577581"/>
            <a:ext cx="6120680" cy="1019969"/>
          </a:xfrm>
          <a:prstGeom prst="rect">
            <a:avLst/>
          </a:prstGeom>
          <a:gradFill flip="none" rotWithShape="1">
            <a:gsLst>
              <a:gs pos="50000">
                <a:schemeClr val="tx1">
                  <a:lumMod val="95000"/>
                  <a:alpha val="70000"/>
                </a:schemeClr>
              </a:gs>
              <a:gs pos="50000">
                <a:schemeClr val="tx1">
                  <a:lumMod val="65000"/>
                </a:schemeClr>
              </a:gs>
              <a:gs pos="100000">
                <a:schemeClr val="bg1">
                  <a:lumMod val="50000"/>
                  <a:lumOff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1547664" y="4657990"/>
            <a:ext cx="6120680" cy="1057010"/>
          </a:xfrm>
          <a:prstGeom prst="rect">
            <a:avLst/>
          </a:prstGeom>
          <a:gradFill flip="none" rotWithShape="1">
            <a:gsLst>
              <a:gs pos="50000">
                <a:schemeClr val="tx1">
                  <a:lumMod val="95000"/>
                  <a:alpha val="70000"/>
                </a:schemeClr>
              </a:gs>
              <a:gs pos="50000">
                <a:schemeClr val="tx1">
                  <a:lumMod val="65000"/>
                </a:schemeClr>
              </a:gs>
              <a:gs pos="100000">
                <a:schemeClr val="bg1">
                  <a:lumMod val="50000"/>
                  <a:lumOff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611188" y="193675"/>
            <a:ext cx="633730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1957 - El mayor peso levantado por un hombre.</a:t>
            </a:r>
          </a:p>
        </p:txBody>
      </p:sp>
      <p:sp>
        <p:nvSpPr>
          <p:cNvPr id="11" name="10 CuadroTexto"/>
          <p:cNvSpPr txBox="1"/>
          <p:nvPr/>
        </p:nvSpPr>
        <p:spPr>
          <a:xfrm>
            <a:off x="971550" y="4657725"/>
            <a:ext cx="72009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Aquí tenemos a Paul Anderson levantando 2.840 kilogramos, el mayor peso que jamás ha levantado un ser humano. Fue en el estado de Georgia, en 1957.</a:t>
            </a:r>
          </a:p>
        </p:txBody>
      </p:sp>
    </p:spTree>
  </p:cSld>
  <p:clrMapOvr>
    <a:masterClrMapping/>
  </p:clrMapOvr>
  <mc:AlternateContent xmlns:mc="http://schemas.openxmlformats.org/markup-compatibility/2006">
    <mc:Choice xmlns:p14="http://schemas.microsoft.com/office/powerpoint/2010/main" Requires="p14">
      <p:transition spd="slow" p14:dur="2000" advTm="24000">
        <p:comb/>
      </p:transition>
    </mc:Choice>
    <mc:Fallback>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6"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3000"/>
                                        <p:tgtEl>
                                          <p:spTgt spid="9"/>
                                        </p:tgtEl>
                                      </p:cBhvr>
                                    </p:animEffect>
                                  </p:childTnLst>
                                </p:cTn>
                              </p:par>
                              <p:par>
                                <p:cTn id="11" presetID="7" presetClass="exit" presetSubtype="1" fill="hold" nodeType="withEffect">
                                  <p:stCondLst>
                                    <p:cond delay="0"/>
                                  </p:stCondLst>
                                  <p:childTnLst>
                                    <p:anim calcmode="lin" valueType="num">
                                      <p:cBhvr additive="base">
                                        <p:cTn id="12" dur="3000"/>
                                        <p:tgtEl>
                                          <p:spTgt spid="12"/>
                                        </p:tgtEl>
                                        <p:attrNameLst>
                                          <p:attrName>ppt_x</p:attrName>
                                        </p:attrNameLst>
                                      </p:cBhvr>
                                      <p:tavLst>
                                        <p:tav tm="0">
                                          <p:val>
                                            <p:strVal val="ppt_x"/>
                                          </p:val>
                                        </p:tav>
                                        <p:tav tm="100000">
                                          <p:val>
                                            <p:strVal val="ppt_x"/>
                                          </p:val>
                                        </p:tav>
                                      </p:tavLst>
                                    </p:anim>
                                    <p:anim calcmode="lin" valueType="num">
                                      <p:cBhvr additive="base">
                                        <p:cTn id="13" dur="3000"/>
                                        <p:tgtEl>
                                          <p:spTgt spid="12"/>
                                        </p:tgtEl>
                                        <p:attrNameLst>
                                          <p:attrName>ppt_y</p:attrName>
                                        </p:attrNameLst>
                                      </p:cBhvr>
                                      <p:tavLst>
                                        <p:tav tm="0">
                                          <p:val>
                                            <p:strVal val="ppt_y"/>
                                          </p:val>
                                        </p:tav>
                                        <p:tav tm="100000">
                                          <p:val>
                                            <p:strVal val="0-ppt_h/2"/>
                                          </p:val>
                                        </p:tav>
                                      </p:tavLst>
                                    </p:anim>
                                    <p:set>
                                      <p:cBhvr>
                                        <p:cTn id="14" dur="1" fill="hold">
                                          <p:stCondLst>
                                            <p:cond delay="2999"/>
                                          </p:stCondLst>
                                        </p:cTn>
                                        <p:tgtEl>
                                          <p:spTgt spid="12"/>
                                        </p:tgtEl>
                                        <p:attrNameLst>
                                          <p:attrName>style.visibility</p:attrName>
                                        </p:attrNameLst>
                                      </p:cBhvr>
                                      <p:to>
                                        <p:strVal val="hidden"/>
                                      </p:to>
                                    </p:set>
                                  </p:childTnLst>
                                </p:cTn>
                              </p:par>
                              <p:par>
                                <p:cTn id="15" presetID="7" presetClass="exit" presetSubtype="1" fill="hold" nodeType="withEffect">
                                  <p:stCondLst>
                                    <p:cond delay="0"/>
                                  </p:stCondLst>
                                  <p:childTnLst>
                                    <p:anim calcmode="lin" valueType="num">
                                      <p:cBhvr additive="base">
                                        <p:cTn id="16" dur="3000"/>
                                        <p:tgtEl>
                                          <p:spTgt spid="16"/>
                                        </p:tgtEl>
                                        <p:attrNameLst>
                                          <p:attrName>ppt_x</p:attrName>
                                        </p:attrNameLst>
                                      </p:cBhvr>
                                      <p:tavLst>
                                        <p:tav tm="0">
                                          <p:val>
                                            <p:strVal val="ppt_x"/>
                                          </p:val>
                                        </p:tav>
                                        <p:tav tm="100000">
                                          <p:val>
                                            <p:strVal val="ppt_x"/>
                                          </p:val>
                                        </p:tav>
                                      </p:tavLst>
                                    </p:anim>
                                    <p:anim calcmode="lin" valueType="num">
                                      <p:cBhvr additive="base">
                                        <p:cTn id="17" dur="3000"/>
                                        <p:tgtEl>
                                          <p:spTgt spid="16"/>
                                        </p:tgtEl>
                                        <p:attrNameLst>
                                          <p:attrName>ppt_y</p:attrName>
                                        </p:attrNameLst>
                                      </p:cBhvr>
                                      <p:tavLst>
                                        <p:tav tm="0">
                                          <p:val>
                                            <p:strVal val="ppt_y"/>
                                          </p:val>
                                        </p:tav>
                                        <p:tav tm="100000">
                                          <p:val>
                                            <p:strVal val="0-ppt_h/2"/>
                                          </p:val>
                                        </p:tav>
                                      </p:tavLst>
                                    </p:anim>
                                    <p:set>
                                      <p:cBhvr>
                                        <p:cTn id="18" dur="1" fill="hold">
                                          <p:stCondLst>
                                            <p:cond delay="2999"/>
                                          </p:stCondLst>
                                        </p:cTn>
                                        <p:tgtEl>
                                          <p:spTgt spid="16"/>
                                        </p:tgtEl>
                                        <p:attrNameLst>
                                          <p:attrName>style.visibility</p:attrName>
                                        </p:attrNameLst>
                                      </p:cBhvr>
                                      <p:to>
                                        <p:strVal val="hidden"/>
                                      </p:to>
                                    </p:set>
                                  </p:childTnLst>
                                </p:cTn>
                              </p:par>
                              <p:par>
                                <p:cTn id="19" presetID="7" presetClass="exit" presetSubtype="1" fill="hold" nodeType="withEffect">
                                  <p:stCondLst>
                                    <p:cond delay="0"/>
                                  </p:stCondLst>
                                  <p:childTnLst>
                                    <p:anim calcmode="lin" valueType="num">
                                      <p:cBhvr additive="base">
                                        <p:cTn id="20" dur="3000"/>
                                        <p:tgtEl>
                                          <p:spTgt spid="18"/>
                                        </p:tgtEl>
                                        <p:attrNameLst>
                                          <p:attrName>ppt_x</p:attrName>
                                        </p:attrNameLst>
                                      </p:cBhvr>
                                      <p:tavLst>
                                        <p:tav tm="0">
                                          <p:val>
                                            <p:strVal val="ppt_x"/>
                                          </p:val>
                                        </p:tav>
                                        <p:tav tm="100000">
                                          <p:val>
                                            <p:strVal val="ppt_x"/>
                                          </p:val>
                                        </p:tav>
                                      </p:tavLst>
                                    </p:anim>
                                    <p:anim calcmode="lin" valueType="num">
                                      <p:cBhvr additive="base">
                                        <p:cTn id="21" dur="3000"/>
                                        <p:tgtEl>
                                          <p:spTgt spid="18"/>
                                        </p:tgtEl>
                                        <p:attrNameLst>
                                          <p:attrName>ppt_y</p:attrName>
                                        </p:attrNameLst>
                                      </p:cBhvr>
                                      <p:tavLst>
                                        <p:tav tm="0">
                                          <p:val>
                                            <p:strVal val="ppt_y"/>
                                          </p:val>
                                        </p:tav>
                                        <p:tav tm="100000">
                                          <p:val>
                                            <p:strVal val="0-ppt_h/2"/>
                                          </p:val>
                                        </p:tav>
                                      </p:tavLst>
                                    </p:anim>
                                    <p:set>
                                      <p:cBhvr>
                                        <p:cTn id="22" dur="1" fill="hold">
                                          <p:stCondLst>
                                            <p:cond delay="2999"/>
                                          </p:stCondLst>
                                        </p:cTn>
                                        <p:tgtEl>
                                          <p:spTgt spid="18"/>
                                        </p:tgtEl>
                                        <p:attrNameLst>
                                          <p:attrName>style.visibility</p:attrName>
                                        </p:attrNameLst>
                                      </p:cBhvr>
                                      <p:to>
                                        <p:strVal val="hidden"/>
                                      </p:to>
                                    </p:set>
                                  </p:childTnLst>
                                </p:cTn>
                              </p:par>
                              <p:par>
                                <p:cTn id="23" presetID="7" presetClass="exit" presetSubtype="1" fill="hold" nodeType="withEffect">
                                  <p:stCondLst>
                                    <p:cond delay="0"/>
                                  </p:stCondLst>
                                  <p:childTnLst>
                                    <p:anim calcmode="lin" valueType="num">
                                      <p:cBhvr additive="base">
                                        <p:cTn id="24" dur="3000"/>
                                        <p:tgtEl>
                                          <p:spTgt spid="22"/>
                                        </p:tgtEl>
                                        <p:attrNameLst>
                                          <p:attrName>ppt_x</p:attrName>
                                        </p:attrNameLst>
                                      </p:cBhvr>
                                      <p:tavLst>
                                        <p:tav tm="0">
                                          <p:val>
                                            <p:strVal val="ppt_x"/>
                                          </p:val>
                                        </p:tav>
                                        <p:tav tm="100000">
                                          <p:val>
                                            <p:strVal val="ppt_x"/>
                                          </p:val>
                                        </p:tav>
                                      </p:tavLst>
                                    </p:anim>
                                    <p:anim calcmode="lin" valueType="num">
                                      <p:cBhvr additive="base">
                                        <p:cTn id="25" dur="3000"/>
                                        <p:tgtEl>
                                          <p:spTgt spid="22"/>
                                        </p:tgtEl>
                                        <p:attrNameLst>
                                          <p:attrName>ppt_y</p:attrName>
                                        </p:attrNameLst>
                                      </p:cBhvr>
                                      <p:tavLst>
                                        <p:tav tm="0">
                                          <p:val>
                                            <p:strVal val="ppt_y"/>
                                          </p:val>
                                        </p:tav>
                                        <p:tav tm="100000">
                                          <p:val>
                                            <p:strVal val="0-ppt_h/2"/>
                                          </p:val>
                                        </p:tav>
                                      </p:tavLst>
                                    </p:anim>
                                    <p:set>
                                      <p:cBhvr>
                                        <p:cTn id="26" dur="1" fill="hold">
                                          <p:stCondLst>
                                            <p:cond delay="2999"/>
                                          </p:stCondLst>
                                        </p:cTn>
                                        <p:tgtEl>
                                          <p:spTgt spid="22"/>
                                        </p:tgtEl>
                                        <p:attrNameLst>
                                          <p:attrName>style.visibility</p:attrName>
                                        </p:attrNameLst>
                                      </p:cBhvr>
                                      <p:to>
                                        <p:strVal val="hidden"/>
                                      </p:to>
                                    </p:set>
                                  </p:childTnLst>
                                </p:cTn>
                              </p:par>
                              <p:par>
                                <p:cTn id="27" presetID="7" presetClass="exit" presetSubtype="1" fill="hold" nodeType="withEffect">
                                  <p:stCondLst>
                                    <p:cond delay="0"/>
                                  </p:stCondLst>
                                  <p:childTnLst>
                                    <p:anim calcmode="lin" valueType="num">
                                      <p:cBhvr additive="base">
                                        <p:cTn id="28" dur="3000"/>
                                        <p:tgtEl>
                                          <p:spTgt spid="24"/>
                                        </p:tgtEl>
                                        <p:attrNameLst>
                                          <p:attrName>ppt_x</p:attrName>
                                        </p:attrNameLst>
                                      </p:cBhvr>
                                      <p:tavLst>
                                        <p:tav tm="0">
                                          <p:val>
                                            <p:strVal val="ppt_x"/>
                                          </p:val>
                                        </p:tav>
                                        <p:tav tm="100000">
                                          <p:val>
                                            <p:strVal val="ppt_x"/>
                                          </p:val>
                                        </p:tav>
                                      </p:tavLst>
                                    </p:anim>
                                    <p:anim calcmode="lin" valueType="num">
                                      <p:cBhvr additive="base">
                                        <p:cTn id="29" dur="3000"/>
                                        <p:tgtEl>
                                          <p:spTgt spid="24"/>
                                        </p:tgtEl>
                                        <p:attrNameLst>
                                          <p:attrName>ppt_y</p:attrName>
                                        </p:attrNameLst>
                                      </p:cBhvr>
                                      <p:tavLst>
                                        <p:tav tm="0">
                                          <p:val>
                                            <p:strVal val="ppt_y"/>
                                          </p:val>
                                        </p:tav>
                                        <p:tav tm="100000">
                                          <p:val>
                                            <p:strVal val="0-ppt_h/2"/>
                                          </p:val>
                                        </p:tav>
                                      </p:tavLst>
                                    </p:anim>
                                    <p:set>
                                      <p:cBhvr>
                                        <p:cTn id="30" dur="1" fill="hold">
                                          <p:stCondLst>
                                            <p:cond delay="2999"/>
                                          </p:stCondLst>
                                        </p:cTn>
                                        <p:tgtEl>
                                          <p:spTgt spid="24"/>
                                        </p:tgtEl>
                                        <p:attrNameLst>
                                          <p:attrName>style.visibility</p:attrName>
                                        </p:attrNameLst>
                                      </p:cBhvr>
                                      <p:to>
                                        <p:strVal val="hidden"/>
                                      </p:to>
                                    </p:se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childTnLst>
                          </p:cTn>
                        </p:par>
                        <p:par>
                          <p:cTn id="35" fill="hold">
                            <p:stCondLst>
                              <p:cond delay="3000"/>
                            </p:stCondLst>
                            <p:childTnLst>
                              <p:par>
                                <p:cTn id="36" presetID="56" presetClass="entr" presetSubtype="0" fill="hold" grpId="0" nodeType="afterEffect">
                                  <p:stCondLst>
                                    <p:cond delay="0"/>
                                  </p:stCondLst>
                                  <p:iterate type="lt">
                                    <p:tmPct val="10000"/>
                                  </p:iterate>
                                  <p:childTnLst>
                                    <p:set>
                                      <p:cBhvr>
                                        <p:cTn id="37" dur="1" fill="hold">
                                          <p:stCondLst>
                                            <p:cond delay="0"/>
                                          </p:stCondLst>
                                        </p:cTn>
                                        <p:tgtEl>
                                          <p:spTgt spid="10"/>
                                        </p:tgtEl>
                                        <p:attrNameLst>
                                          <p:attrName>style.visibility</p:attrName>
                                        </p:attrNameLst>
                                      </p:cBhvr>
                                      <p:to>
                                        <p:strVal val="visible"/>
                                      </p:to>
                                    </p:set>
                                    <p:anim by="(-#ppt_w*2)" calcmode="lin" valueType="num">
                                      <p:cBhvr rctx="PPT">
                                        <p:cTn id="38" dur="500" autoRev="1" fill="hold">
                                          <p:stCondLst>
                                            <p:cond delay="0"/>
                                          </p:stCondLst>
                                        </p:cTn>
                                        <p:tgtEl>
                                          <p:spTgt spid="10"/>
                                        </p:tgtEl>
                                        <p:attrNameLst>
                                          <p:attrName>ppt_w</p:attrName>
                                        </p:attrNameLst>
                                      </p:cBhvr>
                                    </p:anim>
                                    <p:anim by="(#ppt_w*0.50)" calcmode="lin" valueType="num">
                                      <p:cBhvr>
                                        <p:cTn id="39" dur="500" decel="50000" autoRev="1" fill="hold">
                                          <p:stCondLst>
                                            <p:cond delay="0"/>
                                          </p:stCondLst>
                                        </p:cTn>
                                        <p:tgtEl>
                                          <p:spTgt spid="10"/>
                                        </p:tgtEl>
                                        <p:attrNameLst>
                                          <p:attrName>ppt_x</p:attrName>
                                        </p:attrNameLst>
                                      </p:cBhvr>
                                    </p:anim>
                                    <p:anim from="(-#ppt_h/2)" to="(#ppt_y)" calcmode="lin" valueType="num">
                                      <p:cBhvr>
                                        <p:cTn id="40" dur="1000" fill="hold">
                                          <p:stCondLst>
                                            <p:cond delay="0"/>
                                          </p:stCondLst>
                                        </p:cTn>
                                        <p:tgtEl>
                                          <p:spTgt spid="10"/>
                                        </p:tgtEl>
                                        <p:attrNameLst>
                                          <p:attrName>ppt_y</p:attrName>
                                        </p:attrNameLst>
                                      </p:cBhvr>
                                    </p:anim>
                                    <p:animRot by="21600000">
                                      <p:cBhvr>
                                        <p:cTn id="41" dur="1000" fill="hold">
                                          <p:stCondLst>
                                            <p:cond delay="0"/>
                                          </p:stCondLst>
                                        </p:cTn>
                                        <p:tgtEl>
                                          <p:spTgt spid="10"/>
                                        </p:tgtEl>
                                        <p:attrNameLst>
                                          <p:attrName>r</p:attrName>
                                        </p:attrNameLst>
                                      </p:cBhvr>
                                    </p:animRot>
                                  </p:childTnLst>
                                </p:cTn>
                              </p:par>
                            </p:childTnLst>
                          </p:cTn>
                        </p:par>
                        <p:par>
                          <p:cTn id="42" fill="hold">
                            <p:stCondLst>
                              <p:cond delay="76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1"/>
                                          </p:val>
                                        </p:tav>
                                        <p:tav tm="100000">
                                          <p:val>
                                            <p:strVal val="#ppt_x"/>
                                          </p:val>
                                        </p:tav>
                                      </p:tavLst>
                                    </p:anim>
                                    <p:anim calcmode="lin" valueType="num">
                                      <p:cBhvr>
                                        <p:cTn id="4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na María\Desktop\Haus_der_Kulturen_der_Welt_Berlin.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Picture 2" descr="C:\Users\Ana María\Desktop\Haus_der_Kulturen_der_Welt_Berlin.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116013" y="5018088"/>
            <a:ext cx="62642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1960 - Fidel Castro y el Che Guevara, de pesca.</a:t>
            </a:r>
          </a:p>
        </p:txBody>
      </p:sp>
    </p:spTree>
  </p:cSld>
  <p:clrMapOvr>
    <a:masterClrMapping/>
  </p:clrMapOvr>
  <mc:AlternateContent xmlns:mc="http://schemas.openxmlformats.org/markup-compatibility/2006">
    <mc:Choice xmlns:p14="http://schemas.microsoft.com/office/powerpoint/2010/main" Requires="p14">
      <p:transition spd="slow" p14:dur="2000" advTm="13000">
        <p:comb/>
      </p:transition>
    </mc:Choice>
    <mc:Fallback>
      <p:transition spd="slow" advTm="1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ircle(in)">
                                      <p:cBhvr>
                                        <p:cTn id="7" dur="3000"/>
                                        <p:tgtEl>
                                          <p:spTgt spid="5122"/>
                                        </p:tgtEl>
                                      </p:cBhvr>
                                    </p:animEffect>
                                  </p:childTnLst>
                                </p:cTn>
                              </p:par>
                              <p:par>
                                <p:cTn id="8" presetID="23" presetClass="entr" presetSubtype="16"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fltVal val="0"/>
                                          </p:val>
                                        </p:tav>
                                        <p:tav tm="100000">
                                          <p:val>
                                            <p:strVal val="#ppt_w"/>
                                          </p:val>
                                        </p:tav>
                                      </p:tavLst>
                                    </p:anim>
                                    <p:anim calcmode="lin" valueType="num">
                                      <p:cBhvr>
                                        <p:cTn id="11" dur="3000" fill="hold"/>
                                        <p:tgtEl>
                                          <p:spTgt spid="5122"/>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71151_617264251620211_848404745_n.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pic>
        <p:nvPicPr>
          <p:cNvPr id="4" name="3 Imagen" descr="971151_617264251620211_848404745_n.jpg"/>
          <p:cNvPicPr>
            <a:picLocks noChangeAspect="1"/>
          </p:cNvPicPr>
          <p:nvPr/>
        </p:nvPicPr>
        <p:blipFill>
          <a:blip r:embed="rId2" cstate="print"/>
          <a:srcRect/>
          <a:stretch>
            <a:fillRect/>
          </a:stretch>
        </p:blipFill>
        <p:spPr bwMode="auto">
          <a:xfrm>
            <a:off x="0" y="-311150"/>
            <a:ext cx="9144000" cy="6408738"/>
          </a:xfrm>
          <a:prstGeom prst="rect">
            <a:avLst/>
          </a:prstGeom>
          <a:noFill/>
          <a:ln w="9525">
            <a:noFill/>
            <a:miter lim="800000"/>
            <a:headEnd/>
            <a:tailEnd/>
          </a:ln>
        </p:spPr>
      </p:pic>
      <p:sp>
        <p:nvSpPr>
          <p:cNvPr id="5" name="4 CuadroTexto"/>
          <p:cNvSpPr txBox="1"/>
          <p:nvPr/>
        </p:nvSpPr>
        <p:spPr>
          <a:xfrm>
            <a:off x="611188" y="193675"/>
            <a:ext cx="6192837"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1961 - Cafetería de empleados de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Disneyland</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t>
            </a:r>
          </a:p>
        </p:txBody>
      </p:sp>
      <p:sp>
        <p:nvSpPr>
          <p:cNvPr id="6" name="5 CuadroTexto"/>
          <p:cNvSpPr txBox="1"/>
          <p:nvPr/>
        </p:nvSpPr>
        <p:spPr>
          <a:xfrm>
            <a:off x="827088" y="4657725"/>
            <a:ext cx="7993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Simpática foto en la que vemos a algunos de los personajes de Disney     tomándose un respiro en la cafetería de </a:t>
            </a:r>
            <a:r>
              <a:rPr lang="es-ES" b="1" dirty="0" err="1">
                <a:effectLst>
                  <a:glow rad="101600">
                    <a:schemeClr val="accent2">
                      <a:satMod val="175000"/>
                      <a:alpha val="40000"/>
                    </a:schemeClr>
                  </a:glow>
                  <a:outerShdw blurRad="38100" dist="38100" dir="2700000" algn="tl">
                    <a:srgbClr val="000000">
                      <a:alpha val="43137"/>
                    </a:srgbClr>
                  </a:outerShdw>
                </a:effectLst>
              </a:rPr>
              <a:t>Disneyland</a:t>
            </a:r>
            <a:r>
              <a:rPr lang="es-ES" b="1" dirty="0">
                <a:effectLst>
                  <a:glow rad="101600">
                    <a:schemeClr val="accent2">
                      <a:satMod val="175000"/>
                      <a:alpha val="40000"/>
                    </a:schemeClr>
                  </a:glow>
                  <a:outerShdw blurRad="38100" dist="38100" dir="2700000" algn="tl">
                    <a:srgbClr val="000000">
                      <a:alpha val="43137"/>
                    </a:srgbClr>
                  </a:outerShdw>
                </a:effectLst>
              </a:rPr>
              <a:t>, en Orlando. En primer plano, una fantástica </a:t>
            </a:r>
            <a:r>
              <a:rPr lang="es-ES" b="1" dirty="0" err="1">
                <a:effectLst>
                  <a:glow rad="101600">
                    <a:schemeClr val="accent2">
                      <a:satMod val="175000"/>
                      <a:alpha val="40000"/>
                    </a:schemeClr>
                  </a:glow>
                  <a:outerShdw blurRad="38100" dist="38100" dir="2700000" algn="tl">
                    <a:srgbClr val="000000">
                      <a:alpha val="43137"/>
                    </a:srgbClr>
                  </a:outerShdw>
                </a:effectLst>
              </a:rPr>
              <a:t>Blancanieves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3000"/>
                                        <p:tgtEl>
                                          <p:spTgt spid="3"/>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 by="(-#ppt_w*2)" calcmode="lin" valueType="num">
                                      <p:cBhvr rctx="PPT">
                                        <p:cTn id="22" dur="500" autoRev="1" fill="hold">
                                          <p:stCondLst>
                                            <p:cond delay="0"/>
                                          </p:stCondLst>
                                        </p:cTn>
                                        <p:tgtEl>
                                          <p:spTgt spid="5"/>
                                        </p:tgtEl>
                                        <p:attrNameLst>
                                          <p:attrName>ppt_w</p:attrName>
                                        </p:attrNameLst>
                                      </p:cBhvr>
                                    </p:anim>
                                    <p:anim by="(#ppt_w*0.50)" calcmode="lin" valueType="num">
                                      <p:cBhvr>
                                        <p:cTn id="23" dur="500" decel="50000" autoRev="1" fill="hold">
                                          <p:stCondLst>
                                            <p:cond delay="0"/>
                                          </p:stCondLst>
                                        </p:cTn>
                                        <p:tgtEl>
                                          <p:spTgt spid="5"/>
                                        </p:tgtEl>
                                        <p:attrNameLst>
                                          <p:attrName>ppt_x</p:attrName>
                                        </p:attrNameLst>
                                      </p:cBhvr>
                                    </p:anim>
                                    <p:anim from="(-#ppt_h/2)" to="(#ppt_y)" calcmode="lin" valueType="num">
                                      <p:cBhvr>
                                        <p:cTn id="24" dur="1000" fill="hold">
                                          <p:stCondLst>
                                            <p:cond delay="0"/>
                                          </p:stCondLst>
                                        </p:cTn>
                                        <p:tgtEl>
                                          <p:spTgt spid="5"/>
                                        </p:tgtEl>
                                        <p:attrNameLst>
                                          <p:attrName>ppt_y</p:attrName>
                                        </p:attrNameLst>
                                      </p:cBhvr>
                                    </p:anim>
                                    <p:animRot by="21600000">
                                      <p:cBhvr>
                                        <p:cTn id="25" dur="1000" fill="hold">
                                          <p:stCondLst>
                                            <p:cond delay="0"/>
                                          </p:stCondLst>
                                        </p:cTn>
                                        <p:tgtEl>
                                          <p:spTgt spid="5"/>
                                        </p:tgtEl>
                                        <p:attrNameLst>
                                          <p:attrName>r</p:attrName>
                                        </p:attrNameLst>
                                      </p:cBhvr>
                                    </p:animRot>
                                  </p:childTnLst>
                                </p:cTn>
                              </p:par>
                            </p:childTnLst>
                          </p:cTn>
                        </p:par>
                        <p:par>
                          <p:cTn id="26" fill="hold">
                            <p:stCondLst>
                              <p:cond delay="77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2 - 1961 - La Bomba del Zar es la mayor detonación de la Histor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2 - 1961 - La Bomba del Zar es la mayor detonación de la Histor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650" y="409575"/>
            <a:ext cx="48958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1961 - La Bomba del Zar es la mayor detonación de la Historia.</a:t>
            </a:r>
          </a:p>
        </p:txBody>
      </p:sp>
      <p:sp>
        <p:nvSpPr>
          <p:cNvPr id="7" name="6 CuadroTexto"/>
          <p:cNvSpPr txBox="1"/>
          <p:nvPr/>
        </p:nvSpPr>
        <p:spPr>
          <a:xfrm>
            <a:off x="684213" y="4586288"/>
            <a:ext cx="777557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1961, y como demostración de su enorme poder destructivo, la Unión Soviética hacía detonar esta bomba en el Ártico. La explosión fue 3.800 veces mayor que la de Hiroshima.</a:t>
            </a: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childTnLst>
                          </p:cTn>
                        </p:par>
                        <p:par>
                          <p:cTn id="11" fill="hold">
                            <p:stCondLst>
                              <p:cond delay="30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 by="(-#ppt_w*2)" calcmode="lin" valueType="num">
                                      <p:cBhvr rctx="PPT">
                                        <p:cTn id="14" dur="500" autoRev="1" fill="hold">
                                          <p:stCondLst>
                                            <p:cond delay="0"/>
                                          </p:stCondLst>
                                        </p:cTn>
                                        <p:tgtEl>
                                          <p:spTgt spid="4"/>
                                        </p:tgtEl>
                                        <p:attrNameLst>
                                          <p:attrName>ppt_w</p:attrName>
                                        </p:attrNameLst>
                                      </p:cBhvr>
                                    </p:anim>
                                    <p:anim by="(#ppt_w*0.50)" calcmode="lin" valueType="num">
                                      <p:cBhvr>
                                        <p:cTn id="15" dur="500" decel="50000" autoRev="1" fill="hold">
                                          <p:stCondLst>
                                            <p:cond delay="0"/>
                                          </p:stCondLst>
                                        </p:cTn>
                                        <p:tgtEl>
                                          <p:spTgt spid="4"/>
                                        </p:tgtEl>
                                        <p:attrNameLst>
                                          <p:attrName>ppt_x</p:attrName>
                                        </p:attrNameLst>
                                      </p:cBhvr>
                                    </p:anim>
                                    <p:anim from="(-#ppt_h/2)" to="(#ppt_y)" calcmode="lin" valueType="num">
                                      <p:cBhvr>
                                        <p:cTn id="16" dur="1000" fill="hold">
                                          <p:stCondLst>
                                            <p:cond delay="0"/>
                                          </p:stCondLst>
                                        </p:cTn>
                                        <p:tgtEl>
                                          <p:spTgt spid="4"/>
                                        </p:tgtEl>
                                        <p:attrNameLst>
                                          <p:attrName>ppt_y</p:attrName>
                                        </p:attrNameLst>
                                      </p:cBhvr>
                                    </p:anim>
                                    <p:animRot by="21600000">
                                      <p:cBhvr>
                                        <p:cTn id="17" dur="1000" fill="hold">
                                          <p:stCondLst>
                                            <p:cond delay="0"/>
                                          </p:stCondLst>
                                        </p:cTn>
                                        <p:tgtEl>
                                          <p:spTgt spid="4"/>
                                        </p:tgtEl>
                                        <p:attrNameLst>
                                          <p:attrName>r</p:attrName>
                                        </p:attrNameLst>
                                      </p:cBhvr>
                                    </p:animRot>
                                  </p:childTnLst>
                                </p:cTn>
                              </p:par>
                            </p:childTnLst>
                          </p:cTn>
                        </p:par>
                        <p:par>
                          <p:cTn id="18" fill="hold">
                            <p:stCondLst>
                              <p:cond delay="8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m1.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613" y="0"/>
            <a:ext cx="5113337" cy="5715000"/>
          </a:xfrm>
          <a:prstGeom prst="rect">
            <a:avLst/>
          </a:prstGeom>
          <a:solidFill>
            <a:schemeClr val="tx1">
              <a:lumMod val="6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79613" y="0"/>
            <a:ext cx="5113337" cy="5715000"/>
          </a:xfrm>
          <a:prstGeom prst="rect">
            <a:avLst/>
          </a:prstGeom>
          <a:solidFill>
            <a:schemeClr val="tx1">
              <a:lumMod val="95000"/>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835150" y="265113"/>
            <a:ext cx="3816350"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1963 -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Tippi</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Hedren</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junto a un cuervo de 'Los Pájaros'</a:t>
            </a:r>
          </a:p>
        </p:txBody>
      </p:sp>
      <p:sp>
        <p:nvSpPr>
          <p:cNvPr id="10" name="9 CuadroTexto"/>
          <p:cNvSpPr txBox="1"/>
          <p:nvPr/>
        </p:nvSpPr>
        <p:spPr>
          <a:xfrm>
            <a:off x="971550" y="4873625"/>
            <a:ext cx="66960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escalofriante cuervo da fuego a la actriz </a:t>
            </a:r>
            <a:r>
              <a:rPr lang="es-ES" b="1" dirty="0" err="1">
                <a:effectLst>
                  <a:glow rad="101600">
                    <a:schemeClr val="accent2">
                      <a:satMod val="175000"/>
                      <a:alpha val="40000"/>
                    </a:schemeClr>
                  </a:glow>
                  <a:outerShdw blurRad="38100" dist="38100" dir="2700000" algn="tl">
                    <a:srgbClr val="000000">
                      <a:alpha val="43137"/>
                    </a:srgbClr>
                  </a:outerShdw>
                </a:effectLst>
              </a:rPr>
              <a:t>Tippi</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Hendren</a:t>
            </a:r>
            <a:r>
              <a:rPr lang="es-ES" b="1" dirty="0">
                <a:effectLst>
                  <a:glow rad="101600">
                    <a:schemeClr val="accent2">
                      <a:satMod val="175000"/>
                      <a:alpha val="40000"/>
                    </a:schemeClr>
                  </a:glow>
                  <a:outerShdw blurRad="38100" dist="38100" dir="2700000" algn="tl">
                    <a:srgbClr val="000000">
                      <a:alpha val="43137"/>
                    </a:srgbClr>
                  </a:outerShdw>
                </a:effectLst>
              </a:rPr>
              <a:t>, protagonista del clásico de Alfred </a:t>
            </a:r>
            <a:r>
              <a:rPr lang="es-ES" b="1" dirty="0" err="1">
                <a:effectLst>
                  <a:glow rad="101600">
                    <a:schemeClr val="accent2">
                      <a:satMod val="175000"/>
                      <a:alpha val="40000"/>
                    </a:schemeClr>
                  </a:glow>
                  <a:outerShdw blurRad="38100" dist="38100" dir="2700000" algn="tl">
                    <a:srgbClr val="000000">
                      <a:alpha val="43137"/>
                    </a:srgbClr>
                  </a:outerShdw>
                </a:effectLst>
              </a:rPr>
              <a:t>Hitchcock</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Los Pájaros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6" presetClass="exit" presetSubtype="42" fill="hold" grpId="0"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3000"/>
                                        <p:tgtEl>
                                          <p:spTgt spid="4"/>
                                        </p:tgtEl>
                                      </p:cBhvr>
                                    </p:animEffect>
                                  </p:childTnLst>
                                </p:cTn>
                              </p:par>
                            </p:childTnLst>
                          </p:cTn>
                        </p:par>
                        <p:par>
                          <p:cTn id="27" fill="hold">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by="(-#ppt_w*2)" calcmode="lin" valueType="num">
                                      <p:cBhvr rctx="PPT">
                                        <p:cTn id="30" dur="500" autoRev="1" fill="hold">
                                          <p:stCondLst>
                                            <p:cond delay="0"/>
                                          </p:stCondLst>
                                        </p:cTn>
                                        <p:tgtEl>
                                          <p:spTgt spid="9"/>
                                        </p:tgtEl>
                                        <p:attrNameLst>
                                          <p:attrName>ppt_w</p:attrName>
                                        </p:attrNameLst>
                                      </p:cBhvr>
                                    </p:anim>
                                    <p:anim by="(#ppt_w*0.50)" calcmode="lin" valueType="num">
                                      <p:cBhvr>
                                        <p:cTn id="31" dur="500" decel="50000" autoRev="1" fill="hold">
                                          <p:stCondLst>
                                            <p:cond delay="0"/>
                                          </p:stCondLst>
                                        </p:cTn>
                                        <p:tgtEl>
                                          <p:spTgt spid="9"/>
                                        </p:tgtEl>
                                        <p:attrNameLst>
                                          <p:attrName>ppt_x</p:attrName>
                                        </p:attrNameLst>
                                      </p:cBhvr>
                                    </p:anim>
                                    <p:anim from="(-#ppt_h/2)" to="(#ppt_y)" calcmode="lin" valueType="num">
                                      <p:cBhvr>
                                        <p:cTn id="32" dur="1000" fill="hold">
                                          <p:stCondLst>
                                            <p:cond delay="0"/>
                                          </p:stCondLst>
                                        </p:cTn>
                                        <p:tgtEl>
                                          <p:spTgt spid="9"/>
                                        </p:tgtEl>
                                        <p:attrNameLst>
                                          <p:attrName>ppt_y</p:attrName>
                                        </p:attrNameLst>
                                      </p:cBhvr>
                                    </p:anim>
                                    <p:animRot by="21600000">
                                      <p:cBhvr>
                                        <p:cTn id="33" dur="1000" fill="hold">
                                          <p:stCondLst>
                                            <p:cond delay="0"/>
                                          </p:stCondLst>
                                        </p:cTn>
                                        <p:tgtEl>
                                          <p:spTgt spid="9"/>
                                        </p:tgtEl>
                                        <p:attrNameLst>
                                          <p:attrName>r</p:attrName>
                                        </p:attrNameLst>
                                      </p:cBhvr>
                                    </p:animRot>
                                  </p:childTnLst>
                                </p:cTn>
                              </p:par>
                            </p:childTnLst>
                          </p:cTn>
                        </p:par>
                        <p:par>
                          <p:cTn id="34" fill="hold">
                            <p:stCondLst>
                              <p:cond delay="83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4 - 1963 - El sueño de Marthin Luther King.jpg"/>
          <p:cNvPicPr>
            <a:picLocks noChangeAspect="1"/>
          </p:cNvPicPr>
          <p:nvPr/>
        </p:nvPicPr>
        <p:blipFill>
          <a:blip r:embed="rId2" cstate="print"/>
          <a:srcRect/>
          <a:stretch>
            <a:fillRect/>
          </a:stretch>
        </p:blipFill>
        <p:spPr bwMode="auto">
          <a:xfrm>
            <a:off x="0" y="-527050"/>
            <a:ext cx="9144000" cy="6624638"/>
          </a:xfrm>
          <a:prstGeom prst="rect">
            <a:avLst/>
          </a:prstGeom>
          <a:noFill/>
          <a:ln w="9525">
            <a:noFill/>
            <a:miter lim="800000"/>
            <a:headEnd/>
            <a:tailEnd/>
          </a:ln>
        </p:spPr>
      </p:pic>
      <p:pic>
        <p:nvPicPr>
          <p:cNvPr id="6" name="5 Imagen" descr="54 - 1963 - El sueño de Marthin Luther King.jpg"/>
          <p:cNvPicPr>
            <a:picLocks noChangeAspect="1"/>
          </p:cNvPicPr>
          <p:nvPr/>
        </p:nvPicPr>
        <p:blipFill>
          <a:blip r:embed="rId2" cstate="print"/>
          <a:srcRect/>
          <a:stretch>
            <a:fillRect/>
          </a:stretch>
        </p:blipFill>
        <p:spPr bwMode="auto">
          <a:xfrm>
            <a:off x="0" y="-527050"/>
            <a:ext cx="9144000" cy="6624638"/>
          </a:xfrm>
          <a:prstGeom prst="rect">
            <a:avLst/>
          </a:prstGeom>
          <a:noFill/>
          <a:ln w="9525">
            <a:noFill/>
            <a:miter lim="800000"/>
            <a:headEnd/>
            <a:tailEnd/>
          </a:ln>
        </p:spPr>
      </p:pic>
      <p:sp>
        <p:nvSpPr>
          <p:cNvPr id="4" name="3 CuadroTexto"/>
          <p:cNvSpPr txBox="1"/>
          <p:nvPr/>
        </p:nvSpPr>
        <p:spPr>
          <a:xfrm>
            <a:off x="900113" y="336550"/>
            <a:ext cx="5040312"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1963 - El sueño de </a:t>
            </a:r>
            <a:r>
              <a:rPr lang="es-ES" sz="2000" b="1" dirty="0" err="1">
                <a:effectLst>
                  <a:glow rad="101600">
                    <a:schemeClr val="accent2">
                      <a:satMod val="175000"/>
                      <a:alpha val="40000"/>
                    </a:schemeClr>
                  </a:glow>
                  <a:outerShdw blurRad="38100" dist="38100" dir="2700000" algn="tl">
                    <a:srgbClr val="000000">
                      <a:alpha val="43137"/>
                    </a:srgbClr>
                  </a:outerShdw>
                </a:effectLst>
              </a:rPr>
              <a:t>Marthin</a:t>
            </a:r>
            <a:r>
              <a:rPr lang="es-ES" sz="2000" b="1" dirty="0">
                <a:effectLst>
                  <a:glow rad="101600">
                    <a:schemeClr val="accent2">
                      <a:satMod val="175000"/>
                      <a:alpha val="40000"/>
                    </a:schemeClr>
                  </a:glow>
                  <a:outerShdw blurRad="38100" dist="38100" dir="2700000" algn="tl">
                    <a:srgbClr val="000000">
                      <a:alpha val="43137"/>
                    </a:srgbClr>
                  </a:outerShdw>
                </a:effectLst>
              </a:rPr>
              <a:t> </a:t>
            </a:r>
            <a:r>
              <a:rPr lang="es-ES" sz="2000" b="1" dirty="0" err="1">
                <a:effectLst>
                  <a:glow rad="101600">
                    <a:schemeClr val="accent2">
                      <a:satMod val="175000"/>
                      <a:alpha val="40000"/>
                    </a:schemeClr>
                  </a:glow>
                  <a:outerShdw blurRad="38100" dist="38100" dir="2700000" algn="tl">
                    <a:srgbClr val="000000">
                      <a:alpha val="43137"/>
                    </a:srgbClr>
                  </a:outerShdw>
                </a:effectLst>
              </a:rPr>
              <a:t>Luther</a:t>
            </a:r>
            <a:r>
              <a:rPr lang="es-ES" sz="2000" b="1" dirty="0">
                <a:effectLst>
                  <a:glow rad="101600">
                    <a:schemeClr val="accent2">
                      <a:satMod val="175000"/>
                      <a:alpha val="40000"/>
                    </a:schemeClr>
                  </a:glow>
                  <a:outerShdw blurRad="38100" dist="38100" dir="2700000" algn="tl">
                    <a:srgbClr val="000000">
                      <a:alpha val="43137"/>
                    </a:srgbClr>
                  </a:outerShdw>
                </a:effectLst>
              </a:rPr>
              <a:t> King.</a:t>
            </a:r>
          </a:p>
        </p:txBody>
      </p:sp>
      <p:sp>
        <p:nvSpPr>
          <p:cNvPr id="7" name="6 CuadroTexto"/>
          <p:cNvSpPr txBox="1"/>
          <p:nvPr/>
        </p:nvSpPr>
        <p:spPr>
          <a:xfrm>
            <a:off x="468313"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28 de Agosto de 1963, el pacifista afroamericano </a:t>
            </a:r>
            <a:r>
              <a:rPr lang="es-ES" b="1" dirty="0" err="1">
                <a:effectLst>
                  <a:glow rad="101600">
                    <a:schemeClr val="accent2">
                      <a:satMod val="175000"/>
                      <a:alpha val="40000"/>
                    </a:schemeClr>
                  </a:glow>
                  <a:outerShdw blurRad="38100" dist="38100" dir="2700000" algn="tl">
                    <a:srgbClr val="000000">
                      <a:alpha val="43137"/>
                    </a:srgbClr>
                  </a:outerShdw>
                </a:effectLst>
              </a:rPr>
              <a:t>Marthin</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Luther</a:t>
            </a:r>
            <a:r>
              <a:rPr lang="es-ES" b="1" dirty="0">
                <a:effectLst>
                  <a:glow rad="101600">
                    <a:schemeClr val="accent2">
                      <a:satMod val="175000"/>
                      <a:alpha val="40000"/>
                    </a:schemeClr>
                  </a:glow>
                  <a:outerShdw blurRad="38100" dist="38100" dir="2700000" algn="tl">
                    <a:srgbClr val="000000">
                      <a:alpha val="43137"/>
                    </a:srgbClr>
                  </a:outerShdw>
                </a:effectLst>
              </a:rPr>
              <a:t> King daba uno de los discursos más aclamados de todo el siglo XX, en favor de los derechos civiles de los negros en los Estados Unidos.</a:t>
            </a:r>
          </a:p>
        </p:txBody>
      </p:sp>
    </p:spTree>
  </p:cSld>
  <p:clrMapOvr>
    <a:masterClrMapping/>
  </p:clrMapOvr>
  <mc:AlternateContent xmlns:mc="http://schemas.openxmlformats.org/markup-compatibility/2006">
    <mc:Choice xmlns:p14="http://schemas.microsoft.com/office/powerpoint/2010/main" Requires="p14">
      <p:transition spd="slow" p14:dur="2250" advTm="29000">
        <p14:prism isContent="1"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vertical)">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par>
                          <p:cTn id="26" fill="hold">
                            <p:stCondLst>
                              <p:cond delay="71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rcRect/>
          <a:stretch>
            <a:fillRect/>
          </a:stretch>
        </p:blipFill>
        <p:spPr bwMode="auto">
          <a:xfrm>
            <a:off x="1979613" y="0"/>
            <a:ext cx="5184775"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164388" y="0"/>
            <a:ext cx="1979612"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613" y="0"/>
            <a:ext cx="5184775" cy="5715000"/>
          </a:xfrm>
          <a:prstGeom prst="rect">
            <a:avLst/>
          </a:prstGeom>
          <a:solidFill>
            <a:schemeClr val="tx1">
              <a:lumMod val="9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979613" y="0"/>
            <a:ext cx="5184775" cy="5715000"/>
          </a:xfrm>
          <a:prstGeom prst="rect">
            <a:avLst/>
          </a:prstGeom>
          <a:solidFill>
            <a:schemeClr val="tx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2268538" y="265113"/>
            <a:ext cx="410368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1963 -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Mohammad</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Ali</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muestra al mundo su fortuna.</a:t>
            </a:r>
          </a:p>
        </p:txBody>
      </p:sp>
      <p:sp>
        <p:nvSpPr>
          <p:cNvPr id="10" name="9 CuadroTexto"/>
          <p:cNvSpPr txBox="1"/>
          <p:nvPr/>
        </p:nvSpPr>
        <p:spPr>
          <a:xfrm>
            <a:off x="1476375" y="4873625"/>
            <a:ext cx="5903913"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joven </a:t>
            </a:r>
            <a:r>
              <a:rPr lang="es-ES" b="1" dirty="0" err="1">
                <a:effectLst>
                  <a:glow rad="101600">
                    <a:schemeClr val="accent2">
                      <a:satMod val="175000"/>
                      <a:alpha val="40000"/>
                    </a:schemeClr>
                  </a:glow>
                  <a:outerShdw blurRad="38100" dist="38100" dir="2700000" algn="tl">
                    <a:srgbClr val="000000">
                      <a:alpha val="43137"/>
                    </a:srgbClr>
                  </a:outerShdw>
                </a:effectLst>
              </a:rPr>
              <a:t>Mohammad</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Ali</a:t>
            </a:r>
            <a:r>
              <a:rPr lang="es-ES" b="1" dirty="0">
                <a:effectLst>
                  <a:glow rad="101600">
                    <a:schemeClr val="accent2">
                      <a:satMod val="175000"/>
                      <a:alpha val="40000"/>
                    </a:schemeClr>
                  </a:glow>
                  <a:outerShdw blurRad="38100" dist="38100" dir="2700000" algn="tl">
                    <a:srgbClr val="000000">
                      <a:alpha val="43137"/>
                    </a:srgbClr>
                  </a:outerShdw>
                </a:effectLst>
              </a:rPr>
              <a:t> sentado sobre un millón de dólares, en una foto de Howard </a:t>
            </a:r>
            <a:r>
              <a:rPr lang="es-ES" b="1" dirty="0" err="1">
                <a:effectLst>
                  <a:glow rad="101600">
                    <a:schemeClr val="accent2">
                      <a:satMod val="175000"/>
                      <a:alpha val="40000"/>
                    </a:schemeClr>
                  </a:glow>
                  <a:outerShdw blurRad="38100" dist="38100" dir="2700000" algn="tl">
                    <a:srgbClr val="000000">
                      <a:alpha val="43137"/>
                    </a:srgbClr>
                  </a:outerShdw>
                </a:effectLst>
              </a:rPr>
              <a:t>Bingham</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4" presetClass="entr" presetSubtype="32"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out)">
                                      <p:cBhvr>
                                        <p:cTn id="26" dur="3000"/>
                                        <p:tgtEl>
                                          <p:spTgt spid="4"/>
                                        </p:tgtEl>
                                      </p:cBhvr>
                                    </p:animEffect>
                                  </p:childTnLst>
                                </p:cTn>
                              </p:par>
                            </p:childTnLst>
                          </p:cTn>
                        </p:par>
                        <p:par>
                          <p:cTn id="27" fill="hold">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by="(-#ppt_w*2)" calcmode="lin" valueType="num">
                                      <p:cBhvr rctx="PPT">
                                        <p:cTn id="30" dur="500" autoRev="1" fill="hold">
                                          <p:stCondLst>
                                            <p:cond delay="0"/>
                                          </p:stCondLst>
                                        </p:cTn>
                                        <p:tgtEl>
                                          <p:spTgt spid="9"/>
                                        </p:tgtEl>
                                        <p:attrNameLst>
                                          <p:attrName>ppt_w</p:attrName>
                                        </p:attrNameLst>
                                      </p:cBhvr>
                                    </p:anim>
                                    <p:anim by="(#ppt_w*0.50)" calcmode="lin" valueType="num">
                                      <p:cBhvr>
                                        <p:cTn id="31" dur="500" decel="50000" autoRev="1" fill="hold">
                                          <p:stCondLst>
                                            <p:cond delay="0"/>
                                          </p:stCondLst>
                                        </p:cTn>
                                        <p:tgtEl>
                                          <p:spTgt spid="9"/>
                                        </p:tgtEl>
                                        <p:attrNameLst>
                                          <p:attrName>ppt_x</p:attrName>
                                        </p:attrNameLst>
                                      </p:cBhvr>
                                    </p:anim>
                                    <p:anim from="(-#ppt_h/2)" to="(#ppt_y)" calcmode="lin" valueType="num">
                                      <p:cBhvr>
                                        <p:cTn id="32" dur="1000" fill="hold">
                                          <p:stCondLst>
                                            <p:cond delay="0"/>
                                          </p:stCondLst>
                                        </p:cTn>
                                        <p:tgtEl>
                                          <p:spTgt spid="9"/>
                                        </p:tgtEl>
                                        <p:attrNameLst>
                                          <p:attrName>ppt_y</p:attrName>
                                        </p:attrNameLst>
                                      </p:cBhvr>
                                    </p:anim>
                                    <p:animRot by="21600000">
                                      <p:cBhvr>
                                        <p:cTn id="33" dur="1000" fill="hold">
                                          <p:stCondLst>
                                            <p:cond delay="0"/>
                                          </p:stCondLst>
                                        </p:cTn>
                                        <p:tgtEl>
                                          <p:spTgt spid="9"/>
                                        </p:tgtEl>
                                        <p:attrNameLst>
                                          <p:attrName>r</p:attrName>
                                        </p:attrNameLst>
                                      </p:cBhvr>
                                    </p:animRot>
                                  </p:childTnLst>
                                </p:cTn>
                              </p:par>
                            </p:childTnLst>
                          </p:cTn>
                        </p:par>
                        <p:par>
                          <p:cTn id="34" fill="hold">
                            <p:stCondLst>
                              <p:cond delay="79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46197848_de0383113e_b.jpg"/>
          <p:cNvPicPr>
            <a:picLocks noChangeAspect="1"/>
          </p:cNvPicPr>
          <p:nvPr/>
        </p:nvPicPr>
        <p:blipFill>
          <a:blip r:embed="rId2" cstate="print"/>
          <a:srcRect/>
          <a:stretch>
            <a:fillRect/>
          </a:stretch>
        </p:blipFill>
        <p:spPr bwMode="auto">
          <a:xfrm>
            <a:off x="0" y="-311150"/>
            <a:ext cx="9144000" cy="6481763"/>
          </a:xfrm>
          <a:prstGeom prst="rect">
            <a:avLst/>
          </a:prstGeom>
          <a:noFill/>
          <a:ln w="9525">
            <a:noFill/>
            <a:miter lim="800000"/>
            <a:headEnd/>
            <a:tailEnd/>
          </a:ln>
        </p:spPr>
      </p:pic>
      <p:pic>
        <p:nvPicPr>
          <p:cNvPr id="5" name="4 Imagen" descr="5546197848_de0383113e_b.jpg"/>
          <p:cNvPicPr>
            <a:picLocks noChangeAspect="1"/>
          </p:cNvPicPr>
          <p:nvPr/>
        </p:nvPicPr>
        <p:blipFill>
          <a:blip r:embed="rId2" cstate="print"/>
          <a:srcRect/>
          <a:stretch>
            <a:fillRect/>
          </a:stretch>
        </p:blipFill>
        <p:spPr bwMode="auto">
          <a:xfrm>
            <a:off x="0" y="-311150"/>
            <a:ext cx="9144000" cy="6481763"/>
          </a:xfrm>
          <a:prstGeom prst="rect">
            <a:avLst/>
          </a:prstGeom>
          <a:noFill/>
          <a:ln w="9525">
            <a:noFill/>
            <a:miter lim="800000"/>
            <a:headEnd/>
            <a:tailEnd/>
          </a:ln>
        </p:spPr>
      </p:pic>
      <p:sp>
        <p:nvSpPr>
          <p:cNvPr id="6" name="5 CuadroTexto"/>
          <p:cNvSpPr txBox="1"/>
          <p:nvPr/>
        </p:nvSpPr>
        <p:spPr>
          <a:xfrm>
            <a:off x="395288" y="193675"/>
            <a:ext cx="4392612" cy="1014413"/>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1963 - Hugo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Gernsback</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pionero de la Ciencia Ficción, con unos anteojos de televisión.</a:t>
            </a:r>
          </a:p>
        </p:txBody>
      </p:sp>
      <p:sp>
        <p:nvSpPr>
          <p:cNvPr id="7" name="6 CuadroTexto"/>
          <p:cNvSpPr txBox="1"/>
          <p:nvPr/>
        </p:nvSpPr>
        <p:spPr>
          <a:xfrm>
            <a:off x="250825" y="5160963"/>
            <a:ext cx="8497888" cy="369887"/>
          </a:xfrm>
          <a:prstGeom prst="rect">
            <a:avLst/>
          </a:prstGeom>
          <a:noFill/>
        </p:spPr>
        <p:txBody>
          <a:bodyPr>
            <a:spAutoFit/>
          </a:bodyPr>
          <a:lstStyle/>
          <a:p>
            <a:pPr>
              <a:defRPr/>
            </a:pPr>
            <a:r>
              <a:rPr lang="es-ES" dirty="0"/>
              <a:t> </a:t>
            </a:r>
            <a:r>
              <a:rPr lang="es-ES" b="1" dirty="0">
                <a:effectLst>
                  <a:glow rad="101600">
                    <a:schemeClr val="accent2">
                      <a:satMod val="175000"/>
                      <a:alpha val="40000"/>
                    </a:schemeClr>
                  </a:glow>
                  <a:outerShdw blurRad="38100" dist="38100" dir="2700000" algn="tl">
                    <a:srgbClr val="000000">
                      <a:alpha val="43137"/>
                    </a:srgbClr>
                  </a:outerShdw>
                </a:effectLst>
              </a:rPr>
              <a:t>El escritor e inventor Hugo </a:t>
            </a:r>
            <a:r>
              <a:rPr lang="es-ES" b="1" dirty="0" err="1">
                <a:effectLst>
                  <a:glow rad="101600">
                    <a:schemeClr val="accent2">
                      <a:satMod val="175000"/>
                      <a:alpha val="40000"/>
                    </a:schemeClr>
                  </a:glow>
                  <a:outerShdw blurRad="38100" dist="38100" dir="2700000" algn="tl">
                    <a:srgbClr val="000000">
                      <a:alpha val="43137"/>
                    </a:srgbClr>
                  </a:outerShdw>
                </a:effectLst>
              </a:rPr>
              <a:t>Gernsback</a:t>
            </a:r>
            <a:r>
              <a:rPr lang="es-ES" b="1" dirty="0">
                <a:effectLst>
                  <a:glow rad="101600">
                    <a:schemeClr val="accent2">
                      <a:satMod val="175000"/>
                      <a:alpha val="40000"/>
                    </a:schemeClr>
                  </a:glow>
                  <a:outerShdw blurRad="38100" dist="38100" dir="2700000" algn="tl">
                    <a:srgbClr val="000000">
                      <a:alpha val="43137"/>
                    </a:srgbClr>
                  </a:outerShdw>
                </a:effectLst>
              </a:rPr>
              <a:t> posa con sus anteojos de televisión.</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by="(-#ppt_w*2)" calcmode="lin" valueType="num">
                                      <p:cBhvr rctx="PPT">
                                        <p:cTn id="22" dur="500" autoRev="1" fill="hold">
                                          <p:stCondLst>
                                            <p:cond delay="0"/>
                                          </p:stCondLst>
                                        </p:cTn>
                                        <p:tgtEl>
                                          <p:spTgt spid="6"/>
                                        </p:tgtEl>
                                        <p:attrNameLst>
                                          <p:attrName>ppt_w</p:attrName>
                                        </p:attrNameLst>
                                      </p:cBhvr>
                                    </p:anim>
                                    <p:anim by="(#ppt_w*0.50)" calcmode="lin" valueType="num">
                                      <p:cBhvr>
                                        <p:cTn id="23" dur="500" decel="50000" autoRev="1" fill="hold">
                                          <p:stCondLst>
                                            <p:cond delay="0"/>
                                          </p:stCondLst>
                                        </p:cTn>
                                        <p:tgtEl>
                                          <p:spTgt spid="6"/>
                                        </p:tgtEl>
                                        <p:attrNameLst>
                                          <p:attrName>ppt_x</p:attrName>
                                        </p:attrNameLst>
                                      </p:cBhvr>
                                    </p:anim>
                                    <p:anim from="(-#ppt_h/2)" to="(#ppt_y)" calcmode="lin" valueType="num">
                                      <p:cBhvr>
                                        <p:cTn id="24" dur="1000" fill="hold">
                                          <p:stCondLst>
                                            <p:cond delay="0"/>
                                          </p:stCondLst>
                                        </p:cTn>
                                        <p:tgtEl>
                                          <p:spTgt spid="6"/>
                                        </p:tgtEl>
                                        <p:attrNameLst>
                                          <p:attrName>ppt_y</p:attrName>
                                        </p:attrNameLst>
                                      </p:cBhvr>
                                    </p:anim>
                                    <p:animRot by="21600000">
                                      <p:cBhvr>
                                        <p:cTn id="25" dur="1000" fill="hold">
                                          <p:stCondLst>
                                            <p:cond delay="0"/>
                                          </p:stCondLst>
                                        </p:cTn>
                                        <p:tgtEl>
                                          <p:spTgt spid="6"/>
                                        </p:tgtEl>
                                        <p:attrNameLst>
                                          <p:attrName>r</p:attrName>
                                        </p:attrNameLst>
                                      </p:cBhvr>
                                    </p:animRot>
                                  </p:childTnLst>
                                </p:cTn>
                              </p:par>
                            </p:childTnLst>
                          </p:cTn>
                        </p:par>
                        <p:par>
                          <p:cTn id="26" fill="hold">
                            <p:stCondLst>
                              <p:cond delay="112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590071609_85cd62c92f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6590071609_85cd62c92f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8313" y="336550"/>
            <a:ext cx="5256212"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Nelson Mandela es encarcelado.</a:t>
            </a:r>
          </a:p>
        </p:txBody>
      </p:sp>
      <p:sp>
        <p:nvSpPr>
          <p:cNvPr id="7" name="6 CuadroTexto"/>
          <p:cNvSpPr txBox="1"/>
          <p:nvPr/>
        </p:nvSpPr>
        <p:spPr>
          <a:xfrm>
            <a:off x="539750" y="4370388"/>
            <a:ext cx="8135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12 de Junio de 1964, el líder anti-apartheid Nelson Mandela era encarcelado en Sudáfrica, acusado de sabotaje contra el Gobierno. Desde entonces se convirtió en un líder en favor de los derechos humanos y la igualdad racial. Estuvo en prisión durante 27 años.</a:t>
            </a:r>
          </a:p>
        </p:txBody>
      </p:sp>
    </p:spTree>
  </p:cSld>
  <p:clrMapOvr>
    <a:masterClrMapping/>
  </p:clrMapOvr>
  <mc:AlternateContent xmlns:mc="http://schemas.openxmlformats.org/markup-compatibility/2006">
    <mc:Choice xmlns:p14="http://schemas.microsoft.com/office/powerpoint/2010/main" Requires="p14">
      <p:transition spd="slow" p14:dur="2000" advTm="34000">
        <p14:prism/>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childTnLst>
                          </p:cTn>
                        </p:par>
                        <p:par>
                          <p:cTn id="15" fill="hold">
                            <p:stCondLst>
                              <p:cond delay="30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 by="(-#ppt_w*2)" calcmode="lin" valueType="num">
                                      <p:cBhvr rctx="PPT">
                                        <p:cTn id="18" dur="500" autoRev="1" fill="hold">
                                          <p:stCondLst>
                                            <p:cond delay="0"/>
                                          </p:stCondLst>
                                        </p:cTn>
                                        <p:tgtEl>
                                          <p:spTgt spid="6"/>
                                        </p:tgtEl>
                                        <p:attrNameLst>
                                          <p:attrName>ppt_w</p:attrName>
                                        </p:attrNameLst>
                                      </p:cBhvr>
                                    </p:anim>
                                    <p:anim by="(#ppt_w*0.50)" calcmode="lin" valueType="num">
                                      <p:cBhvr>
                                        <p:cTn id="19" dur="500" decel="50000" autoRev="1" fill="hold">
                                          <p:stCondLst>
                                            <p:cond delay="0"/>
                                          </p:stCondLst>
                                        </p:cTn>
                                        <p:tgtEl>
                                          <p:spTgt spid="6"/>
                                        </p:tgtEl>
                                        <p:attrNameLst>
                                          <p:attrName>ppt_x</p:attrName>
                                        </p:attrNameLst>
                                      </p:cBhvr>
                                    </p:anim>
                                    <p:anim from="(-#ppt_h/2)" to="(#ppt_y)" calcmode="lin" valueType="num">
                                      <p:cBhvr>
                                        <p:cTn id="20" dur="1000" fill="hold">
                                          <p:stCondLst>
                                            <p:cond delay="0"/>
                                          </p:stCondLst>
                                        </p:cTn>
                                        <p:tgtEl>
                                          <p:spTgt spid="6"/>
                                        </p:tgtEl>
                                        <p:attrNameLst>
                                          <p:attrName>ppt_y</p:attrName>
                                        </p:attrNameLst>
                                      </p:cBhvr>
                                    </p:anim>
                                    <p:animRot by="21600000">
                                      <p:cBhvr>
                                        <p:cTn id="21" dur="1000" fill="hold">
                                          <p:stCondLst>
                                            <p:cond delay="0"/>
                                          </p:stCondLst>
                                        </p:cTn>
                                        <p:tgtEl>
                                          <p:spTgt spid="6"/>
                                        </p:tgtEl>
                                        <p:attrNameLst>
                                          <p:attrName>r</p:attrName>
                                        </p:attrNameLst>
                                      </p:cBhvr>
                                    </p:animRot>
                                  </p:childTnLst>
                                </p:cTn>
                              </p:par>
                            </p:childTnLst>
                          </p:cTn>
                        </p:par>
                        <p:par>
                          <p:cTn id="22" fill="hold">
                            <p:stCondLst>
                              <p:cond delay="71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020.jpg"/>
          <p:cNvPicPr>
            <a:picLocks noChangeAspect="1"/>
          </p:cNvPicPr>
          <p:nvPr/>
        </p:nvPicPr>
        <p:blipFill>
          <a:blip r:embed="rId2" cstate="print"/>
          <a:srcRect/>
          <a:stretch>
            <a:fillRect/>
          </a:stretch>
        </p:blipFill>
        <p:spPr bwMode="auto">
          <a:xfrm>
            <a:off x="1979613" y="0"/>
            <a:ext cx="5256212"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1">
                  <a:lumMod val="50000"/>
                  <a:shade val="30000"/>
                  <a:satMod val="115000"/>
                </a:schemeClr>
              </a:gs>
              <a:gs pos="50000">
                <a:schemeClr val="tx1">
                  <a:lumMod val="50000"/>
                  <a:shade val="67500"/>
                  <a:satMod val="115000"/>
                </a:schemeClr>
              </a:gs>
              <a:gs pos="100000">
                <a:schemeClr val="tx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235825" y="0"/>
            <a:ext cx="1908175" cy="5715000"/>
          </a:xfrm>
          <a:prstGeom prst="rect">
            <a:avLst/>
          </a:prstGeom>
          <a:gradFill flip="none" rotWithShape="1">
            <a:gsLst>
              <a:gs pos="0">
                <a:schemeClr val="tx1">
                  <a:lumMod val="50000"/>
                  <a:shade val="30000"/>
                  <a:satMod val="115000"/>
                </a:schemeClr>
              </a:gs>
              <a:gs pos="50000">
                <a:schemeClr val="tx1">
                  <a:lumMod val="50000"/>
                  <a:shade val="67500"/>
                  <a:satMod val="115000"/>
                </a:schemeClr>
              </a:gs>
              <a:gs pos="100000">
                <a:schemeClr val="tx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613" y="0"/>
            <a:ext cx="5256212" cy="5715000"/>
          </a:xfrm>
          <a:prstGeom prst="rect">
            <a:avLst/>
          </a:prstGeom>
          <a:solidFill>
            <a:schemeClr val="tx1">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195513" y="265113"/>
            <a:ext cx="4824412" cy="5259387"/>
          </a:xfrm>
          <a:prstGeom prst="rect">
            <a:avLst/>
          </a:prstGeom>
          <a:solidFill>
            <a:schemeClr val="tx1">
              <a:lumMod val="8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484438" y="457200"/>
            <a:ext cx="4248150" cy="4860925"/>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1979613" y="409575"/>
            <a:ext cx="51847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California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Street</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 San Francisco.</a:t>
            </a:r>
          </a:p>
        </p:txBody>
      </p:sp>
      <p:sp>
        <p:nvSpPr>
          <p:cNvPr id="11" name="10 CuadroTexto"/>
          <p:cNvSpPr txBox="1"/>
          <p:nvPr/>
        </p:nvSpPr>
        <p:spPr>
          <a:xfrm>
            <a:off x="468313"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Éste es el aspecto que tenía la celebre California </a:t>
            </a:r>
            <a:r>
              <a:rPr lang="es-ES" b="1" dirty="0" err="1">
                <a:effectLst>
                  <a:glow rad="101600">
                    <a:schemeClr val="accent2">
                      <a:satMod val="175000"/>
                      <a:alpha val="40000"/>
                    </a:schemeClr>
                  </a:glow>
                  <a:outerShdw blurRad="38100" dist="38100" dir="2700000" algn="tl">
                    <a:srgbClr val="000000">
                      <a:alpha val="43137"/>
                    </a:srgbClr>
                  </a:outerShdw>
                </a:effectLst>
              </a:rPr>
              <a:t>Street</a:t>
            </a:r>
            <a:r>
              <a:rPr lang="es-ES" b="1" dirty="0">
                <a:effectLst>
                  <a:glow rad="101600">
                    <a:schemeClr val="accent2">
                      <a:satMod val="175000"/>
                      <a:alpha val="40000"/>
                    </a:schemeClr>
                  </a:glow>
                  <a:outerShdw blurRad="38100" dist="38100" dir="2700000" algn="tl">
                    <a:srgbClr val="000000">
                      <a:alpha val="43137"/>
                    </a:srgbClr>
                  </a:outerShdw>
                </a:effectLst>
              </a:rPr>
              <a:t> de San Francisco en los años sesenta. Esta calle es famosa por las persecuciones en coche y sus saltos, que todos hemos visto en el cine.</a:t>
            </a:r>
          </a:p>
        </p:txBody>
      </p:sp>
    </p:spTree>
  </p:cSld>
  <p:clrMapOvr>
    <a:masterClrMapping/>
  </p:clrMapOvr>
  <mc:AlternateContent xmlns:mc="http://schemas.openxmlformats.org/markup-compatibility/2006">
    <mc:Choice xmlns:p14="http://schemas.microsoft.com/office/powerpoint/2010/main" Requires="p14">
      <p:transition spd="slow" p14:dur="2250" advTm="28000">
        <p14:window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3000"/>
                                        <p:tgtEl>
                                          <p:spTgt spid="6"/>
                                        </p:tgtEl>
                                      </p:cBhvr>
                                    </p:animEffect>
                                  </p:childTnLst>
                                </p:cTn>
                              </p:par>
                              <p:par>
                                <p:cTn id="20" presetID="23" presetClass="entr" presetSubtype="272"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2/3*#ppt_w"/>
                                          </p:val>
                                        </p:tav>
                                        <p:tav tm="100000">
                                          <p:val>
                                            <p:strVal val="#ppt_w"/>
                                          </p:val>
                                        </p:tav>
                                      </p:tavLst>
                                    </p:anim>
                                    <p:anim calcmode="lin" valueType="num">
                                      <p:cBhvr>
                                        <p:cTn id="23" dur="3000" fill="hold"/>
                                        <p:tgtEl>
                                          <p:spTgt spid="21506"/>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 by="(-#ppt_w*2)" calcmode="lin" valueType="num">
                                      <p:cBhvr rctx="PPT">
                                        <p:cTn id="27" dur="500" autoRev="1" fill="hold">
                                          <p:stCondLst>
                                            <p:cond delay="0"/>
                                          </p:stCondLst>
                                        </p:cTn>
                                        <p:tgtEl>
                                          <p:spTgt spid="10"/>
                                        </p:tgtEl>
                                        <p:attrNameLst>
                                          <p:attrName>ppt_w</p:attrName>
                                        </p:attrNameLst>
                                      </p:cBhvr>
                                    </p:anim>
                                    <p:anim by="(#ppt_w*0.50)" calcmode="lin" valueType="num">
                                      <p:cBhvr>
                                        <p:cTn id="28" dur="500" decel="50000" autoRev="1" fill="hold">
                                          <p:stCondLst>
                                            <p:cond delay="0"/>
                                          </p:stCondLst>
                                        </p:cTn>
                                        <p:tgtEl>
                                          <p:spTgt spid="10"/>
                                        </p:tgtEl>
                                        <p:attrNameLst>
                                          <p:attrName>ppt_x</p:attrName>
                                        </p:attrNameLst>
                                      </p:cBhvr>
                                    </p:anim>
                                    <p:anim from="(-#ppt_h/2)" to="(#ppt_y)" calcmode="lin" valueType="num">
                                      <p:cBhvr>
                                        <p:cTn id="29" dur="1000" fill="hold">
                                          <p:stCondLst>
                                            <p:cond delay="0"/>
                                          </p:stCondLst>
                                        </p:cTn>
                                        <p:tgtEl>
                                          <p:spTgt spid="10"/>
                                        </p:tgtEl>
                                        <p:attrNameLst>
                                          <p:attrName>ppt_y</p:attrName>
                                        </p:attrNameLst>
                                      </p:cBhvr>
                                    </p:anim>
                                    <p:animRot by="21600000">
                                      <p:cBhvr>
                                        <p:cTn id="30" dur="1000" fill="hold">
                                          <p:stCondLst>
                                            <p:cond delay="0"/>
                                          </p:stCondLst>
                                        </p:cTn>
                                        <p:tgtEl>
                                          <p:spTgt spid="10"/>
                                        </p:tgtEl>
                                        <p:attrNameLst>
                                          <p:attrName>r</p:attrName>
                                        </p:attrNameLst>
                                      </p:cBhvr>
                                    </p:animRot>
                                  </p:childTnLst>
                                </p:cTn>
                              </p:par>
                            </p:childTnLst>
                          </p:cTn>
                        </p:par>
                        <p:par>
                          <p:cTn id="31" fill="hold">
                            <p:stCondLst>
                              <p:cond delay="74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1"/>
                                          </p:val>
                                        </p:tav>
                                        <p:tav tm="100000">
                                          <p:val>
                                            <p:strVal val="#ppt_x"/>
                                          </p:val>
                                        </p:tav>
                                      </p:tavLst>
                                    </p:anim>
                                    <p:anim calcmode="lin" valueType="num">
                                      <p:cBhvr>
                                        <p:cTn id="3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ris. Animadora.jpeg"/>
          <p:cNvPicPr>
            <a:picLocks noChangeAspect="1"/>
          </p:cNvPicPr>
          <p:nvPr/>
        </p:nvPicPr>
        <p:blipFill>
          <a:blip r:embed="rId3" cstate="print"/>
          <a:srcRect/>
          <a:stretch>
            <a:fillRect/>
          </a:stretch>
        </p:blipFill>
        <p:spPr bwMode="auto">
          <a:xfrm>
            <a:off x="0" y="-238125"/>
            <a:ext cx="9144000" cy="6264275"/>
          </a:xfrm>
          <a:prstGeom prst="rect">
            <a:avLst/>
          </a:prstGeom>
          <a:noFill/>
          <a:ln w="9525">
            <a:noFill/>
            <a:miter lim="800000"/>
            <a:headEnd/>
            <a:tailEnd/>
          </a:ln>
        </p:spPr>
      </p:pic>
      <p:sp>
        <p:nvSpPr>
          <p:cNvPr id="6" name="5 Rectángulo"/>
          <p:cNvSpPr/>
          <p:nvPr/>
        </p:nvSpPr>
        <p:spPr>
          <a:xfrm>
            <a:off x="0" y="-358775"/>
            <a:ext cx="9144000" cy="603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Medio marco"/>
          <p:cNvSpPr/>
          <p:nvPr/>
        </p:nvSpPr>
        <p:spPr>
          <a:xfrm>
            <a:off x="0" y="0"/>
            <a:ext cx="9144000" cy="5715000"/>
          </a:xfrm>
          <a:prstGeom prst="halfFrame">
            <a:avLst>
              <a:gd name="adj1" fmla="val 8009"/>
              <a:gd name="adj2" fmla="val 11499"/>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flipH="1" flipV="1">
            <a:off x="0" y="0"/>
            <a:ext cx="9144000" cy="5715000"/>
          </a:xfrm>
          <a:prstGeom prst="halfFrame">
            <a:avLst>
              <a:gd name="adj1" fmla="val 7402"/>
              <a:gd name="adj2" fmla="val 9803"/>
            </a:avLst>
          </a:prstGeom>
          <a:solidFill>
            <a:schemeClr val="tx1">
              <a:lumMod val="8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9" name="8 CuadroTexto"/>
          <p:cNvSpPr txBox="1"/>
          <p:nvPr/>
        </p:nvSpPr>
        <p:spPr>
          <a:xfrm>
            <a:off x="179388" y="336550"/>
            <a:ext cx="4968875" cy="400050"/>
          </a:xfrm>
          <a:prstGeom prst="rect">
            <a:avLst/>
          </a:prstGeom>
          <a:noFill/>
        </p:spPr>
        <p:txBody>
          <a:bodyPr>
            <a:spAutoFit/>
          </a:bodyPr>
          <a:lstStyle/>
          <a:p>
            <a:pPr>
              <a:defRPr/>
            </a:pPr>
            <a:r>
              <a:rPr lang="en-U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The Beatles y Muhammad Ali.</a:t>
            </a:r>
          </a:p>
        </p:txBody>
      </p:sp>
      <p:sp>
        <p:nvSpPr>
          <p:cNvPr id="10" name="9 CuadroTexto"/>
          <p:cNvSpPr txBox="1"/>
          <p:nvPr/>
        </p:nvSpPr>
        <p:spPr>
          <a:xfrm>
            <a:off x="900113" y="4873625"/>
            <a:ext cx="7416800" cy="646113"/>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The</a:t>
            </a:r>
            <a:r>
              <a:rPr lang="es-ES" b="1" dirty="0">
                <a:effectLst>
                  <a:glow rad="101600">
                    <a:schemeClr val="accent2">
                      <a:satMod val="175000"/>
                      <a:alpha val="40000"/>
                    </a:schemeClr>
                  </a:glow>
                  <a:outerShdw blurRad="38100" dist="38100" dir="2700000" algn="tl">
                    <a:srgbClr val="000000">
                      <a:alpha val="43137"/>
                    </a:srgbClr>
                  </a:outerShdw>
                </a:effectLst>
              </a:rPr>
              <a:t> Beatles conocen a Muhammad </a:t>
            </a:r>
            <a:r>
              <a:rPr lang="es-ES" b="1" dirty="0" err="1">
                <a:effectLst>
                  <a:glow rad="101600">
                    <a:schemeClr val="accent2">
                      <a:satMod val="175000"/>
                      <a:alpha val="40000"/>
                    </a:schemeClr>
                  </a:glow>
                  <a:outerShdw blurRad="38100" dist="38100" dir="2700000" algn="tl">
                    <a:srgbClr val="000000">
                      <a:alpha val="43137"/>
                    </a:srgbClr>
                  </a:outerShdw>
                </a:effectLst>
              </a:rPr>
              <a:t>Ali</a:t>
            </a:r>
            <a:r>
              <a:rPr lang="es-ES" b="1" dirty="0">
                <a:effectLst>
                  <a:glow rad="101600">
                    <a:schemeClr val="accent2">
                      <a:satMod val="175000"/>
                      <a:alpha val="40000"/>
                    </a:schemeClr>
                  </a:glow>
                  <a:outerShdw blurRad="38100" dist="38100" dir="2700000" algn="tl">
                    <a:srgbClr val="000000">
                      <a:alpha val="43137"/>
                    </a:srgbClr>
                  </a:outerShdw>
                </a:effectLst>
              </a:rPr>
              <a:t> en el gimnasio </a:t>
            </a:r>
            <a:r>
              <a:rPr lang="es-ES" b="1" dirty="0" err="1">
                <a:effectLst>
                  <a:glow rad="101600">
                    <a:schemeClr val="accent2">
                      <a:satMod val="175000"/>
                      <a:alpha val="40000"/>
                    </a:schemeClr>
                  </a:glow>
                  <a:outerShdw blurRad="38100" dist="38100" dir="2700000" algn="tl">
                    <a:srgbClr val="000000">
                      <a:alpha val="43137"/>
                    </a:srgbClr>
                  </a:outerShdw>
                </a:effectLst>
              </a:rPr>
              <a:t>Fifth</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Street</a:t>
            </a:r>
            <a:r>
              <a:rPr lang="es-ES" b="1" dirty="0">
                <a:effectLst>
                  <a:glow rad="101600">
                    <a:schemeClr val="accent2">
                      <a:satMod val="175000"/>
                      <a:alpha val="40000"/>
                    </a:schemeClr>
                  </a:glow>
                  <a:outerShdw blurRad="38100" dist="38100" dir="2700000" algn="tl">
                    <a:srgbClr val="000000">
                      <a:alpha val="43137"/>
                    </a:srgbClr>
                  </a:outerShdw>
                </a:effectLst>
              </a:rPr>
              <a:t> (Miami) durante su tour americano. Febrero de 1964.</a:t>
            </a:r>
          </a:p>
        </p:txBody>
      </p:sp>
    </p:spTree>
  </p:cSld>
  <p:clrMapOvr>
    <a:masterClrMapping/>
  </p:clrMapOvr>
  <mc:AlternateContent xmlns:mc="http://schemas.openxmlformats.org/markup-compatibility/2006">
    <mc:Choice xmlns:p14="http://schemas.microsoft.com/office/powerpoint/2010/main" Requires="p14">
      <p:transition spd="slow" p14:dur="225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7"/>
                                        </p:tgtEl>
                                        <p:attrNameLst>
                                          <p:attrName>r</p:attrName>
                                        </p:attrNameLst>
                                      </p:cBhvr>
                                    </p:animRot>
                                  </p:childTnLst>
                                </p:cTn>
                              </p:par>
                              <p:par>
                                <p:cTn id="7" presetID="2" presetClass="entr" presetSubtype="9"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0-#ppt_w/2"/>
                                          </p:val>
                                        </p:tav>
                                        <p:tav tm="100000">
                                          <p:val>
                                            <p:strVal val="#ppt_x"/>
                                          </p:val>
                                        </p:tav>
                                      </p:tavLst>
                                    </p:anim>
                                    <p:anim calcmode="lin" valueType="num">
                                      <p:cBhvr additive="base">
                                        <p:cTn id="10" dur="3000" fill="hold"/>
                                        <p:tgtEl>
                                          <p:spTgt spid="7"/>
                                        </p:tgtEl>
                                        <p:attrNameLst>
                                          <p:attrName>ppt_y</p:attrName>
                                        </p:attrNameLst>
                                      </p:cBhvr>
                                      <p:tavLst>
                                        <p:tav tm="0">
                                          <p:val>
                                            <p:strVal val="0-#ppt_h/2"/>
                                          </p:val>
                                        </p:tav>
                                        <p:tav tm="100000">
                                          <p:val>
                                            <p:strVal val="#ppt_y"/>
                                          </p:val>
                                        </p:tav>
                                      </p:tavLst>
                                    </p:anim>
                                  </p:childTnLst>
                                </p:cTn>
                              </p:par>
                              <p:par>
                                <p:cTn id="11" presetID="8" presetClass="emph" presetSubtype="0" fill="hold" nodeType="withEffect">
                                  <p:stCondLst>
                                    <p:cond delay="0"/>
                                  </p:stCondLst>
                                  <p:childTnLst>
                                    <p:animRot by="10800000">
                                      <p:cBhvr>
                                        <p:cTn id="12" dur="3000" fill="hold"/>
                                        <p:tgtEl>
                                          <p:spTgt spid="8"/>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3000"/>
                                        <p:tgtEl>
                                          <p:spTgt spid="4"/>
                                        </p:tgtEl>
                                      </p:cBhvr>
                                    </p:animEffect>
                                  </p:childTnLst>
                                </p:cTn>
                              </p:par>
                              <p:par>
                                <p:cTn id="24" presetID="10" presetClass="exit" presetSubtype="0" fill="hold" nodeType="withEffect">
                                  <p:stCondLst>
                                    <p:cond delay="3000"/>
                                  </p:stCondLst>
                                  <p:childTnLst>
                                    <p:animEffect transition="out" filter="fade">
                                      <p:cBhvr>
                                        <p:cTn id="25" dur="2000"/>
                                        <p:tgtEl>
                                          <p:spTgt spid="7"/>
                                        </p:tgtEl>
                                      </p:cBhvr>
                                    </p:animEffect>
                                    <p:set>
                                      <p:cBhvr>
                                        <p:cTn id="26" dur="1" fill="hold">
                                          <p:stCondLst>
                                            <p:cond delay="1999"/>
                                          </p:stCondLst>
                                        </p:cTn>
                                        <p:tgtEl>
                                          <p:spTgt spid="7"/>
                                        </p:tgtEl>
                                        <p:attrNameLst>
                                          <p:attrName>style.visibility</p:attrName>
                                        </p:attrNameLst>
                                      </p:cBhvr>
                                      <p:to>
                                        <p:strVal val="hidden"/>
                                      </p:to>
                                    </p:set>
                                  </p:childTnLst>
                                </p:cTn>
                              </p:par>
                              <p:par>
                                <p:cTn id="27" presetID="10" presetClass="exit" presetSubtype="0" fill="hold" nodeType="withEffect">
                                  <p:stCondLst>
                                    <p:cond delay="3000"/>
                                  </p:stCondLst>
                                  <p:childTnLst>
                                    <p:animEffect transition="out" filter="fade">
                                      <p:cBhvr>
                                        <p:cTn id="28" dur="2000"/>
                                        <p:tgtEl>
                                          <p:spTgt spid="8"/>
                                        </p:tgtEl>
                                      </p:cBhvr>
                                    </p:animEffect>
                                    <p:set>
                                      <p:cBhvr>
                                        <p:cTn id="29" dur="1" fill="hold">
                                          <p:stCondLst>
                                            <p:cond delay="1999"/>
                                          </p:stCondLst>
                                        </p:cTn>
                                        <p:tgtEl>
                                          <p:spTgt spid="8"/>
                                        </p:tgtEl>
                                        <p:attrNameLst>
                                          <p:attrName>style.visibility</p:attrName>
                                        </p:attrNameLst>
                                      </p:cBhvr>
                                      <p:to>
                                        <p:strVal val="hidden"/>
                                      </p:to>
                                    </p:set>
                                  </p:childTnLst>
                                </p:cTn>
                              </p:par>
                            </p:childTnLst>
                          </p:cTn>
                        </p:par>
                        <p:par>
                          <p:cTn id="30" fill="hold">
                            <p:stCondLst>
                              <p:cond delay="5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by="(-#ppt_w*2)" calcmode="lin" valueType="num">
                                      <p:cBhvr rctx="PPT">
                                        <p:cTn id="33" dur="500" autoRev="1" fill="hold">
                                          <p:stCondLst>
                                            <p:cond delay="0"/>
                                          </p:stCondLst>
                                        </p:cTn>
                                        <p:tgtEl>
                                          <p:spTgt spid="9"/>
                                        </p:tgtEl>
                                        <p:attrNameLst>
                                          <p:attrName>ppt_w</p:attrName>
                                        </p:attrNameLst>
                                      </p:cBhvr>
                                    </p:anim>
                                    <p:anim by="(#ppt_w*0.50)" calcmode="lin" valueType="num">
                                      <p:cBhvr>
                                        <p:cTn id="34" dur="500" decel="50000" autoRev="1" fill="hold">
                                          <p:stCondLst>
                                            <p:cond delay="0"/>
                                          </p:stCondLst>
                                        </p:cTn>
                                        <p:tgtEl>
                                          <p:spTgt spid="9"/>
                                        </p:tgtEl>
                                        <p:attrNameLst>
                                          <p:attrName>ppt_x</p:attrName>
                                        </p:attrNameLst>
                                      </p:cBhvr>
                                    </p:anim>
                                    <p:anim from="(-#ppt_h/2)" to="(#ppt_y)" calcmode="lin" valueType="num">
                                      <p:cBhvr>
                                        <p:cTn id="35" dur="1000" fill="hold">
                                          <p:stCondLst>
                                            <p:cond delay="0"/>
                                          </p:stCondLst>
                                        </p:cTn>
                                        <p:tgtEl>
                                          <p:spTgt spid="9"/>
                                        </p:tgtEl>
                                        <p:attrNameLst>
                                          <p:attrName>ppt_y</p:attrName>
                                        </p:attrNameLst>
                                      </p:cBhvr>
                                    </p:anim>
                                    <p:animRot by="21600000">
                                      <p:cBhvr>
                                        <p:cTn id="36" dur="1000" fill="hold">
                                          <p:stCondLst>
                                            <p:cond delay="0"/>
                                          </p:stCondLst>
                                        </p:cTn>
                                        <p:tgtEl>
                                          <p:spTgt spid="9"/>
                                        </p:tgtEl>
                                        <p:attrNameLst>
                                          <p:attrName>r</p:attrName>
                                        </p:attrNameLst>
                                      </p:cBhvr>
                                    </p:animRot>
                                  </p:childTnLst>
                                </p:cTn>
                              </p:par>
                            </p:childTnLst>
                          </p:cTn>
                        </p:par>
                        <p:par>
                          <p:cTn id="37" fill="hold">
                            <p:stCondLst>
                              <p:cond delay="87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cstate="print"/>
          <a:srcRect/>
          <a:stretch>
            <a:fillRect/>
          </a:stretch>
        </p:blipFill>
        <p:spPr bwMode="auto">
          <a:xfrm>
            <a:off x="2339975" y="0"/>
            <a:ext cx="4464050" cy="5715000"/>
          </a:xfrm>
          <a:prstGeom prst="rect">
            <a:avLst/>
          </a:prstGeom>
          <a:noFill/>
          <a:ln w="9525">
            <a:noFill/>
            <a:miter lim="800000"/>
            <a:headEnd/>
            <a:tailEnd/>
          </a:ln>
        </p:spPr>
      </p:pic>
      <p:sp>
        <p:nvSpPr>
          <p:cNvPr id="5" name="4 Rectángulo"/>
          <p:cNvSpPr/>
          <p:nvPr/>
        </p:nvSpPr>
        <p:spPr>
          <a:xfrm>
            <a:off x="0" y="0"/>
            <a:ext cx="2339975"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804025" y="0"/>
            <a:ext cx="2339975" cy="5715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La-India-23.jpg"/>
          <p:cNvPicPr>
            <a:picLocks noChangeAspect="1"/>
          </p:cNvPicPr>
          <p:nvPr/>
        </p:nvPicPr>
        <p:blipFill>
          <a:blip r:embed="rId2" cstate="print"/>
          <a:srcRect/>
          <a:stretch>
            <a:fillRect/>
          </a:stretch>
        </p:blipFill>
        <p:spPr bwMode="auto">
          <a:xfrm>
            <a:off x="2339975" y="0"/>
            <a:ext cx="4464050" cy="5715000"/>
          </a:xfrm>
          <a:prstGeom prst="rect">
            <a:avLst/>
          </a:prstGeom>
          <a:noFill/>
          <a:ln w="9525">
            <a:noFill/>
            <a:miter lim="800000"/>
            <a:headEnd/>
            <a:tailEnd/>
          </a:ln>
        </p:spPr>
      </p:pic>
      <p:sp>
        <p:nvSpPr>
          <p:cNvPr id="8" name="7 Rectángulo"/>
          <p:cNvSpPr/>
          <p:nvPr/>
        </p:nvSpPr>
        <p:spPr>
          <a:xfrm>
            <a:off x="2339975" y="0"/>
            <a:ext cx="4464050" cy="5715000"/>
          </a:xfrm>
          <a:prstGeom prst="rect">
            <a:avLst/>
          </a:prstGeom>
          <a:solidFill>
            <a:schemeClr val="tx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755650" y="336550"/>
            <a:ext cx="3671888" cy="132397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Propietario de hotel vierte ácido en la piscina, donde nadaban afroamericanos.</a:t>
            </a:r>
          </a:p>
        </p:txBody>
      </p:sp>
      <p:sp>
        <p:nvSpPr>
          <p:cNvPr id="10" name="9 CuadroTexto"/>
          <p:cNvSpPr txBox="1"/>
          <p:nvPr/>
        </p:nvSpPr>
        <p:spPr>
          <a:xfrm>
            <a:off x="611188"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18 de Junio de 1964, James </a:t>
            </a:r>
            <a:r>
              <a:rPr lang="es-ES" b="1" dirty="0" err="1">
                <a:effectLst>
                  <a:glow rad="101600">
                    <a:schemeClr val="accent2">
                      <a:satMod val="175000"/>
                      <a:alpha val="40000"/>
                    </a:schemeClr>
                  </a:glow>
                  <a:outerShdw blurRad="38100" dist="38100" dir="2700000" algn="tl">
                    <a:srgbClr val="000000">
                      <a:alpha val="43137"/>
                    </a:srgbClr>
                  </a:outerShdw>
                </a:effectLst>
              </a:rPr>
              <a:t>Brock</a:t>
            </a:r>
            <a:r>
              <a:rPr lang="es-ES" b="1" dirty="0">
                <a:effectLst>
                  <a:glow rad="101600">
                    <a:schemeClr val="accent2">
                      <a:satMod val="175000"/>
                      <a:alpha val="40000"/>
                    </a:schemeClr>
                  </a:glow>
                  <a:outerShdw blurRad="38100" dist="38100" dir="2700000" algn="tl">
                    <a:srgbClr val="000000">
                      <a:alpha val="43137"/>
                    </a:srgbClr>
                  </a:outerShdw>
                </a:effectLst>
              </a:rPr>
              <a:t> vertía ácido en la piscina del </a:t>
            </a:r>
            <a:r>
              <a:rPr lang="es-ES" b="1" dirty="0" err="1">
                <a:effectLst>
                  <a:glow rad="101600">
                    <a:schemeClr val="accent2">
                      <a:satMod val="175000"/>
                      <a:alpha val="40000"/>
                    </a:schemeClr>
                  </a:glow>
                  <a:outerShdw blurRad="38100" dist="38100" dir="2700000" algn="tl">
                    <a:srgbClr val="000000">
                      <a:alpha val="43137"/>
                    </a:srgbClr>
                  </a:outerShdw>
                </a:effectLst>
              </a:rPr>
              <a:t>Monsor</a:t>
            </a:r>
            <a:r>
              <a:rPr lang="es-ES" b="1" dirty="0">
                <a:effectLst>
                  <a:glow rad="101600">
                    <a:schemeClr val="accent2">
                      <a:satMod val="175000"/>
                      <a:alpha val="40000"/>
                    </a:schemeClr>
                  </a:glow>
                  <a:outerShdw blurRad="38100" dist="38100" dir="2700000" algn="tl">
                    <a:srgbClr val="000000">
                      <a:alpha val="43137"/>
                    </a:srgbClr>
                  </a:outerShdw>
                </a:effectLst>
              </a:rPr>
              <a:t> Motor </a:t>
            </a:r>
            <a:r>
              <a:rPr lang="es-ES" b="1" dirty="0" err="1">
                <a:effectLst>
                  <a:glow rad="101600">
                    <a:schemeClr val="accent2">
                      <a:satMod val="175000"/>
                      <a:alpha val="40000"/>
                    </a:schemeClr>
                  </a:glow>
                  <a:outerShdw blurRad="38100" dist="38100" dir="2700000" algn="tl">
                    <a:srgbClr val="000000">
                      <a:alpha val="43137"/>
                    </a:srgbClr>
                  </a:outerShdw>
                </a:effectLst>
              </a:rPr>
              <a:t>Lodge</a:t>
            </a:r>
            <a:r>
              <a:rPr lang="es-ES" b="1" dirty="0">
                <a:effectLst>
                  <a:glow rad="101600">
                    <a:schemeClr val="accent2">
                      <a:satMod val="175000"/>
                      <a:alpha val="40000"/>
                    </a:schemeClr>
                  </a:glow>
                  <a:outerShdw blurRad="38100" dist="38100" dir="2700000" algn="tl">
                    <a:srgbClr val="000000">
                      <a:alpha val="43137"/>
                    </a:srgbClr>
                  </a:outerShdw>
                </a:effectLst>
              </a:rPr>
              <a:t> mientras unos ciudadanos de raza negra intentaban darse un baño. En la piscina rezaba </a:t>
            </a:r>
            <a:r>
              <a:rPr lang="es-ES" b="1" i="1" dirty="0">
                <a:effectLst>
                  <a:glow rad="101600">
                    <a:schemeClr val="accent2">
                      <a:satMod val="175000"/>
                      <a:alpha val="40000"/>
                    </a:schemeClr>
                  </a:glow>
                  <a:outerShdw blurRad="38100" dist="38100" dir="2700000" algn="tl">
                    <a:srgbClr val="000000">
                      <a:alpha val="43137"/>
                    </a:srgbClr>
                  </a:outerShdw>
                </a:effectLst>
              </a:rPr>
              <a:t>Sólo para gente blanca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5" presetClass="entr" presetSubtype="5"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down)">
                                      <p:cBhvr>
                                        <p:cTn id="23" dur="3000"/>
                                        <p:tgtEl>
                                          <p:spTgt spid="5"/>
                                        </p:tgtEl>
                                      </p:cBhvr>
                                    </p:animEffect>
                                  </p:childTnLst>
                                </p:cTn>
                              </p:par>
                              <p:par>
                                <p:cTn id="24" presetID="5" presetClass="entr" presetSubtype="5"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down)">
                                      <p:cBhvr>
                                        <p:cTn id="26" dur="3000"/>
                                        <p:tgtEl>
                                          <p:spTgt spid="6"/>
                                        </p:tgtEl>
                                      </p:cBhvr>
                                    </p:animEffect>
                                  </p:childTnLst>
                                </p:cTn>
                              </p:par>
                            </p:childTnLst>
                          </p:cTn>
                        </p:par>
                        <p:par>
                          <p:cTn id="27" fill="hold">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 by="(-#ppt_w*2)" calcmode="lin" valueType="num">
                                      <p:cBhvr rctx="PPT">
                                        <p:cTn id="30" dur="500" autoRev="1" fill="hold">
                                          <p:stCondLst>
                                            <p:cond delay="0"/>
                                          </p:stCondLst>
                                        </p:cTn>
                                        <p:tgtEl>
                                          <p:spTgt spid="9"/>
                                        </p:tgtEl>
                                        <p:attrNameLst>
                                          <p:attrName>ppt_w</p:attrName>
                                        </p:attrNameLst>
                                      </p:cBhvr>
                                    </p:anim>
                                    <p:anim by="(#ppt_w*0.50)" calcmode="lin" valueType="num">
                                      <p:cBhvr>
                                        <p:cTn id="31" dur="500" decel="50000" autoRev="1" fill="hold">
                                          <p:stCondLst>
                                            <p:cond delay="0"/>
                                          </p:stCondLst>
                                        </p:cTn>
                                        <p:tgtEl>
                                          <p:spTgt spid="9"/>
                                        </p:tgtEl>
                                        <p:attrNameLst>
                                          <p:attrName>ppt_x</p:attrName>
                                        </p:attrNameLst>
                                      </p:cBhvr>
                                    </p:anim>
                                    <p:anim from="(-#ppt_h/2)" to="(#ppt_y)" calcmode="lin" valueType="num">
                                      <p:cBhvr>
                                        <p:cTn id="32" dur="1000" fill="hold">
                                          <p:stCondLst>
                                            <p:cond delay="0"/>
                                          </p:stCondLst>
                                        </p:cTn>
                                        <p:tgtEl>
                                          <p:spTgt spid="9"/>
                                        </p:tgtEl>
                                        <p:attrNameLst>
                                          <p:attrName>ppt_y</p:attrName>
                                        </p:attrNameLst>
                                      </p:cBhvr>
                                    </p:anim>
                                    <p:animRot by="21600000">
                                      <p:cBhvr>
                                        <p:cTn id="33" dur="1000" fill="hold">
                                          <p:stCondLst>
                                            <p:cond delay="0"/>
                                          </p:stCondLst>
                                        </p:cTn>
                                        <p:tgtEl>
                                          <p:spTgt spid="9"/>
                                        </p:tgtEl>
                                        <p:attrNameLst>
                                          <p:attrName>r</p:attrName>
                                        </p:attrNameLst>
                                      </p:cBhvr>
                                    </p:animRot>
                                  </p:childTnLst>
                                </p:cTn>
                              </p:par>
                            </p:childTnLst>
                          </p:cTn>
                        </p:par>
                        <p:par>
                          <p:cTn id="34" fill="hold">
                            <p:stCondLst>
                              <p:cond delay="112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8313" y="481013"/>
            <a:ext cx="4679950"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Los Beatles en Miami Beach.</a:t>
            </a:r>
          </a:p>
        </p:txBody>
      </p:sp>
      <p:sp>
        <p:nvSpPr>
          <p:cNvPr id="8" name="7 CuadroTexto"/>
          <p:cNvSpPr txBox="1"/>
          <p:nvPr/>
        </p:nvSpPr>
        <p:spPr>
          <a:xfrm>
            <a:off x="1331913" y="4802188"/>
            <a:ext cx="611981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Beatles a su paso por Miami Beach en su visita a Estados Unidos en 1964.</a:t>
            </a:r>
          </a:p>
        </p:txBody>
      </p:sp>
    </p:spTree>
  </p:cSld>
  <p:clrMapOvr>
    <a:masterClrMapping/>
  </p:clrMapOvr>
  <mc:AlternateContent xmlns:mc="http://schemas.openxmlformats.org/markup-compatibility/2006">
    <mc:Choice xmlns:p14="http://schemas.microsoft.com/office/powerpoint/2010/main" Requires="p14">
      <p:transition spd="slow" p14:dur="2000" advTm="18000">
        <p14:flythrough/>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3000"/>
                                        <p:tgtEl>
                                          <p:spTgt spid="5"/>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2000"/>
                                        <p:tgtEl>
                                          <p:spTgt spid="4"/>
                                        </p:tgtEl>
                                      </p:cBhvr>
                                    </p:animEffect>
                                  </p:childTnLst>
                                </p:cTn>
                              </p:par>
                            </p:childTnLst>
                          </p:cTn>
                        </p:par>
                        <p:par>
                          <p:cTn id="27" fill="hold">
                            <p:stCondLst>
                              <p:cond delay="3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 by="(-#ppt_w*2)" calcmode="lin" valueType="num">
                                      <p:cBhvr rctx="PPT">
                                        <p:cTn id="30" dur="500" autoRev="1" fill="hold">
                                          <p:stCondLst>
                                            <p:cond delay="0"/>
                                          </p:stCondLst>
                                        </p:cTn>
                                        <p:tgtEl>
                                          <p:spTgt spid="7"/>
                                        </p:tgtEl>
                                        <p:attrNameLst>
                                          <p:attrName>ppt_w</p:attrName>
                                        </p:attrNameLst>
                                      </p:cBhvr>
                                    </p:anim>
                                    <p:anim by="(#ppt_w*0.50)" calcmode="lin" valueType="num">
                                      <p:cBhvr>
                                        <p:cTn id="31" dur="500" decel="50000" autoRev="1" fill="hold">
                                          <p:stCondLst>
                                            <p:cond delay="0"/>
                                          </p:stCondLst>
                                        </p:cTn>
                                        <p:tgtEl>
                                          <p:spTgt spid="7"/>
                                        </p:tgtEl>
                                        <p:attrNameLst>
                                          <p:attrName>ppt_x</p:attrName>
                                        </p:attrNameLst>
                                      </p:cBhvr>
                                    </p:anim>
                                    <p:anim from="(-#ppt_h/2)" to="(#ppt_y)" calcmode="lin" valueType="num">
                                      <p:cBhvr>
                                        <p:cTn id="32" dur="1000" fill="hold">
                                          <p:stCondLst>
                                            <p:cond delay="0"/>
                                          </p:stCondLst>
                                        </p:cTn>
                                        <p:tgtEl>
                                          <p:spTgt spid="7"/>
                                        </p:tgtEl>
                                        <p:attrNameLst>
                                          <p:attrName>ppt_y</p:attrName>
                                        </p:attrNameLst>
                                      </p:cBhvr>
                                    </p:anim>
                                    <p:animRot by="21600000">
                                      <p:cBhvr>
                                        <p:cTn id="33" dur="1000" fill="hold">
                                          <p:stCondLst>
                                            <p:cond delay="0"/>
                                          </p:stCondLst>
                                        </p:cTn>
                                        <p:tgtEl>
                                          <p:spTgt spid="7"/>
                                        </p:tgtEl>
                                        <p:attrNameLst>
                                          <p:attrName>r</p:attrName>
                                        </p:attrNameLst>
                                      </p:cBhvr>
                                    </p:animRot>
                                  </p:childTnLst>
                                </p:cTn>
                              </p:par>
                            </p:childTnLst>
                          </p:cTn>
                        </p:par>
                        <p:par>
                          <p:cTn id="34" fill="hold">
                            <p:stCondLst>
                              <p:cond delay="67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8"/>
                                        </p:tgtEl>
                                        <p:attrNameLst>
                                          <p:attrName>style.visibility</p:attrName>
                                        </p:attrNameLst>
                                      </p:cBhvr>
                                      <p:to>
                                        <p:strVal val="visible"/>
                                      </p:to>
                                    </p:set>
                                    <p:animEffect transition="in" filter="fade">
                                      <p:cBhvr>
                                        <p:cTn id="37" dur="1000"/>
                                        <p:tgtEl>
                                          <p:spTgt spid="8"/>
                                        </p:tgtEl>
                                      </p:cBhvr>
                                    </p:animEffect>
                                    <p:anim calcmode="lin" valueType="num">
                                      <p:cBhvr>
                                        <p:cTn id="38" dur="1000" fill="hold"/>
                                        <p:tgtEl>
                                          <p:spTgt spid="8"/>
                                        </p:tgtEl>
                                        <p:attrNameLst>
                                          <p:attrName>ppt_x</p:attrName>
                                        </p:attrNameLst>
                                      </p:cBhvr>
                                      <p:tavLst>
                                        <p:tav tm="0">
                                          <p:val>
                                            <p:strVal val="#ppt_x-.1"/>
                                          </p:val>
                                        </p:tav>
                                        <p:tav tm="100000">
                                          <p:val>
                                            <p:strVal val="#ppt_x"/>
                                          </p:val>
                                        </p:tav>
                                      </p:tavLst>
                                    </p:anim>
                                    <p:anim calcmode="lin" valueType="num">
                                      <p:cBhvr>
                                        <p:cTn id="3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41998649_6b7a8e91a7_o.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p:spPr>
      </p:pic>
      <p:sp>
        <p:nvSpPr>
          <p:cNvPr id="5" name="4 Lágrima"/>
          <p:cNvSpPr/>
          <p:nvPr/>
        </p:nvSpPr>
        <p:spPr>
          <a:xfrm rot="18966915">
            <a:off x="-296863" y="3435350"/>
            <a:ext cx="2611438" cy="2111375"/>
          </a:xfrm>
          <a:prstGeom prst="teardrop">
            <a:avLst>
              <a:gd name="adj" fmla="val 11975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755650"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8316913" y="0"/>
            <a:ext cx="827087"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55650" y="0"/>
            <a:ext cx="858838"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451725" y="0"/>
            <a:ext cx="865188" cy="571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619250" y="0"/>
            <a:ext cx="936625"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555875" y="0"/>
            <a:ext cx="942975"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492500" y="0"/>
            <a:ext cx="1008063"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500563" y="0"/>
            <a:ext cx="1006475"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5508625" y="0"/>
            <a:ext cx="1014413"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6516688" y="0"/>
            <a:ext cx="928687" cy="571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611188" y="265113"/>
            <a:ext cx="4681537" cy="70802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1964 - Estudiantes izan la bandera panameña en el Canal.</a:t>
            </a:r>
          </a:p>
        </p:txBody>
      </p:sp>
      <p:sp>
        <p:nvSpPr>
          <p:cNvPr id="19" name="18 CuadroTexto"/>
          <p:cNvSpPr txBox="1"/>
          <p:nvPr/>
        </p:nvSpPr>
        <p:spPr>
          <a:xfrm>
            <a:off x="468313" y="4081463"/>
            <a:ext cx="8207375"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Aunque el canal se consideraba compartido entre Panamá y Estados Unidos, los soldados norteamericanos no permitían a los panameños izar su bandera, pero unos estudiantes decidieron saltar al campo e izar la bandera por la fuerza. Los norteamericanos reaccionaron con violencia, y comenzó una escaramuza que acabó con 27 víctimas mortales.</a:t>
            </a:r>
          </a:p>
        </p:txBody>
      </p:sp>
    </p:spTree>
  </p:cSld>
  <p:clrMapOvr>
    <a:masterClrMapping/>
  </p:clrMapOvr>
  <mc:AlternateContent xmlns:mc="http://schemas.openxmlformats.org/markup-compatibility/2006">
    <mc:Choice xmlns:p14="http://schemas.microsoft.com/office/powerpoint/2010/main" Requires="p14">
      <p:transition spd="slow" p14:dur="2000" advTm="46000">
        <p14:flythrough/>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12"/>
                                        </p:tgtEl>
                                        <p:attrNameLst>
                                          <p:attrName>ppt_h</p:attrName>
                                        </p:attrNameLst>
                                      </p:cBhvr>
                                      <p:tavLst>
                                        <p:tav tm="0">
                                          <p:val>
                                            <p:strVal val="ppt_h"/>
                                          </p:val>
                                        </p:tav>
                                        <p:tav tm="100000">
                                          <p:val>
                                            <p:strVal val="ppt_h"/>
                                          </p:val>
                                        </p:tav>
                                      </p:tavLst>
                                    </p:anim>
                                    <p:anim calcmode="lin" valueType="num">
                                      <p:cBhvr>
                                        <p:cTn id="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12"/>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13"/>
                                        </p:tgtEl>
                                        <p:attrNameLst>
                                          <p:attrName>ppt_h</p:attrName>
                                        </p:attrNameLst>
                                      </p:cBhvr>
                                      <p:tavLst>
                                        <p:tav tm="0">
                                          <p:val>
                                            <p:strVal val="ppt_h"/>
                                          </p:val>
                                        </p:tav>
                                        <p:tav tm="100000">
                                          <p:val>
                                            <p:strVal val="ppt_h"/>
                                          </p:val>
                                        </p:tav>
                                      </p:tavLst>
                                    </p:anim>
                                    <p:anim calcmode="lin" valueType="num">
                                      <p:cBhvr>
                                        <p:cTn id="1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13"/>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14"/>
                                        </p:tgtEl>
                                        <p:attrNameLst>
                                          <p:attrName>ppt_h</p:attrName>
                                        </p:attrNameLst>
                                      </p:cBhvr>
                                      <p:tavLst>
                                        <p:tav tm="0">
                                          <p:val>
                                            <p:strVal val="ppt_h"/>
                                          </p:val>
                                        </p:tav>
                                        <p:tav tm="100000">
                                          <p:val>
                                            <p:strVal val="ppt_h"/>
                                          </p:val>
                                        </p:tav>
                                      </p:tavLst>
                                    </p:anim>
                                    <p:anim calcmode="lin" valueType="num">
                                      <p:cBhvr>
                                        <p:cTn id="1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14"/>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15"/>
                                        </p:tgtEl>
                                        <p:attrNameLst>
                                          <p:attrName>ppt_h</p:attrName>
                                        </p:attrNameLst>
                                      </p:cBhvr>
                                      <p:tavLst>
                                        <p:tav tm="0">
                                          <p:val>
                                            <p:strVal val="ppt_h"/>
                                          </p:val>
                                        </p:tav>
                                        <p:tav tm="100000">
                                          <p:val>
                                            <p:strVal val="ppt_h"/>
                                          </p:val>
                                        </p:tav>
                                      </p:tavLst>
                                    </p:anim>
                                    <p:anim calcmode="lin" valueType="num">
                                      <p:cBhvr>
                                        <p:cTn id="19"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15"/>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16"/>
                                        </p:tgtEl>
                                        <p:attrNameLst>
                                          <p:attrName>ppt_h</p:attrName>
                                        </p:attrNameLst>
                                      </p:cBhvr>
                                      <p:tavLst>
                                        <p:tav tm="0">
                                          <p:val>
                                            <p:strVal val="ppt_h"/>
                                          </p:val>
                                        </p:tav>
                                        <p:tav tm="100000">
                                          <p:val>
                                            <p:strVal val="ppt_h"/>
                                          </p:val>
                                        </p:tav>
                                      </p:tavLst>
                                    </p:anim>
                                    <p:anim calcmode="lin" valueType="num">
                                      <p:cBhvr>
                                        <p:cTn id="23"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16"/>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7"/>
                                        </p:tgtEl>
                                        <p:attrNameLst>
                                          <p:attrName>ppt_h</p:attrName>
                                        </p:attrNameLst>
                                      </p:cBhvr>
                                      <p:tavLst>
                                        <p:tav tm="0">
                                          <p:val>
                                            <p:strVal val="ppt_h"/>
                                          </p:val>
                                        </p:tav>
                                        <p:tav tm="100000">
                                          <p:val>
                                            <p:strVal val="ppt_h"/>
                                          </p:val>
                                        </p:tav>
                                      </p:tavLst>
                                    </p:anim>
                                    <p:anim calcmode="lin" valueType="num">
                                      <p:cBhvr>
                                        <p:cTn id="2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7"/>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childTnLst>
                                </p:cTn>
                              </p:par>
                              <p:par>
                                <p:cTn id="33" presetID="8" presetClass="entr" presetSubtype="3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diamond(out)">
                                      <p:cBhvr>
                                        <p:cTn id="35" dur="3000"/>
                                        <p:tgtEl>
                                          <p:spTgt spid="7"/>
                                        </p:tgtEl>
                                      </p:cBhvr>
                                    </p:animEffect>
                                  </p:childTnLst>
                                </p:cTn>
                              </p:par>
                              <p:par>
                                <p:cTn id="36" presetID="8" presetClass="entr" presetSubtype="3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diamond(out)">
                                      <p:cBhvr>
                                        <p:cTn id="38" dur="3000"/>
                                        <p:tgtEl>
                                          <p:spTgt spid="6"/>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30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3000"/>
                                        <p:tgtEl>
                                          <p:spTgt spid="9"/>
                                        </p:tgtEl>
                                      </p:cBhvr>
                                    </p:animEffect>
                                  </p:childTnLst>
                                </p:cTn>
                              </p:par>
                            </p:childTnLst>
                          </p:cTn>
                        </p:par>
                        <p:par>
                          <p:cTn id="45" fill="hold">
                            <p:stCondLst>
                              <p:cond delay="3000"/>
                            </p:stCondLst>
                            <p:childTnLst>
                              <p:par>
                                <p:cTn id="46" presetID="56" presetClass="entr" presetSubtype="0" fill="hold" grpId="0" nodeType="afterEffect">
                                  <p:stCondLst>
                                    <p:cond delay="0"/>
                                  </p:stCondLst>
                                  <p:iterate type="lt">
                                    <p:tmPct val="10000"/>
                                  </p:iterate>
                                  <p:childTnLst>
                                    <p:set>
                                      <p:cBhvr>
                                        <p:cTn id="47" dur="1" fill="hold">
                                          <p:stCondLst>
                                            <p:cond delay="0"/>
                                          </p:stCondLst>
                                        </p:cTn>
                                        <p:tgtEl>
                                          <p:spTgt spid="18"/>
                                        </p:tgtEl>
                                        <p:attrNameLst>
                                          <p:attrName>style.visibility</p:attrName>
                                        </p:attrNameLst>
                                      </p:cBhvr>
                                      <p:to>
                                        <p:strVal val="visible"/>
                                      </p:to>
                                    </p:set>
                                    <p:anim by="(-#ppt_w*2)" calcmode="lin" valueType="num">
                                      <p:cBhvr rctx="PPT">
                                        <p:cTn id="48" dur="500" autoRev="1" fill="hold">
                                          <p:stCondLst>
                                            <p:cond delay="0"/>
                                          </p:stCondLst>
                                        </p:cTn>
                                        <p:tgtEl>
                                          <p:spTgt spid="18"/>
                                        </p:tgtEl>
                                        <p:attrNameLst>
                                          <p:attrName>ppt_w</p:attrName>
                                        </p:attrNameLst>
                                      </p:cBhvr>
                                    </p:anim>
                                    <p:anim by="(#ppt_w*0.50)" calcmode="lin" valueType="num">
                                      <p:cBhvr>
                                        <p:cTn id="49" dur="500" decel="50000" autoRev="1" fill="hold">
                                          <p:stCondLst>
                                            <p:cond delay="0"/>
                                          </p:stCondLst>
                                        </p:cTn>
                                        <p:tgtEl>
                                          <p:spTgt spid="18"/>
                                        </p:tgtEl>
                                        <p:attrNameLst>
                                          <p:attrName>ppt_x</p:attrName>
                                        </p:attrNameLst>
                                      </p:cBhvr>
                                    </p:anim>
                                    <p:anim from="(-#ppt_h/2)" to="(#ppt_y)" calcmode="lin" valueType="num">
                                      <p:cBhvr>
                                        <p:cTn id="50" dur="1000" fill="hold">
                                          <p:stCondLst>
                                            <p:cond delay="0"/>
                                          </p:stCondLst>
                                        </p:cTn>
                                        <p:tgtEl>
                                          <p:spTgt spid="18"/>
                                        </p:tgtEl>
                                        <p:attrNameLst>
                                          <p:attrName>ppt_y</p:attrName>
                                        </p:attrNameLst>
                                      </p:cBhvr>
                                    </p:anim>
                                    <p:animRot by="21600000">
                                      <p:cBhvr>
                                        <p:cTn id="51" dur="1000" fill="hold">
                                          <p:stCondLst>
                                            <p:cond delay="0"/>
                                          </p:stCondLst>
                                        </p:cTn>
                                        <p:tgtEl>
                                          <p:spTgt spid="18"/>
                                        </p:tgtEl>
                                        <p:attrNameLst>
                                          <p:attrName>r</p:attrName>
                                        </p:attrNameLst>
                                      </p:cBhvr>
                                    </p:animRot>
                                  </p:childTnLst>
                                </p:cTn>
                              </p:par>
                            </p:childTnLst>
                          </p:cTn>
                        </p:par>
                        <p:par>
                          <p:cTn id="52" fill="hold">
                            <p:stCondLst>
                              <p:cond delay="86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1"/>
                                          </p:val>
                                        </p:tav>
                                        <p:tav tm="100000">
                                          <p:val>
                                            <p:strVal val="#ppt_x"/>
                                          </p:val>
                                        </p:tav>
                                      </p:tavLst>
                                    </p:anim>
                                    <p:anim calcmode="lin" valueType="num">
                                      <p:cBhvr>
                                        <p:cTn id="5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8" grpId="0"/>
      <p:bldP spid="1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WordArt 2"/>
          <p:cNvSpPr>
            <a:spLocks noChangeArrowheads="1" noChangeShapeType="1" noTextEdit="1"/>
          </p:cNvSpPr>
          <p:nvPr/>
        </p:nvSpPr>
        <p:spPr bwMode="auto">
          <a:xfrm>
            <a:off x="1331913" y="157163"/>
            <a:ext cx="6480175" cy="825500"/>
          </a:xfrm>
          <a:prstGeom prst="rect">
            <a:avLst/>
          </a:prstGeom>
        </p:spPr>
        <p:txBody>
          <a:bodyPr wrap="none" fromWordArt="1">
            <a:prstTxWarp prst="textCanUp">
              <a:avLst>
                <a:gd name="adj" fmla="val 67241"/>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8611" name="WordArt 3"/>
          <p:cNvSpPr>
            <a:spLocks noChangeArrowheads="1" noChangeShapeType="1" noTextEdit="1"/>
          </p:cNvSpPr>
          <p:nvPr/>
        </p:nvSpPr>
        <p:spPr bwMode="auto">
          <a:xfrm>
            <a:off x="1907704" y="1129308"/>
            <a:ext cx="5257800" cy="65563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8612" name="WordArt 4"/>
          <p:cNvSpPr>
            <a:spLocks noChangeArrowheads="1" noChangeShapeType="1" noTextEdit="1"/>
          </p:cNvSpPr>
          <p:nvPr/>
        </p:nvSpPr>
        <p:spPr bwMode="auto">
          <a:xfrm>
            <a:off x="1187624" y="2281436"/>
            <a:ext cx="6697662" cy="64770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Hollywood Hills"/>
              </a:rPr>
              <a:t> </a:t>
            </a:r>
            <a:r>
              <a:rPr lang="es-ES" sz="3600" kern="10" dirty="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reflection blurRad="6350" stA="60000" endA="900" endPos="58000" dir="5400000" sy="-100000" algn="bl" rotWithShape="0"/>
                </a:effectLst>
                <a:latin typeface="Hollywood Hills"/>
              </a:rPr>
              <a:t>- Gente corriente </a:t>
            </a:r>
          </a:p>
        </p:txBody>
      </p:sp>
      <p:sp>
        <p:nvSpPr>
          <p:cNvPr id="68614" name="WordArt 6"/>
          <p:cNvSpPr>
            <a:spLocks noChangeArrowheads="1" noChangeShapeType="1" noTextEdit="1"/>
          </p:cNvSpPr>
          <p:nvPr/>
        </p:nvSpPr>
        <p:spPr bwMode="auto">
          <a:xfrm>
            <a:off x="1475656" y="3217540"/>
            <a:ext cx="6382492" cy="854406"/>
          </a:xfrm>
          <a:prstGeom prst="rect">
            <a:avLst/>
          </a:prstGeom>
        </p:spPr>
        <p:txBody>
          <a:bodyPr wrap="none" fromWordArt="1">
            <a:prstTxWarp prst="textDeflate">
              <a:avLst>
                <a:gd name="adj" fmla="val 18750"/>
              </a:avLst>
            </a:prstTxWarp>
            <a:scene3d>
              <a:camera prst="perspectiveAbove"/>
              <a:lightRig rig="legacyHarsh3" dir="l"/>
            </a:scene3d>
            <a:sp3d extrusionH="430200" prstMaterial="legacyMatte">
              <a:bevelT w="38100" h="38100" prst="angle"/>
              <a:extrusionClr>
                <a:srgbClr val="C0C0C0"/>
              </a:extrusionClr>
            </a:sp3d>
          </a:bodyPr>
          <a:lstStyle/>
          <a:p>
            <a:pPr algn="ctr">
              <a:defRPr/>
            </a:pP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HarvestItal"/>
              </a:rPr>
              <a:t> </a:t>
            </a:r>
            <a:r>
              <a:rPr lang="es-ES" sz="3600" kern="10" dirty="0">
                <a:ln w="9525">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reflection blurRad="6350" stA="60000" endA="900" endPos="58000" dir="5400000" sy="-100000" algn="bl" rotWithShape="0"/>
                </a:effectLst>
                <a:latin typeface="HarvestItal"/>
              </a:rPr>
              <a:t>- Tema principal de Mafia 2  </a:t>
            </a:r>
          </a:p>
        </p:txBody>
      </p:sp>
      <p:sp>
        <p:nvSpPr>
          <p:cNvPr id="68615" name="WordArt 7"/>
          <p:cNvSpPr>
            <a:spLocks noChangeArrowheads="1" noChangeShapeType="1" noTextEdit="1"/>
          </p:cNvSpPr>
          <p:nvPr/>
        </p:nvSpPr>
        <p:spPr bwMode="auto">
          <a:xfrm>
            <a:off x="1475656" y="4441676"/>
            <a:ext cx="5617865" cy="683221"/>
          </a:xfrm>
          <a:prstGeom prst="rect">
            <a:avLst/>
          </a:prstGeom>
          <a:noFill/>
        </p:spPr>
        <p:txBody>
          <a:bodyPr wrap="none" fromWordArt="1" anchor="ctr">
            <a:prstTxWarp prst="textPlain">
              <a:avLst>
                <a:gd name="adj" fmla="val 50000"/>
              </a:avLst>
            </a:prstTxWarp>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defRPr/>
            </a:pPr>
            <a:r>
              <a:rPr lang="es-ES" sz="3600" b="1" kern="10" dirty="0">
                <a:ln/>
                <a:solidFill>
                  <a:schemeClr val="accent5">
                    <a:tint val="50000"/>
                    <a:satMod val="180000"/>
                  </a:schemeClr>
                </a:solidFill>
                <a:latin typeface="Times New Roman"/>
                <a:cs typeface="Times New Roman"/>
              </a:rPr>
              <a:t> </a:t>
            </a:r>
            <a:r>
              <a:rPr lang="es-ES" sz="3600" b="1" kern="10" dirty="0">
                <a:ln/>
                <a:solidFill>
                  <a:schemeClr val="accent5">
                    <a:tint val="50000"/>
                    <a:satMod val="180000"/>
                  </a:schemeClr>
                </a:solidFill>
                <a:effectLst>
                  <a:reflection blurRad="6350" stA="60000" endA="900" endPos="58000" dir="5400000" sy="-100000" algn="bl" rotWithShape="0"/>
                </a:effectLst>
                <a:latin typeface="Times New Roman"/>
                <a:cs typeface="Times New Roman"/>
              </a:rPr>
              <a:t>- Tema principal de </a:t>
            </a:r>
            <a:r>
              <a:rPr lang="es-ES" sz="3600" b="1" kern="10" dirty="0" err="1">
                <a:ln/>
                <a:solidFill>
                  <a:schemeClr val="accent5">
                    <a:tint val="50000"/>
                    <a:satMod val="180000"/>
                  </a:schemeClr>
                </a:solidFill>
                <a:effectLst>
                  <a:reflection blurRad="6350" stA="60000" endA="900" endPos="58000" dir="5400000" sy="-100000" algn="bl" rotWithShape="0"/>
                </a:effectLst>
                <a:latin typeface="Times New Roman"/>
                <a:cs typeface="Times New Roman"/>
              </a:rPr>
              <a:t>Velvet</a:t>
            </a:r>
            <a:r>
              <a:rPr lang="es-ES" sz="3600" b="1" kern="10" dirty="0">
                <a:ln/>
                <a:solidFill>
                  <a:schemeClr val="accent5">
                    <a:tint val="50000"/>
                    <a:satMod val="180000"/>
                  </a:schemeClr>
                </a:solidFill>
                <a:effectLst>
                  <a:reflection blurRad="6350" stA="60000" endA="900" endPos="58000" dir="5400000" sy="-100000" algn="bl" rotWithShape="0"/>
                </a:effectLst>
                <a:latin typeface="Times New Roman"/>
                <a:cs typeface="Times New Roman"/>
              </a:rPr>
              <a:t> </a:t>
            </a:r>
            <a:r>
              <a:rPr lang="es-ES" sz="3600" b="1" kern="10" dirty="0" err="1">
                <a:ln/>
                <a:solidFill>
                  <a:schemeClr val="accent5">
                    <a:tint val="50000"/>
                    <a:satMod val="180000"/>
                  </a:schemeClr>
                </a:solidFill>
                <a:effectLst>
                  <a:reflection blurRad="6350" stA="60000" endA="900" endPos="58000" dir="5400000" sy="-100000" algn="bl" rotWithShape="0"/>
                </a:effectLst>
                <a:latin typeface="Times New Roman"/>
                <a:cs typeface="Times New Roman"/>
              </a:rPr>
              <a:t>Assassin</a:t>
            </a:r>
            <a:r>
              <a:rPr lang="es-ES" sz="3600" b="1" kern="10" dirty="0">
                <a:ln/>
                <a:solidFill>
                  <a:schemeClr val="accent5">
                    <a:tint val="50000"/>
                    <a:satMod val="180000"/>
                  </a:schemeClr>
                </a:solidFill>
                <a:effectLst>
                  <a:reflection blurRad="6350" stA="60000" endA="900" endPos="58000" dir="5400000" sy="-100000" algn="bl" rotWithShape="0"/>
                </a:effectLst>
                <a:latin typeface="Times New Roman"/>
                <a:cs typeface="Times New Roman"/>
              </a:rPr>
              <a:t>  </a:t>
            </a:r>
          </a:p>
        </p:txBody>
      </p:sp>
    </p:spTree>
  </p:cSld>
  <p:clrMapOvr>
    <a:masterClrMapping/>
  </p:clrMapOvr>
  <mc:AlternateContent xmlns:mc="http://schemas.openxmlformats.org/markup-compatibility/2006">
    <mc:Choice xmlns:p14="http://schemas.microsoft.com/office/powerpoint/2010/main" Requires="p14">
      <p:transition spd="slow" p14:dur="30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fade">
                                      <p:cBhvr>
                                        <p:cTn id="7" dur="2000"/>
                                        <p:tgtEl>
                                          <p:spTgt spid="68610"/>
                                        </p:tgtEl>
                                      </p:cBhvr>
                                    </p:animEffect>
                                    <p:anim calcmode="lin" valueType="num">
                                      <p:cBhvr>
                                        <p:cTn id="8" dur="2000" fill="hold"/>
                                        <p:tgtEl>
                                          <p:spTgt spid="68610"/>
                                        </p:tgtEl>
                                        <p:attrNameLst>
                                          <p:attrName>ppt_x</p:attrName>
                                        </p:attrNameLst>
                                      </p:cBhvr>
                                      <p:tavLst>
                                        <p:tav tm="0">
                                          <p:val>
                                            <p:strVal val="#ppt_x"/>
                                          </p:val>
                                        </p:tav>
                                        <p:tav tm="100000">
                                          <p:val>
                                            <p:strVal val="#ppt_x"/>
                                          </p:val>
                                        </p:tav>
                                      </p:tavLst>
                                    </p:anim>
                                    <p:anim calcmode="lin" valueType="num">
                                      <p:cBhvr>
                                        <p:cTn id="9" dur="2000" fill="hold"/>
                                        <p:tgtEl>
                                          <p:spTgt spid="6861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68611"/>
                                        </p:tgtEl>
                                        <p:attrNameLst>
                                          <p:attrName>style.visibility</p:attrName>
                                        </p:attrNameLst>
                                      </p:cBhvr>
                                      <p:to>
                                        <p:strVal val="visible"/>
                                      </p:to>
                                    </p:set>
                                    <p:anim calcmode="lin" valueType="num">
                                      <p:cBhvr additive="base">
                                        <p:cTn id="13" dur="2000" fill="hold"/>
                                        <p:tgtEl>
                                          <p:spTgt spid="68611"/>
                                        </p:tgtEl>
                                        <p:attrNameLst>
                                          <p:attrName>ppt_x</p:attrName>
                                        </p:attrNameLst>
                                      </p:cBhvr>
                                      <p:tavLst>
                                        <p:tav tm="0">
                                          <p:val>
                                            <p:strVal val="#ppt_x"/>
                                          </p:val>
                                        </p:tav>
                                        <p:tav tm="100000">
                                          <p:val>
                                            <p:strVal val="#ppt_x"/>
                                          </p:val>
                                        </p:tav>
                                      </p:tavLst>
                                    </p:anim>
                                    <p:anim calcmode="lin" valueType="num">
                                      <p:cBhvr additive="base">
                                        <p:cTn id="14" dur="2000" fill="hold"/>
                                        <p:tgtEl>
                                          <p:spTgt spid="6861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8611"/>
                                        </p:tgtEl>
                                        <p:attrNameLst>
                                          <p:attrName>style.visibility</p:attrName>
                                        </p:attrNameLst>
                                      </p:cBhvr>
                                      <p:to>
                                        <p:strVal val="visible"/>
                                      </p:to>
                                    </p:set>
                                    <p:anim calcmode="lin" valueType="num">
                                      <p:cBhvr>
                                        <p:cTn id="17" dur="2000" fill="hold"/>
                                        <p:tgtEl>
                                          <p:spTgt spid="68611"/>
                                        </p:tgtEl>
                                        <p:attrNameLst>
                                          <p:attrName>ppt_w</p:attrName>
                                        </p:attrNameLst>
                                      </p:cBhvr>
                                      <p:tavLst>
                                        <p:tav tm="0" fmla="#ppt_w*sin(2.5*pi*$)">
                                          <p:val>
                                            <p:fltVal val="0"/>
                                          </p:val>
                                        </p:tav>
                                        <p:tav tm="100000">
                                          <p:val>
                                            <p:fltVal val="1"/>
                                          </p:val>
                                        </p:tav>
                                      </p:tavLst>
                                    </p:anim>
                                    <p:anim calcmode="lin" valueType="num">
                                      <p:cBhvr>
                                        <p:cTn id="18" dur="2000" fill="hold"/>
                                        <p:tgtEl>
                                          <p:spTgt spid="6861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26" presetClass="entr" presetSubtype="0" fill="hold" nodeType="afterEffect">
                                  <p:stCondLst>
                                    <p:cond delay="500"/>
                                  </p:stCondLst>
                                  <p:childTnLst>
                                    <p:set>
                                      <p:cBhvr>
                                        <p:cTn id="21" dur="1" fill="hold">
                                          <p:stCondLst>
                                            <p:cond delay="0"/>
                                          </p:stCondLst>
                                        </p:cTn>
                                        <p:tgtEl>
                                          <p:spTgt spid="68612"/>
                                        </p:tgtEl>
                                        <p:attrNameLst>
                                          <p:attrName>style.visibility</p:attrName>
                                        </p:attrNameLst>
                                      </p:cBhvr>
                                      <p:to>
                                        <p:strVal val="visible"/>
                                      </p:to>
                                    </p:set>
                                    <p:animEffect transition="in" filter="wipe(down)">
                                      <p:cBhvr>
                                        <p:cTn id="22" dur="580">
                                          <p:stCondLst>
                                            <p:cond delay="0"/>
                                          </p:stCondLst>
                                        </p:cTn>
                                        <p:tgtEl>
                                          <p:spTgt spid="68612"/>
                                        </p:tgtEl>
                                      </p:cBhvr>
                                    </p:animEffect>
                                    <p:anim calcmode="lin" valueType="num">
                                      <p:cBhvr>
                                        <p:cTn id="23" dur="1822" tmFilter="0,0; 0.14,0.36; 0.43,0.73; 0.71,0.91; 1.0,1.0">
                                          <p:stCondLst>
                                            <p:cond delay="0"/>
                                          </p:stCondLst>
                                        </p:cTn>
                                        <p:tgtEl>
                                          <p:spTgt spid="68612"/>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8612"/>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8612"/>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8612"/>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8612"/>
                                        </p:tgtEl>
                                        <p:attrNameLst>
                                          <p:attrName>ppt_y</p:attrName>
                                        </p:attrNameLst>
                                      </p:cBhvr>
                                      <p:tavLst>
                                        <p:tav tm="0" fmla="#ppt_y-sin(pi*$)/81">
                                          <p:val>
                                            <p:fltVal val="0"/>
                                          </p:val>
                                        </p:tav>
                                        <p:tav tm="100000">
                                          <p:val>
                                            <p:fltVal val="1"/>
                                          </p:val>
                                        </p:tav>
                                      </p:tavLst>
                                    </p:anim>
                                    <p:animScale>
                                      <p:cBhvr>
                                        <p:cTn id="28" dur="26">
                                          <p:stCondLst>
                                            <p:cond delay="650"/>
                                          </p:stCondLst>
                                        </p:cTn>
                                        <p:tgtEl>
                                          <p:spTgt spid="68612"/>
                                        </p:tgtEl>
                                      </p:cBhvr>
                                      <p:to x="100000" y="60000"/>
                                    </p:animScale>
                                    <p:animScale>
                                      <p:cBhvr>
                                        <p:cTn id="29" dur="166" decel="50000">
                                          <p:stCondLst>
                                            <p:cond delay="676"/>
                                          </p:stCondLst>
                                        </p:cTn>
                                        <p:tgtEl>
                                          <p:spTgt spid="68612"/>
                                        </p:tgtEl>
                                      </p:cBhvr>
                                      <p:to x="100000" y="100000"/>
                                    </p:animScale>
                                    <p:animScale>
                                      <p:cBhvr>
                                        <p:cTn id="30" dur="26">
                                          <p:stCondLst>
                                            <p:cond delay="1312"/>
                                          </p:stCondLst>
                                        </p:cTn>
                                        <p:tgtEl>
                                          <p:spTgt spid="68612"/>
                                        </p:tgtEl>
                                      </p:cBhvr>
                                      <p:to x="100000" y="80000"/>
                                    </p:animScale>
                                    <p:animScale>
                                      <p:cBhvr>
                                        <p:cTn id="31" dur="166" decel="50000">
                                          <p:stCondLst>
                                            <p:cond delay="1338"/>
                                          </p:stCondLst>
                                        </p:cTn>
                                        <p:tgtEl>
                                          <p:spTgt spid="68612"/>
                                        </p:tgtEl>
                                      </p:cBhvr>
                                      <p:to x="100000" y="100000"/>
                                    </p:animScale>
                                    <p:animScale>
                                      <p:cBhvr>
                                        <p:cTn id="32" dur="26">
                                          <p:stCondLst>
                                            <p:cond delay="1642"/>
                                          </p:stCondLst>
                                        </p:cTn>
                                        <p:tgtEl>
                                          <p:spTgt spid="68612"/>
                                        </p:tgtEl>
                                      </p:cBhvr>
                                      <p:to x="100000" y="90000"/>
                                    </p:animScale>
                                    <p:animScale>
                                      <p:cBhvr>
                                        <p:cTn id="33" dur="166" decel="50000">
                                          <p:stCondLst>
                                            <p:cond delay="1668"/>
                                          </p:stCondLst>
                                        </p:cTn>
                                        <p:tgtEl>
                                          <p:spTgt spid="68612"/>
                                        </p:tgtEl>
                                      </p:cBhvr>
                                      <p:to x="100000" y="100000"/>
                                    </p:animScale>
                                    <p:animScale>
                                      <p:cBhvr>
                                        <p:cTn id="34" dur="26">
                                          <p:stCondLst>
                                            <p:cond delay="1808"/>
                                          </p:stCondLst>
                                        </p:cTn>
                                        <p:tgtEl>
                                          <p:spTgt spid="68612"/>
                                        </p:tgtEl>
                                      </p:cBhvr>
                                      <p:to x="100000" y="95000"/>
                                    </p:animScale>
                                    <p:animScale>
                                      <p:cBhvr>
                                        <p:cTn id="35" dur="166" decel="50000">
                                          <p:stCondLst>
                                            <p:cond delay="1834"/>
                                          </p:stCondLst>
                                        </p:cTn>
                                        <p:tgtEl>
                                          <p:spTgt spid="68612"/>
                                        </p:tgtEl>
                                      </p:cBhvr>
                                      <p:to x="100000" y="100000"/>
                                    </p:animScale>
                                  </p:childTnLst>
                                </p:cTn>
                              </p:par>
                            </p:childTnLst>
                          </p:cTn>
                        </p:par>
                        <p:par>
                          <p:cTn id="36" fill="hold">
                            <p:stCondLst>
                              <p:cond delay="7000"/>
                            </p:stCondLst>
                            <p:childTnLst>
                              <p:par>
                                <p:cTn id="37" presetID="17" presetClass="entr" presetSubtype="10" fill="hold" nodeType="afterEffect">
                                  <p:stCondLst>
                                    <p:cond delay="500"/>
                                  </p:stCondLst>
                                  <p:childTnLst>
                                    <p:set>
                                      <p:cBhvr>
                                        <p:cTn id="38" dur="1" fill="hold">
                                          <p:stCondLst>
                                            <p:cond delay="0"/>
                                          </p:stCondLst>
                                        </p:cTn>
                                        <p:tgtEl>
                                          <p:spTgt spid="68614"/>
                                        </p:tgtEl>
                                        <p:attrNameLst>
                                          <p:attrName>style.visibility</p:attrName>
                                        </p:attrNameLst>
                                      </p:cBhvr>
                                      <p:to>
                                        <p:strVal val="visible"/>
                                      </p:to>
                                    </p:set>
                                    <p:anim calcmode="lin" valueType="num">
                                      <p:cBhvr>
                                        <p:cTn id="39" dur="2000" fill="hold"/>
                                        <p:tgtEl>
                                          <p:spTgt spid="68614"/>
                                        </p:tgtEl>
                                        <p:attrNameLst>
                                          <p:attrName>ppt_w</p:attrName>
                                        </p:attrNameLst>
                                      </p:cBhvr>
                                      <p:tavLst>
                                        <p:tav tm="0">
                                          <p:val>
                                            <p:fltVal val="0"/>
                                          </p:val>
                                        </p:tav>
                                        <p:tav tm="100000">
                                          <p:val>
                                            <p:strVal val="#ppt_w"/>
                                          </p:val>
                                        </p:tav>
                                      </p:tavLst>
                                    </p:anim>
                                    <p:anim calcmode="lin" valueType="num">
                                      <p:cBhvr>
                                        <p:cTn id="40" dur="2000" fill="hold"/>
                                        <p:tgtEl>
                                          <p:spTgt spid="68614"/>
                                        </p:tgtEl>
                                        <p:attrNameLst>
                                          <p:attrName>ppt_h</p:attrName>
                                        </p:attrNameLst>
                                      </p:cBhvr>
                                      <p:tavLst>
                                        <p:tav tm="0">
                                          <p:val>
                                            <p:strVal val="#ppt_h"/>
                                          </p:val>
                                        </p:tav>
                                        <p:tav tm="100000">
                                          <p:val>
                                            <p:strVal val="#ppt_h"/>
                                          </p:val>
                                        </p:tav>
                                      </p:tavLst>
                                    </p:anim>
                                  </p:childTnLst>
                                </p:cTn>
                              </p:par>
                            </p:childTnLst>
                          </p:cTn>
                        </p:par>
                        <p:par>
                          <p:cTn id="41" fill="hold">
                            <p:stCondLst>
                              <p:cond delay="9500"/>
                            </p:stCondLst>
                            <p:childTnLst>
                              <p:par>
                                <p:cTn id="42" presetID="42" presetClass="entr" presetSubtype="0" fill="hold" nodeType="afterEffect">
                                  <p:stCondLst>
                                    <p:cond delay="500"/>
                                  </p:stCondLst>
                                  <p:childTnLst>
                                    <p:set>
                                      <p:cBhvr>
                                        <p:cTn id="43" dur="1" fill="hold">
                                          <p:stCondLst>
                                            <p:cond delay="0"/>
                                          </p:stCondLst>
                                        </p:cTn>
                                        <p:tgtEl>
                                          <p:spTgt spid="68615"/>
                                        </p:tgtEl>
                                        <p:attrNameLst>
                                          <p:attrName>style.visibility</p:attrName>
                                        </p:attrNameLst>
                                      </p:cBhvr>
                                      <p:to>
                                        <p:strVal val="visible"/>
                                      </p:to>
                                    </p:set>
                                    <p:animEffect transition="in" filter="fade">
                                      <p:cBhvr>
                                        <p:cTn id="44" dur="2000"/>
                                        <p:tgtEl>
                                          <p:spTgt spid="68615"/>
                                        </p:tgtEl>
                                      </p:cBhvr>
                                    </p:animEffect>
                                    <p:anim calcmode="lin" valueType="num">
                                      <p:cBhvr>
                                        <p:cTn id="45" dur="2000" fill="hold"/>
                                        <p:tgtEl>
                                          <p:spTgt spid="68615"/>
                                        </p:tgtEl>
                                        <p:attrNameLst>
                                          <p:attrName>ppt_x</p:attrName>
                                        </p:attrNameLst>
                                      </p:cBhvr>
                                      <p:tavLst>
                                        <p:tav tm="0">
                                          <p:val>
                                            <p:strVal val="#ppt_x"/>
                                          </p:val>
                                        </p:tav>
                                        <p:tav tm="100000">
                                          <p:val>
                                            <p:strVal val="#ppt_x"/>
                                          </p:val>
                                        </p:tav>
                                      </p:tavLst>
                                    </p:anim>
                                    <p:anim calcmode="lin" valueType="num">
                                      <p:cBhvr>
                                        <p:cTn id="46" dur="2000" fill="hold"/>
                                        <p:tgtEl>
                                          <p:spTgt spid="686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041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041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042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042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042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0423"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0424"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0425"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0426"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0427"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0428"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2935</TotalTime>
  <Words>2576</Words>
  <Application>Microsoft Office PowerPoint</Application>
  <PresentationFormat>Presentación en pantalla (16:10)</PresentationFormat>
  <Paragraphs>123</Paragraphs>
  <Slides>57</Slides>
  <Notes>1</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57</vt:i4>
      </vt:variant>
    </vt:vector>
  </HeadingPairs>
  <TitlesOfParts>
    <vt:vector size="68" baseType="lpstr">
      <vt:lpstr>Arial</vt:lpstr>
      <vt:lpstr>Arial Black</vt:lpstr>
      <vt:lpstr>Calibri</vt:lpstr>
      <vt:lpstr>HarvestItal</vt:lpstr>
      <vt:lpstr>High Tower Text</vt:lpstr>
      <vt:lpstr>Hollywood Hills</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359</cp:revision>
  <dcterms:created xsi:type="dcterms:W3CDTF">2014-05-22T21:35:17Z</dcterms:created>
  <dcterms:modified xsi:type="dcterms:W3CDTF">2023-10-24T21:33:42Z</dcterms:modified>
</cp:coreProperties>
</file>