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7"/>
  </p:notesMasterIdLst>
  <p:sldIdLst>
    <p:sldId id="257" r:id="rId3"/>
    <p:sldId id="282"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4" r:id="rId29"/>
    <p:sldId id="283"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300" r:id="rId45"/>
    <p:sldId id="301" r:id="rId46"/>
    <p:sldId id="302" r:id="rId47"/>
    <p:sldId id="303" r:id="rId48"/>
    <p:sldId id="305" r:id="rId49"/>
    <p:sldId id="304" r:id="rId50"/>
    <p:sldId id="306" r:id="rId51"/>
    <p:sldId id="307" r:id="rId52"/>
    <p:sldId id="308" r:id="rId53"/>
    <p:sldId id="309" r:id="rId54"/>
    <p:sldId id="311" r:id="rId55"/>
    <p:sldId id="312" r:id="rId56"/>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T5xN9R3hP4Kqa0SIyFdLOg==" hashData="1NAZcT3DCBJlcV/aKO0VArV2oFI="/>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982" autoAdjust="0"/>
    <p:restoredTop sz="94660"/>
  </p:normalViewPr>
  <p:slideViewPr>
    <p:cSldViewPr>
      <p:cViewPr>
        <p:scale>
          <a:sx n="60" d="100"/>
          <a:sy n="60" d="100"/>
        </p:scale>
        <p:origin x="610" y="49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DEFD8532-60B8-4478-9CE7-ABF51E4E170F}" type="datetimeFigureOut">
              <a:rPr lang="es-ES"/>
              <a:pPr/>
              <a:t>30/11/2023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14EF4D71-5FC8-42BC-A170-3E0CB2CDD49C}"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939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59396" name="3 Marcador de número de diapositiva"/>
          <p:cNvSpPr>
            <a:spLocks noGrp="1"/>
          </p:cNvSpPr>
          <p:nvPr>
            <p:ph type="sldNum" sz="quarter" idx="5"/>
          </p:nvPr>
        </p:nvSpPr>
        <p:spPr bwMode="auto">
          <a:noFill/>
          <a:ln>
            <a:miter lim="800000"/>
            <a:headEnd/>
            <a:tailEnd/>
          </a:ln>
        </p:spPr>
        <p:txBody>
          <a:bodyPr/>
          <a:lstStyle/>
          <a:p>
            <a:fld id="{7019E5C7-E378-4030-B8BA-86D6074501BA}" type="slidenum">
              <a:rPr lang="es-ES"/>
              <a:pPr/>
              <a:t>52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09E93CCC-B9DA-4995-BAA0-EAF036371FEE}" type="datetimeFigureOut">
              <a:rPr lang="es-ES"/>
              <a:pPr/>
              <a:t>30/11/2023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43C3357-D36E-4356-81A2-DBE15E94BA50}"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4A21724D-F706-4808-BFD4-15485787CD6C}" type="datetimeFigureOut">
              <a:rPr lang="es-ES"/>
              <a:pPr/>
              <a:t>30/11/2023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96E75B4-4679-4BAD-A7C5-0FA1C2EB01F2}"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9DCEB93F-314E-4253-9C43-FAC0B1C9344F}" type="datetimeFigureOut">
              <a:rPr lang="es-ES"/>
              <a:pPr/>
              <a:t>30/11/2023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D05B19E-E5CE-4E82-A411-FCB374032CFC}"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45C94E7D-2433-4F88-804D-A58732A4D598}" type="datetimeFigureOut">
              <a:rPr lang="es-ES"/>
              <a:pPr/>
              <a:t>30/11/2023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2A909254-11CE-4F96-859C-CB162AAEC446}"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84AF9452-6D10-494A-8027-CDBB77885FFC}" type="datetimeFigureOut">
              <a:rPr lang="es-ES"/>
              <a:pPr/>
              <a:t>30/11/2023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D1BDE45A-2919-4076-985F-B5F810995FAD}"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EAC78F7F-B260-4AFE-909F-0DC8C0F0FCF5}" type="datetimeFigureOut">
              <a:rPr lang="es-ES"/>
              <a:pPr/>
              <a:t>30/11/2023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A3CA9ABD-6103-4CF8-B7F9-0F0F35C17C86}"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04E3E4E0-AD48-4CF9-B1CB-5E22698D2B08}" type="datetimeFigureOut">
              <a:rPr lang="es-ES"/>
              <a:pPr/>
              <a:t>30/11/2023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BB3DBF53-57F4-482E-B192-E8431530EDE8}"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EFF2A9EC-D2A8-4688-8161-444A4DD0B28D}" type="datetimeFigureOut">
              <a:rPr lang="es-ES"/>
              <a:pPr/>
              <a:t>30/11/2023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4A5C9160-E4C5-4E96-AB56-48317831659A}"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907B9D64-B40E-43E1-B692-126AE7DCEFC8}" type="datetimeFigureOut">
              <a:rPr lang="es-ES"/>
              <a:pPr/>
              <a:t>30/11/2023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3C43E9AF-2015-4BBB-B5B2-B603739CEF29}"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46913AD5-A633-4C47-88A2-A3E1DC4A3390}" type="datetimeFigureOut">
              <a:rPr lang="es-ES"/>
              <a:pPr/>
              <a:t>30/11/2023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8460D5F-5D81-461E-8E98-CABC1B2CBC79}"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DEF2496-8FE9-47EE-98CB-D501FCFB046D}" type="datetimeFigureOut">
              <a:rPr lang="es-ES"/>
              <a:pPr/>
              <a:t>30/11/2023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E195246-51F7-4625-AF90-847A09A73AD3}" type="slidenum">
              <a:rPr lang="es-ES"/>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08FE9366-3284-477E-8CF1-0A153EDD1461}" type="datetimeFigureOut">
              <a:rPr lang="es-ES"/>
              <a:pPr/>
              <a:t>30/11/2023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D9235D41-74F0-4AEA-845F-577AB4FE6FAD}"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1.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hyperlink" Target="https://vk.com/mispps" TargetMode="External"/><Relationship Id="rId3" Type="http://schemas.openxmlformats.org/officeDocument/2006/relationships/image" Target="../media/image53.png"/><Relationship Id="rId7" Type="http://schemas.openxmlformats.org/officeDocument/2006/relationships/hyperlink" Target="https://www.facebook.com/mispps" TargetMode="External"/><Relationship Id="rId12" Type="http://schemas.openxmlformats.org/officeDocument/2006/relationships/image" Target="../media/image5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5.png"/><Relationship Id="rId11" Type="http://schemas.openxmlformats.org/officeDocument/2006/relationships/hyperlink" Target="https://plus.google.com/+Mispps/" TargetMode="External"/><Relationship Id="rId5" Type="http://schemas.openxmlformats.org/officeDocument/2006/relationships/image" Target="../media/image54.png"/><Relationship Id="rId10" Type="http://schemas.openxmlformats.org/officeDocument/2006/relationships/image" Target="../media/image5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899592" y="121196"/>
            <a:ext cx="7273925" cy="1200150"/>
          </a:xfrm>
          <a:prstGeom prst="rect">
            <a:avLst/>
          </a:prstGeom>
        </p:spPr>
        <p:txBody>
          <a:bodyPr wrap="none" fromWordArt="1">
            <a:prstTxWarp prst="textTriangle">
              <a:avLst>
                <a:gd name="adj" fmla="val 62681"/>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Historia de las cosas 2 </a:t>
            </a:r>
          </a:p>
        </p:txBody>
      </p:sp>
      <p:sp>
        <p:nvSpPr>
          <p:cNvPr id="80900" name="WordArt 4"/>
          <p:cNvSpPr>
            <a:spLocks noChangeArrowheads="1" noChangeShapeType="1" noTextEdit="1"/>
          </p:cNvSpPr>
          <p:nvPr/>
        </p:nvSpPr>
        <p:spPr bwMode="auto">
          <a:xfrm>
            <a:off x="1043608" y="1633364"/>
            <a:ext cx="7056438" cy="936749"/>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80901" name="WordArt 5"/>
          <p:cNvSpPr>
            <a:spLocks noChangeArrowheads="1" noChangeShapeType="1" noTextEdit="1"/>
          </p:cNvSpPr>
          <p:nvPr/>
        </p:nvSpPr>
        <p:spPr bwMode="auto">
          <a:xfrm>
            <a:off x="899592" y="2857500"/>
            <a:ext cx="7416824" cy="851793"/>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a:defRPr/>
            </a:pP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y Diseño</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80902" name="WordArt 6"/>
          <p:cNvSpPr>
            <a:spLocks noChangeArrowheads="1" noChangeShapeType="1" noTextEdit="1"/>
          </p:cNvSpPr>
          <p:nvPr/>
        </p:nvSpPr>
        <p:spPr bwMode="auto">
          <a:xfrm>
            <a:off x="1691680" y="3937620"/>
            <a:ext cx="5327650" cy="62502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80903" name="WordArt 7"/>
          <p:cNvSpPr>
            <a:spLocks noChangeArrowheads="1" noChangeShapeType="1" noTextEdit="1"/>
          </p:cNvSpPr>
          <p:nvPr/>
        </p:nvSpPr>
        <p:spPr bwMode="auto">
          <a:xfrm>
            <a:off x="2843213" y="4729708"/>
            <a:ext cx="3673475" cy="58841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 </a:t>
            </a:r>
          </a:p>
        </p:txBody>
      </p:sp>
    </p:spTree>
  </p:cSld>
  <p:clrMapOvr>
    <a:masterClrMapping/>
  </p:clrMapOvr>
  <mc:AlternateContent xmlns:mc="http://schemas.openxmlformats.org/markup-compatibility/2006" xmlns:p14="http://schemas.microsoft.com/office/powerpoint/2010/main">
    <mc:Choice Requires="p14">
      <p:transition spd="slow" p14:dur="225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15616" y="157200"/>
            <a:ext cx="6768752" cy="660073"/>
          </a:xfrm>
          <a:prstGeom prst="rect">
            <a:avLst/>
          </a:prstGeom>
          <a:noFill/>
        </p:spPr>
        <p:txBody>
          <a:bodyPr wrap="none">
            <a:prstTxWarp prst="textChevron">
              <a:avLst>
                <a:gd name="adj" fmla="val 33340"/>
              </a:avLst>
            </a:prstTxWarp>
            <a:spAutoFit/>
            <a:scene3d>
              <a:camera prst="perspectiveRelaxedModerately"/>
              <a:lightRig rig="brightRoom" dir="t"/>
            </a:scene3d>
            <a:sp3d contourW="6350" prstMaterial="plastic">
              <a:bevelT w="20320" h="20320" prst="angle"/>
              <a:contourClr>
                <a:schemeClr val="accent1">
                  <a:tint val="100000"/>
                  <a:shade val="100000"/>
                  <a:hueMod val="100000"/>
                  <a:satMod val="100000"/>
                </a:schemeClr>
              </a:contourClr>
            </a:sp3d>
          </a:bodyPr>
          <a:lstStyle/>
          <a:p>
            <a:pPr algn="ctr">
              <a:defRPr/>
            </a:pPr>
            <a:r>
              <a:rPr lang="es-ES" sz="3200" b="1" cap="all" dirty="0">
                <a:ln/>
                <a:solidFill>
                  <a:schemeClr val="accent1"/>
                </a:solidFill>
                <a:effectLst>
                  <a:glow rad="63500">
                    <a:schemeClr val="accent5">
                      <a:satMod val="175000"/>
                      <a:alpha val="40000"/>
                    </a:schemeClr>
                  </a:glow>
                  <a:outerShdw blurRad="19685" dist="12700" dir="5400000" algn="tl" rotWithShape="0">
                    <a:schemeClr val="accent1">
                      <a:satMod val="130000"/>
                      <a:alpha val="60000"/>
                    </a:schemeClr>
                  </a:outerShdw>
                  <a:reflection blurRad="10000" stA="55000" endPos="48000" dist="500" dir="5400000" sy="-100000" algn="bl" rotWithShape="0"/>
                </a:effectLst>
              </a:rPr>
              <a:t> </a:t>
            </a:r>
            <a:r>
              <a:rPr lang="es-ES" sz="3200" b="1" cap="all" dirty="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Historia de las cosas 2</a:t>
            </a:r>
            <a:r>
              <a:rPr lang="es-ES" sz="32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p>
        </p:txBody>
      </p:sp>
      <p:sp>
        <p:nvSpPr>
          <p:cNvPr id="3" name="2 CuadroTexto"/>
          <p:cNvSpPr txBox="1"/>
          <p:nvPr/>
        </p:nvSpPr>
        <p:spPr>
          <a:xfrm>
            <a:off x="323850" y="912813"/>
            <a:ext cx="8496300" cy="1446212"/>
          </a:xfrm>
          <a:prstGeom prst="rect">
            <a:avLst/>
          </a:prstGeom>
          <a:noFill/>
        </p:spPr>
        <p:txBody>
          <a:bodyPr>
            <a:spAutoFit/>
          </a:bodyPr>
          <a:lstStyle/>
          <a:p>
            <a:pPr>
              <a:defRPr/>
            </a:pPr>
            <a:r>
              <a:rPr lang="es-ES" sz="2200" i="1" dirty="0">
                <a:effectLst>
                  <a:glow rad="101600">
                    <a:srgbClr val="C00000">
                      <a:alpha val="60000"/>
                    </a:srgbClr>
                  </a:glow>
                  <a:outerShdw blurRad="38100" dist="38100" dir="2700000" algn="tl">
                    <a:srgbClr val="000000">
                      <a:alpha val="43137"/>
                    </a:srgbClr>
                  </a:outerShdw>
                </a:effectLst>
                <a:latin typeface="Lucida Calligraphy" pitchFamily="66" charset="0"/>
              </a:rPr>
              <a:t>El noventa por ciento del hombre transcurre en contacto con los pequeños objetos, en el trato directo con las humildes cosas: el cuchillo, la cama, el armario, el anzuelo, los zapatos o </a:t>
            </a:r>
            <a:r>
              <a:rPr lang="es-ES" sz="2200" i="1" dirty="0" smtClean="0">
                <a:effectLst>
                  <a:glow rad="101600">
                    <a:srgbClr val="C00000">
                      <a:alpha val="60000"/>
                    </a:srgbClr>
                  </a:glow>
                  <a:outerShdw blurRad="38100" dist="38100" dir="2700000" algn="tl">
                    <a:srgbClr val="000000">
                      <a:alpha val="43137"/>
                    </a:srgbClr>
                  </a:outerShdw>
                </a:effectLst>
                <a:latin typeface="Lucida Calligraphy" pitchFamily="66" charset="0"/>
              </a:rPr>
              <a:t>el sombrero</a:t>
            </a:r>
            <a:r>
              <a:rPr lang="es-ES" sz="2200" i="1" dirty="0" smtClean="0">
                <a:effectLst>
                  <a:glow rad="101600">
                    <a:srgbClr val="C00000">
                      <a:alpha val="60000"/>
                    </a:srgbClr>
                  </a:glow>
                  <a:outerShdw blurRad="38100" dist="38100" dir="2700000" algn="tl">
                    <a:srgbClr val="000000">
                      <a:alpha val="43137"/>
                    </a:srgbClr>
                  </a:outerShdw>
                </a:effectLst>
                <a:latin typeface="Lucida Calligraphy" pitchFamily="66" charset="0"/>
              </a:rPr>
              <a:t>.</a:t>
            </a:r>
            <a:endParaRPr lang="es-ES" sz="2200" i="1" dirty="0">
              <a:effectLst>
                <a:glow rad="101600">
                  <a:srgbClr val="C00000">
                    <a:alpha val="60000"/>
                  </a:srgbClr>
                </a:glow>
                <a:outerShdw blurRad="38100" dist="38100" dir="2700000" algn="tl">
                  <a:srgbClr val="000000">
                    <a:alpha val="43137"/>
                  </a:srgbClr>
                </a:outerShdw>
              </a:effectLst>
              <a:latin typeface="Lucida Calligraphy" pitchFamily="66" charset="0"/>
            </a:endParaRPr>
          </a:p>
        </p:txBody>
      </p:sp>
      <p:sp>
        <p:nvSpPr>
          <p:cNvPr id="4" name="3 CuadroTexto"/>
          <p:cNvSpPr txBox="1"/>
          <p:nvPr/>
        </p:nvSpPr>
        <p:spPr>
          <a:xfrm>
            <a:off x="323850" y="2497138"/>
            <a:ext cx="8496300" cy="2800350"/>
          </a:xfrm>
          <a:prstGeom prst="rect">
            <a:avLst/>
          </a:prstGeom>
          <a:noFill/>
        </p:spPr>
        <p:txBody>
          <a:bodyPr>
            <a:spAutoFit/>
          </a:bodyPr>
          <a:lstStyle/>
          <a:p>
            <a:r>
              <a:rPr lang="es-ES" sz="2200" i="1" dirty="0">
                <a:effectLst>
                  <a:glow rad="101600">
                    <a:srgbClr val="C00000">
                      <a:alpha val="60000"/>
                    </a:srgbClr>
                  </a:glow>
                  <a:outerShdw blurRad="38100" dist="38100" dir="2700000" algn="tl">
                    <a:srgbClr val="1F497D"/>
                  </a:outerShdw>
                </a:effectLst>
                <a:latin typeface="Lucida Calligraphy" pitchFamily="66" charset="0"/>
              </a:rPr>
              <a:t>¿Quién se ocupa de </a:t>
            </a:r>
            <a:r>
              <a:rPr lang="es-ES" sz="2200" i="1" dirty="0">
                <a:effectLst>
                  <a:glow rad="101600">
                    <a:srgbClr val="C00000">
                      <a:alpha val="60000"/>
                    </a:srgbClr>
                  </a:glow>
                  <a:outerShdw blurRad="38100" dist="38100" dir="2700000" algn="tl">
                    <a:srgbClr val="1F497D"/>
                  </a:outerShdw>
                </a:effectLst>
                <a:latin typeface="Lucida Calligraphy" pitchFamily="66" charset="0"/>
              </a:rPr>
              <a:t>l</a:t>
            </a:r>
            <a:r>
              <a:rPr lang="es-ES" sz="2200" i="1" dirty="0" smtClean="0">
                <a:effectLst>
                  <a:glow rad="101600">
                    <a:srgbClr val="C00000">
                      <a:alpha val="60000"/>
                    </a:srgbClr>
                  </a:glow>
                  <a:outerShdw blurRad="38100" dist="38100" dir="2700000" algn="tl">
                    <a:srgbClr val="1F497D"/>
                  </a:outerShdw>
                </a:effectLst>
                <a:latin typeface="Lucida Calligraphy" pitchFamily="66" charset="0"/>
              </a:rPr>
              <a:t>as </a:t>
            </a:r>
            <a:r>
              <a:rPr lang="es-ES" sz="2200" i="1" dirty="0">
                <a:effectLst>
                  <a:glow rad="101600">
                    <a:srgbClr val="C00000">
                      <a:alpha val="60000"/>
                    </a:srgbClr>
                  </a:glow>
                  <a:outerShdw blurRad="38100" dist="38100" dir="2700000" algn="tl">
                    <a:srgbClr val="1F497D"/>
                  </a:outerShdw>
                </a:effectLst>
                <a:latin typeface="Lucida Calligraphy" pitchFamily="66" charset="0"/>
              </a:rPr>
              <a:t>cosas? Quién ha pensado en su historia? Nadie. Parece que nadie ha escrito la Historia de las Cosas. Por eso en homenaje, y a modo de modestísimo tributo a los objetos menudos que rodean nuestra vida de comodidad, pienso que conviene decir algo al respecto de ellas. Y convenir con el filósofo que dijo: “Cosa es todo aquello que tiene </a:t>
            </a:r>
            <a:r>
              <a:rPr lang="es-ES" sz="2200" i="1" dirty="0" smtClean="0">
                <a:effectLst>
                  <a:glow rad="101600">
                    <a:srgbClr val="C00000">
                      <a:alpha val="60000"/>
                    </a:srgbClr>
                  </a:glow>
                  <a:outerShdw blurRad="38100" dist="38100" dir="2700000" algn="tl">
                    <a:srgbClr val="1F497D"/>
                  </a:outerShdw>
                </a:effectLst>
                <a:latin typeface="Lucida Calligraphy" pitchFamily="66" charset="0"/>
              </a:rPr>
              <a:t>entidad</a:t>
            </a:r>
            <a:r>
              <a:rPr lang="es-ES" sz="2200" i="1" dirty="0">
                <a:effectLst>
                  <a:glow rad="101600">
                    <a:srgbClr val="C00000">
                      <a:alpha val="60000"/>
                    </a:srgbClr>
                  </a:glow>
                  <a:outerShdw blurRad="38100" dist="38100" dir="2700000" algn="tl">
                    <a:srgbClr val="1F497D"/>
                  </a:outerShdw>
                </a:effectLst>
                <a:latin typeface="Lucida Calligraphy" pitchFamily="66" charset="0"/>
              </a:rPr>
              <a:t>.</a:t>
            </a:r>
            <a:endParaRPr lang="es-ES" sz="2200" i="1" dirty="0">
              <a:effectLst>
                <a:glow rad="101600">
                  <a:srgbClr val="C00000">
                    <a:alpha val="60000"/>
                  </a:srgbClr>
                </a:glow>
                <a:outerShdw blurRad="38100" dist="38100" dir="2700000" algn="tl">
                  <a:srgbClr val="1F497D"/>
                </a:outerShdw>
              </a:effectLst>
              <a:latin typeface="Lucida Calligraphy" pitchFamily="66" charset="0"/>
            </a:endParaRPr>
          </a:p>
          <a:p>
            <a:r>
              <a:rPr lang="es-ES" sz="2200" i="1" dirty="0">
                <a:effectLst>
                  <a:glow rad="101600">
                    <a:srgbClr val="C00000">
                      <a:alpha val="60000"/>
                    </a:srgbClr>
                  </a:glow>
                  <a:outerShdw blurRad="38100" dist="38100" dir="2700000" algn="tl">
                    <a:srgbClr val="1F497D"/>
                  </a:outerShdw>
                </a:effectLst>
                <a:latin typeface="Lucida Calligraphy" pitchFamily="66" charset="0"/>
              </a:rPr>
              <a:t>Porque lo que no vale cosa, no vale nada.”</a:t>
            </a:r>
          </a:p>
        </p:txBody>
      </p:sp>
    </p:spTree>
  </p:cSld>
  <p:clrMapOvr>
    <a:masterClrMapping/>
  </p:clrMapOvr>
  <mc:AlternateContent xmlns:mc="http://schemas.openxmlformats.org/markup-compatibility/2006" xmlns:p14="http://schemas.microsoft.com/office/powerpoint/2010/main">
    <mc:Choice Requires="p14">
      <p:transition spd="slow" p14:dur="2250" advTm="58000">
        <p:split orient="vert"/>
      </p:transition>
    </mc:Choice>
    <mc:Fallback xmlns="">
      <p:transition spd="slow" advTm="5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19900"/>
                            </p:stCondLst>
                            <p:childTnLst>
                              <p:par>
                                <p:cTn id="17" presetID="40" presetClass="entr" presetSubtype="0" fill="hold" nodeType="afterEffect">
                                  <p:stCondLst>
                                    <p:cond delay="10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861847.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14861847.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0" y="0"/>
            <a:ext cx="9144000" cy="5715000"/>
          </a:xfrm>
          <a:prstGeom prst="rect">
            <a:avLst/>
          </a:prstGeom>
          <a:solidFill>
            <a:schemeClr val="accent2">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476375" y="457200"/>
            <a:ext cx="4257675" cy="461963"/>
          </a:xfrm>
          <a:prstGeom prst="rect">
            <a:avLst/>
          </a:prstGeom>
          <a:noFill/>
        </p:spPr>
        <p:txBody>
          <a:bodyPr wrap="none">
            <a:spAutoFit/>
          </a:bodyPr>
          <a:lstStyle/>
          <a:p>
            <a:pPr fontAlgn="auto">
              <a:spcBef>
                <a:spcPts val="0"/>
              </a:spcBef>
              <a:spcAft>
                <a:spcPts val="0"/>
              </a:spcAft>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mn-cs"/>
              </a:rPr>
              <a:t>La Cerradura y La Llave</a:t>
            </a:r>
          </a:p>
        </p:txBody>
      </p:sp>
      <p:sp>
        <p:nvSpPr>
          <p:cNvPr id="8" name="7 CuadroTexto"/>
          <p:cNvSpPr txBox="1"/>
          <p:nvPr/>
        </p:nvSpPr>
        <p:spPr>
          <a:xfrm>
            <a:off x="827088" y="4791075"/>
            <a:ext cx="7340471" cy="923330"/>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cerradura y llave metálicas fueron aportación romana. Fueron los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romanos quienes crearon también un nuevo sistema de seguridad en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los cierres: la vuelta de llave.</a:t>
            </a:r>
          </a:p>
        </p:txBody>
      </p:sp>
    </p:spTree>
  </p:cSld>
  <p:clrMapOvr>
    <a:masterClrMapping/>
  </p:clrMapOvr>
  <mc:AlternateContent xmlns:mc="http://schemas.openxmlformats.org/markup-compatibility/2006" xmlns:p14="http://schemas.microsoft.com/office/powerpoint/2010/main">
    <mc:Choice Requires="p14">
      <p:transition spd="slow" p14:dur="2250" advTm="24000">
        <p:wipe/>
        <p:sndAc>
          <p:stSnd loop="1">
            <p:snd r:embed="rId2" name="Poppurri de los maravillosos años 60 y 70.wav"/>
          </p:stSnd>
        </p:sndAc>
      </p:transition>
    </mc:Choice>
    <mc:Fallback xmlns="">
      <p:transition spd="slow" advTm="24000">
        <p:wipe/>
        <p:sndAc>
          <p:stSnd loop="1">
            <p:snd r:embed="rId4" name="Poppurri de los maravillosos años 60 y 70.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1" presetClass="exit" presetSubtype="8" fill="hold" nodeType="withEffect">
                                  <p:stCondLst>
                                    <p:cond delay="0"/>
                                  </p:stCondLst>
                                  <p:childTnLst>
                                    <p:animEffect transition="out" filter="wheel(8)">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childTnLst>
                          </p:cTn>
                        </p:par>
                        <p:par>
                          <p:cTn id="18" fill="hold">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50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ntana-a2344558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Fontana-a2344558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tx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1116013" y="409575"/>
            <a:ext cx="2643187" cy="461963"/>
          </a:xfrm>
          <a:prstGeom prst="rect">
            <a:avLst/>
          </a:prstGeom>
          <a:noFill/>
        </p:spPr>
        <p:txBody>
          <a:bodyPr wrap="none">
            <a:spAutoFit/>
          </a:bodyPr>
          <a:lstStyle/>
          <a:p>
            <a:pPr fontAlgn="auto">
              <a:spcBef>
                <a:spcPts val="0"/>
              </a:spcBef>
              <a:spcAft>
                <a:spcPts val="0"/>
              </a:spcAft>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mn-cs"/>
              </a:rPr>
              <a:t>El Lavavajillas</a:t>
            </a:r>
          </a:p>
        </p:txBody>
      </p:sp>
      <p:sp>
        <p:nvSpPr>
          <p:cNvPr id="8" name="7 CuadroTexto"/>
          <p:cNvSpPr txBox="1"/>
          <p:nvPr/>
        </p:nvSpPr>
        <p:spPr>
          <a:xfrm>
            <a:off x="323528" y="3505572"/>
            <a:ext cx="8640960" cy="2031325"/>
          </a:xfrm>
          <a:prstGeom prst="rect">
            <a:avLst/>
          </a:prstGeom>
          <a:noFill/>
        </p:spPr>
        <p:txBody>
          <a:bodyPr wrap="squar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esposa de un político norteamericano, </a:t>
            </a: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Josephine</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Cochrane, en un </a:t>
            </a:r>
            <a:r>
              <a:rPr lang="es-ES" i="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cobertizo </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cercano a su casa, mandó construir unos compartimentos </a:t>
            </a:r>
            <a:r>
              <a:rPr lang="es-ES" i="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estancos </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individuales de tela metálica para platos de distinto tamaño, </a:t>
            </a:r>
            <a:r>
              <a:rPr lang="es-ES" i="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estos </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compartimentos se ajustaban en torno a una circunferencia </a:t>
            </a:r>
            <a:r>
              <a:rPr lang="es-ES" i="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especie </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 rueda, montada sobre una caldera de cobre, al accionar un </a:t>
            </a:r>
            <a:r>
              <a:rPr lang="es-ES" i="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motor</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la rueda con sus platos daba vueltas al tiempo que de la caldera </a:t>
            </a:r>
            <a:r>
              <a:rPr lang="es-ES" i="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salía </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agua caliente jabonosa, que llovía sobre la vajilla. En 1886 la señora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Cochrane patentaba su invento, era el primer lavavajillas.</a:t>
            </a:r>
          </a:p>
        </p:txBody>
      </p:sp>
    </p:spTree>
  </p:cSld>
  <p:clrMapOvr>
    <a:masterClrMapping/>
  </p:clrMapOvr>
  <mc:AlternateContent xmlns:mc="http://schemas.openxmlformats.org/markup-compatibility/2006" xmlns:p14="http://schemas.microsoft.com/office/powerpoint/2010/main">
    <mc:Choice Requires="p14">
      <p:transition spd="slow" p14:dur="2250" advTm="56000">
        <p:wipe/>
      </p:transition>
    </mc:Choice>
    <mc:Fallback xmlns="">
      <p:transition spd="slow" advTm="56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iterate type="lt">
                                    <p:tmPct val="0"/>
                                  </p:iterate>
                                  <p:childTnLst>
                                    <p:animRot by="21600000">
                                      <p:cBhvr>
                                        <p:cTn id="6" dur="3000" fill="hold"/>
                                        <p:tgtEl>
                                          <p:spTgt spid="7"/>
                                        </p:tgtEl>
                                        <p:attrNameLst>
                                          <p:attrName>r</p:attrName>
                                        </p:attrNameLst>
                                      </p:cBhvr>
                                    </p:animRot>
                                  </p:childTnLst>
                                </p:cTn>
                              </p:par>
                              <p:par>
                                <p:cTn id="7" presetID="8" presetClass="exit" presetSubtype="32" fill="hold" nodeType="withEffect">
                                  <p:stCondLst>
                                    <p:cond delay="0"/>
                                  </p:stCondLst>
                                  <p:iterate type="lt">
                                    <p:tmPct val="0"/>
                                  </p:iterate>
                                  <p:childTnLst>
                                    <p:animEffect transition="out" filter="diamond(out)">
                                      <p:cBhvr>
                                        <p:cTn id="8" dur="2000"/>
                                        <p:tgtEl>
                                          <p:spTgt spid="7"/>
                                        </p:tgtEl>
                                      </p:cBhvr>
                                    </p:animEffect>
                                    <p:set>
                                      <p:cBhvr>
                                        <p:cTn id="9" dur="1" fill="hold">
                                          <p:stCondLst>
                                            <p:cond delay="1999"/>
                                          </p:stCondLst>
                                        </p:cTn>
                                        <p:tgtEl>
                                          <p:spTgt spid="7"/>
                                        </p:tgtEl>
                                        <p:attrNameLst>
                                          <p:attrName>style.visibility</p:attrName>
                                        </p:attrNameLst>
                                      </p:cBhvr>
                                      <p:to>
                                        <p:strVal val="hidden"/>
                                      </p:to>
                                    </p:set>
                                  </p:childTnLst>
                                </p:cTn>
                              </p:par>
                              <p:par>
                                <p:cTn id="10" presetID="10" presetClass="exit" presetSubtype="0" fill="hold" grpId="0" nodeType="withEffect">
                                  <p:stCondLst>
                                    <p:cond delay="0"/>
                                  </p:stCondLst>
                                  <p:iterate type="lt">
                                    <p:tmPct val="0"/>
                                  </p:iterate>
                                  <p:childTnLst>
                                    <p:animEffect transition="out" filter="fade">
                                      <p:cBhvr>
                                        <p:cTn id="11" dur="3000"/>
                                        <p:tgtEl>
                                          <p:spTgt spid="7"/>
                                        </p:tgtEl>
                                      </p:cBhvr>
                                    </p:animEffect>
                                    <p:set>
                                      <p:cBhvr>
                                        <p:cTn id="12" dur="1" fill="hold">
                                          <p:stCondLst>
                                            <p:cond delay="2999"/>
                                          </p:stCondLst>
                                        </p:cTn>
                                        <p:tgtEl>
                                          <p:spTgt spid="7"/>
                                        </p:tgtEl>
                                        <p:attrNameLst>
                                          <p:attrName>style.visibility</p:attrName>
                                        </p:attrNameLst>
                                      </p:cBhvr>
                                      <p:to>
                                        <p:strVal val="hidden"/>
                                      </p:to>
                                    </p:set>
                                  </p:childTnLst>
                                </p:cTn>
                              </p:par>
                              <p:par>
                                <p:cTn id="13" presetID="8" presetClass="exit" presetSubtype="32" fill="hold" nodeType="withEffect">
                                  <p:stCondLst>
                                    <p:cond delay="0"/>
                                  </p:stCondLst>
                                  <p:childTnLst>
                                    <p:animEffect transition="out" filter="diamond(out)">
                                      <p:cBhvr>
                                        <p:cTn id="14" dur="3000"/>
                                        <p:tgtEl>
                                          <p:spTgt spid="5"/>
                                        </p:tgtEl>
                                      </p:cBhvr>
                                    </p:animEffect>
                                    <p:set>
                                      <p:cBhvr>
                                        <p:cTn id="15" dur="1" fill="hold">
                                          <p:stCondLst>
                                            <p:cond delay="2999"/>
                                          </p:stCondLst>
                                        </p:cTn>
                                        <p:tgtEl>
                                          <p:spTgt spid="5"/>
                                        </p:tgtEl>
                                        <p:attrNameLst>
                                          <p:attrName>style.visibility</p:attrName>
                                        </p:attrNameLst>
                                      </p:cBhvr>
                                      <p:to>
                                        <p:strVal val="hidden"/>
                                      </p:to>
                                    </p:set>
                                  </p:childTnLst>
                                </p:cTn>
                              </p:par>
                              <p:par>
                                <p:cTn id="16" presetID="2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3000"/>
                                        <p:tgtEl>
                                          <p:spTgt spid="4"/>
                                        </p:tgtEl>
                                      </p:cBhvr>
                                    </p:animEffect>
                                  </p:childTnLst>
                                </p:cTn>
                              </p:par>
                              <p:par>
                                <p:cTn id="23" presetID="8" presetClass="emph" presetSubtype="0" fill="hold" nodeType="withEffect">
                                  <p:stCondLst>
                                    <p:cond delay="0"/>
                                  </p:stCondLst>
                                  <p:childTnLst>
                                    <p:animRot by="21600000">
                                      <p:cBhvr>
                                        <p:cTn id="24" dur="3000" fill="hold"/>
                                        <p:tgtEl>
                                          <p:spTgt spid="4"/>
                                        </p:tgtEl>
                                        <p:attrNameLst>
                                          <p:attrName>r</p:attrName>
                                        </p:attrNameLst>
                                      </p:cBhvr>
                                    </p:animRot>
                                  </p:childTnLst>
                                </p:cTn>
                              </p:par>
                            </p:childTnLst>
                          </p:cTn>
                        </p:par>
                        <p:par>
                          <p:cTn id="25" fill="hold">
                            <p:stCondLst>
                              <p:cond delay="3000"/>
                            </p:stCondLst>
                            <p:childTnLst>
                              <p:par>
                                <p:cTn id="26" presetID="23" presetClass="entr" presetSubtype="16"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childTnLst>
                                </p:cTn>
                              </p:par>
                            </p:childTnLst>
                          </p:cTn>
                        </p:par>
                        <p:par>
                          <p:cTn id="30" fill="hold">
                            <p:stCondLst>
                              <p:cond delay="5000"/>
                            </p:stCondLst>
                            <p:childTnLst>
                              <p:par>
                                <p:cTn id="31" presetID="40" presetClass="entr" presetSubtype="0" fill="hold" grpId="0" nodeType="afterEffect">
                                  <p:stCondLst>
                                    <p:cond delay="500"/>
                                  </p:stCondLst>
                                  <p:iterate type="lt">
                                    <p:tmPct val="10000"/>
                                  </p:iterate>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1"/>
                                          </p:val>
                                        </p:tav>
                                        <p:tav tm="100000">
                                          <p:val>
                                            <p:strVal val="#ppt_x"/>
                                          </p:val>
                                        </p:tav>
                                      </p:tavLst>
                                    </p:anim>
                                    <p:anim calcmode="lin" valueType="num">
                                      <p:cBhvr>
                                        <p:cTn id="3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46904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8469046.jpg"/>
          <p:cNvPicPr>
            <a:picLocks noChangeAspect="1"/>
          </p:cNvPicPr>
          <p:nvPr/>
        </p:nvPicPr>
        <p:blipFill>
          <a:blip r:embed="rId2" cstate="print"/>
          <a:srcRect/>
          <a:stretch>
            <a:fillRect/>
          </a:stretch>
        </p:blipFill>
        <p:spPr bwMode="auto">
          <a:xfrm>
            <a:off x="0" y="0"/>
            <a:ext cx="9144000" cy="5715000"/>
          </a:xfrm>
          <a:prstGeom prst="rect">
            <a:avLst/>
          </a:prstGeom>
          <a:noFill/>
          <a:ln w="9525">
            <a:solidFill>
              <a:schemeClr val="accent1"/>
            </a:solidFill>
            <a:miter lim="800000"/>
            <a:headEnd/>
            <a:tailEnd/>
          </a:ln>
        </p:spPr>
      </p:pic>
      <p:sp>
        <p:nvSpPr>
          <p:cNvPr id="6" name="5 Rectángulo"/>
          <p:cNvSpPr/>
          <p:nvPr/>
        </p:nvSpPr>
        <p:spPr>
          <a:xfrm>
            <a:off x="0" y="0"/>
            <a:ext cx="9144000" cy="5715000"/>
          </a:xfrm>
          <a:prstGeom prst="rect">
            <a:avLst/>
          </a:prstGeom>
          <a:solidFill>
            <a:srgbClr val="00B0F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258888" y="517525"/>
            <a:ext cx="6375400" cy="461963"/>
          </a:xfrm>
          <a:prstGeom prst="rect">
            <a:avLst/>
          </a:prstGeom>
          <a:noFill/>
        </p:spPr>
        <p:txBody>
          <a:bodyPr wrap="none">
            <a:spAutoFit/>
          </a:bodyPr>
          <a:lstStyle/>
          <a:p>
            <a:pPr fontAlgn="auto">
              <a:spcBef>
                <a:spcPts val="0"/>
              </a:spcBef>
              <a:spcAft>
                <a:spcPts val="0"/>
              </a:spcAft>
              <a:defRPr/>
            </a:pPr>
            <a:r>
              <a:rPr lang="es-ES" sz="2400" dirty="0">
                <a:effectLst>
                  <a:glow rad="101600">
                    <a:srgbClr val="C00000">
                      <a:alpha val="60000"/>
                    </a:srgbClr>
                  </a:glow>
                  <a:outerShdw blurRad="38100" dist="38100" dir="2700000" algn="tl">
                    <a:srgbClr val="000000">
                      <a:alpha val="43137"/>
                    </a:srgbClr>
                  </a:outerShdw>
                </a:effectLst>
                <a:latin typeface="Lucida Calligraphy" pitchFamily="66" charset="0"/>
                <a:cs typeface="+mn-cs"/>
              </a:rPr>
              <a:t>La Legía y los Blanqueadores de Ropa</a:t>
            </a:r>
          </a:p>
        </p:txBody>
      </p:sp>
      <p:sp>
        <p:nvSpPr>
          <p:cNvPr id="8" name="7 CuadroTexto"/>
          <p:cNvSpPr txBox="1"/>
          <p:nvPr/>
        </p:nvSpPr>
        <p:spPr>
          <a:xfrm>
            <a:off x="468313" y="4514850"/>
            <a:ext cx="7904728" cy="1200329"/>
          </a:xfrm>
          <a:prstGeom prst="rect">
            <a:avLst/>
          </a:prstGeom>
          <a:noFill/>
        </p:spPr>
        <p:txBody>
          <a:bodyPr wrap="none">
            <a:spAutoFit/>
          </a:bodyPr>
          <a:lstStyle/>
          <a:p>
            <a:pPr fontAlgn="auto">
              <a:spcBef>
                <a:spcPts val="0"/>
              </a:spcBef>
              <a:spcAft>
                <a:spcPts val="0"/>
              </a:spcAft>
              <a:defRPr/>
            </a:pPr>
            <a:r>
              <a:rPr lang="es-ES" i="1" dirty="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Existe documentación escrita donde se habla de un producto blanqueador </a:t>
            </a:r>
          </a:p>
          <a:p>
            <a:pPr fontAlgn="auto">
              <a:spcBef>
                <a:spcPts val="0"/>
              </a:spcBef>
              <a:spcAft>
                <a:spcPts val="0"/>
              </a:spcAft>
              <a:defRPr/>
            </a:pPr>
            <a:r>
              <a:rPr lang="es-ES" i="1" dirty="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de los tejidos, hace mas de 5000 años. Fueron los egipcios quienes </a:t>
            </a:r>
          </a:p>
          <a:p>
            <a:pPr fontAlgn="auto">
              <a:spcBef>
                <a:spcPts val="0"/>
              </a:spcBef>
              <a:spcAft>
                <a:spcPts val="0"/>
              </a:spcAft>
              <a:defRPr/>
            </a:pPr>
            <a:r>
              <a:rPr lang="es-ES" i="1" dirty="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deseosos de conservar blancos sus tejidos de lino, los empapaban en lejía </a:t>
            </a:r>
          </a:p>
          <a:p>
            <a:pPr fontAlgn="auto">
              <a:spcBef>
                <a:spcPts val="0"/>
              </a:spcBef>
              <a:spcAft>
                <a:spcPts val="0"/>
              </a:spcAft>
              <a:defRPr/>
            </a:pPr>
            <a:r>
              <a:rPr lang="es-ES" i="1" dirty="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muy alcalina, el blanco era el color mas importante para aquella cultura.</a:t>
            </a:r>
          </a:p>
        </p:txBody>
      </p:sp>
    </p:spTree>
  </p:cSld>
  <p:clrMapOvr>
    <a:masterClrMapping/>
  </p:clrMapOvr>
  <mc:AlternateContent xmlns:mc="http://schemas.openxmlformats.org/markup-compatibility/2006" xmlns:p14="http://schemas.microsoft.com/office/powerpoint/2010/main">
    <mc:Choice Requires="p14">
      <p:transition spd="slow" p14:dur="2250" advTm="36000">
        <p:blinds dir="vert"/>
      </p:transition>
    </mc:Choice>
    <mc:Fallback xmlns="">
      <p:transition spd="slow" advTm="3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16" presetClass="entr" presetSubtype="2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3000"/>
                                        <p:tgtEl>
                                          <p:spTgt spid="4"/>
                                        </p:tgtEl>
                                      </p:cBhvr>
                                    </p:animEffect>
                                  </p:childTnLst>
                                </p:cTn>
                              </p:par>
                              <p:par>
                                <p:cTn id="18" presetID="17" presetClass="entr" presetSubtype="1"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ppt_x</p:attrName>
                                        </p:attrNameLst>
                                      </p:cBhvr>
                                      <p:tavLst>
                                        <p:tav tm="0">
                                          <p:val>
                                            <p:strVal val="#ppt_x"/>
                                          </p:val>
                                        </p:tav>
                                        <p:tav tm="100000">
                                          <p:val>
                                            <p:strVal val="#ppt_x"/>
                                          </p:val>
                                        </p:tav>
                                      </p:tavLst>
                                    </p:anim>
                                    <p:anim calcmode="lin" valueType="num">
                                      <p:cBhvr>
                                        <p:cTn id="21" dur="3000" fill="hold"/>
                                        <p:tgtEl>
                                          <p:spTgt spid="4"/>
                                        </p:tgtEl>
                                        <p:attrNameLst>
                                          <p:attrName>ppt_y</p:attrName>
                                        </p:attrNameLst>
                                      </p:cBhvr>
                                      <p:tavLst>
                                        <p:tav tm="0">
                                          <p:val>
                                            <p:strVal val="#ppt_y-#ppt_h/2"/>
                                          </p:val>
                                        </p:tav>
                                        <p:tav tm="100000">
                                          <p:val>
                                            <p:strVal val="#ppt_y"/>
                                          </p:val>
                                        </p:tav>
                                      </p:tavLst>
                                    </p:anim>
                                    <p:anim calcmode="lin" valueType="num">
                                      <p:cBhvr>
                                        <p:cTn id="22" dur="3000" fill="hold"/>
                                        <p:tgtEl>
                                          <p:spTgt spid="4"/>
                                        </p:tgtEl>
                                        <p:attrNameLst>
                                          <p:attrName>ppt_w</p:attrName>
                                        </p:attrNameLst>
                                      </p:cBhvr>
                                      <p:tavLst>
                                        <p:tav tm="0">
                                          <p:val>
                                            <p:strVal val="#ppt_w"/>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3000"/>
                            </p:stCondLst>
                            <p:childTnLst>
                              <p:par>
                                <p:cTn id="25" presetID="56"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 by="(-#ppt_w*2)" calcmode="lin" valueType="num">
                                      <p:cBhvr rctx="PPT">
                                        <p:cTn id="27" dur="500" autoRev="1" fill="hold">
                                          <p:stCondLst>
                                            <p:cond delay="0"/>
                                          </p:stCondLst>
                                        </p:cTn>
                                        <p:tgtEl>
                                          <p:spTgt spid="7"/>
                                        </p:tgtEl>
                                        <p:attrNameLst>
                                          <p:attrName>ppt_w</p:attrName>
                                        </p:attrNameLst>
                                      </p:cBhvr>
                                    </p:anim>
                                    <p:anim by="(#ppt_w*0.50)" calcmode="lin" valueType="num">
                                      <p:cBhvr>
                                        <p:cTn id="28" dur="500" decel="50000" autoRev="1" fill="hold">
                                          <p:stCondLst>
                                            <p:cond delay="0"/>
                                          </p:stCondLst>
                                        </p:cTn>
                                        <p:tgtEl>
                                          <p:spTgt spid="7"/>
                                        </p:tgtEl>
                                        <p:attrNameLst>
                                          <p:attrName>ppt_x</p:attrName>
                                        </p:attrNameLst>
                                      </p:cBhvr>
                                    </p:anim>
                                    <p:anim from="(-#ppt_h/2)" to="(#ppt_y)" calcmode="lin" valueType="num">
                                      <p:cBhvr>
                                        <p:cTn id="29" dur="1000" fill="hold">
                                          <p:stCondLst>
                                            <p:cond delay="0"/>
                                          </p:stCondLst>
                                        </p:cTn>
                                        <p:tgtEl>
                                          <p:spTgt spid="7"/>
                                        </p:tgtEl>
                                        <p:attrNameLst>
                                          <p:attrName>ppt_y</p:attrName>
                                        </p:attrNameLst>
                                      </p:cBhvr>
                                    </p:anim>
                                    <p:animRot by="21600000">
                                      <p:cBhvr>
                                        <p:cTn id="30" dur="1000" fill="hold">
                                          <p:stCondLst>
                                            <p:cond delay="0"/>
                                          </p:stCondLst>
                                        </p:cTn>
                                        <p:tgtEl>
                                          <p:spTgt spid="7"/>
                                        </p:tgtEl>
                                        <p:attrNameLst>
                                          <p:attrName>r</p:attrName>
                                        </p:attrNameLst>
                                      </p:cBhvr>
                                    </p:animRot>
                                  </p:childTnLst>
                                </p:cTn>
                              </p:par>
                            </p:childTnLst>
                          </p:cTn>
                        </p:par>
                        <p:par>
                          <p:cTn id="31" fill="hold">
                            <p:stCondLst>
                              <p:cond delay="69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14925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914925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0" y="0"/>
            <a:ext cx="3786188" cy="2619375"/>
          </a:xfrm>
          <a:prstGeom prst="rect">
            <a:avLst/>
          </a:prstGeom>
          <a:solidFill>
            <a:srgbClr val="00B05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5357813" y="3155950"/>
            <a:ext cx="3786187" cy="2559050"/>
          </a:xfrm>
          <a:prstGeom prst="rect">
            <a:avLst/>
          </a:prstGeom>
          <a:solidFill>
            <a:srgbClr val="00B05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3155950"/>
            <a:ext cx="3786188" cy="2559050"/>
          </a:xfrm>
          <a:prstGeom prst="rect">
            <a:avLst/>
          </a:prstGeom>
          <a:solidFill>
            <a:srgbClr val="00B05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5357813" y="0"/>
            <a:ext cx="3786187" cy="2560638"/>
          </a:xfrm>
          <a:prstGeom prst="rect">
            <a:avLst/>
          </a:prstGeom>
          <a:solidFill>
            <a:srgbClr val="00B05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ombo"/>
          <p:cNvSpPr/>
          <p:nvPr/>
        </p:nvSpPr>
        <p:spPr>
          <a:xfrm>
            <a:off x="3857625" y="0"/>
            <a:ext cx="1500188" cy="5715000"/>
          </a:xfrm>
          <a:prstGeom prst="diamond">
            <a:avLst/>
          </a:prstGeom>
          <a:solidFill>
            <a:srgbClr val="00B050">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3059113" y="517525"/>
            <a:ext cx="2444750" cy="461963"/>
          </a:xfrm>
          <a:prstGeom prst="rect">
            <a:avLst/>
          </a:prstGeom>
          <a:noFill/>
        </p:spPr>
        <p:txBody>
          <a:bodyPr wrap="none">
            <a:spAutoFit/>
          </a:bodyPr>
          <a:lstStyle/>
          <a:p>
            <a:pPr fontAlgn="auto">
              <a:spcBef>
                <a:spcPts val="0"/>
              </a:spcBef>
              <a:spcAft>
                <a:spcPts val="0"/>
              </a:spcAft>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mn-cs"/>
              </a:rPr>
              <a:t>El Detergente</a:t>
            </a:r>
          </a:p>
        </p:txBody>
      </p:sp>
      <p:sp>
        <p:nvSpPr>
          <p:cNvPr id="12" name="11 CuadroTexto"/>
          <p:cNvSpPr txBox="1"/>
          <p:nvPr/>
        </p:nvSpPr>
        <p:spPr>
          <a:xfrm>
            <a:off x="827088" y="4514850"/>
            <a:ext cx="7777162" cy="1200150"/>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 anterioridad al invento del detergente, las amas de casa tenían que enfrentarse con remedios menos gratos y eficaces. Durante mucho tiempo, la orina fue empleada como tal, ya que uno de sus componentes, el amoniaco, posee efectos detergentes.</a:t>
            </a:r>
          </a:p>
        </p:txBody>
      </p:sp>
    </p:spTree>
  </p:cSld>
  <p:clrMapOvr>
    <a:masterClrMapping/>
  </p:clrMapOvr>
  <mc:AlternateContent xmlns:mc="http://schemas.openxmlformats.org/markup-compatibility/2006" xmlns:p14="http://schemas.microsoft.com/office/powerpoint/2010/main">
    <mc:Choice Requires="p14">
      <p:transition spd="slow" p14:dur="2250" advTm="30000">
        <p:blinds dir="vert"/>
      </p:transition>
    </mc:Choice>
    <mc:Fallback xmlns="">
      <p:transition spd="slow" advTm="3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6" presetClass="exit" presetSubtype="32" fill="hold" nodeType="withEffect">
                                  <p:stCondLst>
                                    <p:cond delay="0"/>
                                  </p:stCondLst>
                                  <p:childTnLst>
                                    <p:animEffect transition="out" filter="circle(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par>
                                <p:cTn id="30" presetID="23" presetClass="entr" presetSubtype="288"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3000" fill="hold"/>
                                        <p:tgtEl>
                                          <p:spTgt spid="5"/>
                                        </p:tgtEl>
                                        <p:attrNameLst>
                                          <p:attrName>ppt_w</p:attrName>
                                        </p:attrNameLst>
                                      </p:cBhvr>
                                      <p:tavLst>
                                        <p:tav tm="0">
                                          <p:val>
                                            <p:strVal val="4/3*#ppt_w"/>
                                          </p:val>
                                        </p:tav>
                                        <p:tav tm="100000">
                                          <p:val>
                                            <p:strVal val="#ppt_w"/>
                                          </p:val>
                                        </p:tav>
                                      </p:tavLst>
                                    </p:anim>
                                    <p:anim calcmode="lin" valueType="num">
                                      <p:cBhvr>
                                        <p:cTn id="33" dur="3000" fill="hold"/>
                                        <p:tgtEl>
                                          <p:spTgt spid="5"/>
                                        </p:tgtEl>
                                        <p:attrNameLst>
                                          <p:attrName>ppt_h</p:attrName>
                                        </p:attrNameLst>
                                      </p:cBhvr>
                                      <p:tavLst>
                                        <p:tav tm="0">
                                          <p:val>
                                            <p:strVal val="4/3*#ppt_h"/>
                                          </p:val>
                                        </p:tav>
                                        <p:tav tm="100000">
                                          <p:val>
                                            <p:strVal val="#ppt_h"/>
                                          </p:val>
                                        </p:tav>
                                      </p:tavLst>
                                    </p:anim>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childTnLst>
                                </p:cTn>
                              </p:par>
                            </p:childTnLst>
                          </p:cTn>
                        </p:par>
                        <p:par>
                          <p:cTn id="39" fill="hold">
                            <p:stCondLst>
                              <p:cond delay="5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1"/>
                                          </p:val>
                                        </p:tav>
                                        <p:tav tm="100000">
                                          <p:val>
                                            <p:strVal val="#ppt_x"/>
                                          </p:val>
                                        </p:tav>
                                      </p:tavLst>
                                    </p:anim>
                                    <p:anim calcmode="lin" valueType="num">
                                      <p:cBhvr>
                                        <p:cTn id="44"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942303140_e24090a0b8_b.jpg"/>
          <p:cNvPicPr>
            <a:picLocks noChangeAspect="1"/>
          </p:cNvPicPr>
          <p:nvPr/>
        </p:nvPicPr>
        <p:blipFill>
          <a:blip r:embed="rId2" cstate="print"/>
          <a:srcRect/>
          <a:stretch>
            <a:fillRect/>
          </a:stretch>
        </p:blipFill>
        <p:spPr bwMode="auto">
          <a:xfrm>
            <a:off x="1619250" y="0"/>
            <a:ext cx="5761038" cy="5715000"/>
          </a:xfrm>
          <a:prstGeom prst="rect">
            <a:avLst/>
          </a:prstGeom>
          <a:noFill/>
          <a:ln w="9525">
            <a:noFill/>
            <a:miter lim="800000"/>
            <a:headEnd/>
            <a:tailEnd/>
          </a:ln>
        </p:spPr>
      </p:pic>
      <p:sp>
        <p:nvSpPr>
          <p:cNvPr id="5" name="4 Triángulo rectángulo"/>
          <p:cNvSpPr/>
          <p:nvPr/>
        </p:nvSpPr>
        <p:spPr>
          <a:xfrm>
            <a:off x="1643063" y="0"/>
            <a:ext cx="5786437" cy="5715000"/>
          </a:xfrm>
          <a:prstGeom prst="rtTriangle">
            <a:avLst/>
          </a:prstGeom>
          <a:solidFill>
            <a:schemeClr val="tx1">
              <a:lumMod val="6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rot="5400000" flipV="1">
            <a:off x="1654969" y="-35719"/>
            <a:ext cx="5715000" cy="5786438"/>
          </a:xfrm>
          <a:prstGeom prst="rtTriangle">
            <a:avLst/>
          </a:prstGeom>
          <a:solidFill>
            <a:schemeClr val="tx1">
              <a:lumMod val="8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0"/>
            <a:ext cx="1643063" cy="5715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7429500" y="0"/>
            <a:ext cx="1714500" cy="5715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4211638" y="1057275"/>
            <a:ext cx="2398712" cy="461963"/>
          </a:xfrm>
          <a:prstGeom prst="rect">
            <a:avLst/>
          </a:prstGeom>
          <a:noFill/>
        </p:spPr>
        <p:txBody>
          <a:bodyPr wrap="none">
            <a:spAutoFit/>
          </a:bodyPr>
          <a:lstStyle/>
          <a:p>
            <a:pPr fontAlgn="auto">
              <a:spcBef>
                <a:spcPts val="0"/>
              </a:spcBef>
              <a:spcAft>
                <a:spcPts val="0"/>
              </a:spcAft>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mn-cs"/>
              </a:rPr>
              <a:t>La Lavadora </a:t>
            </a:r>
          </a:p>
        </p:txBody>
      </p:sp>
      <p:sp>
        <p:nvSpPr>
          <p:cNvPr id="10" name="9 CuadroTexto"/>
          <p:cNvSpPr txBox="1"/>
          <p:nvPr/>
        </p:nvSpPr>
        <p:spPr>
          <a:xfrm>
            <a:off x="827088" y="4514850"/>
            <a:ext cx="7083991" cy="1200329"/>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la década de 1880/90, la famosa empresa de Thomas Bradford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construía lavadoras compuestas por  una calandria bajo la cual se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colocaba una caja octogonal en cuyo interior se metía la ropa. Una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manivela la hacía girar. Así se lavó hasta 1906.</a:t>
            </a:r>
          </a:p>
        </p:txBody>
      </p:sp>
    </p:spTree>
  </p:cSld>
  <p:clrMapOvr>
    <a:masterClrMapping/>
  </p:clrMapOvr>
  <mc:AlternateContent xmlns:mc="http://schemas.openxmlformats.org/markup-compatibility/2006" xmlns:p14="http://schemas.microsoft.com/office/powerpoint/2010/main">
    <mc:Choice Requires="p14">
      <p:transition spd="slow" p14:dur="2500" advTm="30000">
        <p:checker/>
      </p:transition>
    </mc:Choice>
    <mc:Fallback xmlns="">
      <p:transition spd="slow" advTm="30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3" presetClass="entr" presetSubtype="5"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3000"/>
                                        <p:tgtEl>
                                          <p:spTgt spid="8"/>
                                        </p:tgtEl>
                                      </p:cBhvr>
                                    </p:animEffect>
                                  </p:childTnLst>
                                </p:cTn>
                              </p:par>
                              <p:par>
                                <p:cTn id="17" presetID="3"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3000"/>
                                        <p:tgtEl>
                                          <p:spTgt spid="4"/>
                                        </p:tgtEl>
                                      </p:cBhvr>
                                    </p:animEffec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2/3*#ppt_w"/>
                                          </p:val>
                                        </p:tav>
                                        <p:tav tm="100000">
                                          <p:val>
                                            <p:strVal val="#ppt_w"/>
                                          </p:val>
                                        </p:tav>
                                      </p:tavLst>
                                    </p:anim>
                                    <p:anim calcmode="lin" valueType="num">
                                      <p:cBhvr>
                                        <p:cTn id="23" dur="3000" fill="hold"/>
                                        <p:tgtEl>
                                          <p:spTgt spid="4"/>
                                        </p:tgtEl>
                                        <p:attrNameLst>
                                          <p:attrName>ppt_h</p:attrName>
                                        </p:attrNameLst>
                                      </p:cBhvr>
                                      <p:tavLst>
                                        <p:tav tm="0">
                                          <p:val>
                                            <p:strVal val="2/3*#ppt_h"/>
                                          </p:val>
                                        </p:tav>
                                        <p:tav tm="100000">
                                          <p:val>
                                            <p:strVal val="#ppt_h"/>
                                          </p:val>
                                        </p:tav>
                                      </p:tavLst>
                                    </p:anim>
                                  </p:childTnLst>
                                </p:cTn>
                              </p:par>
                            </p:childTnLst>
                          </p:cTn>
                        </p:par>
                        <p:par>
                          <p:cTn id="24" fill="hold">
                            <p:stCondLst>
                              <p:cond delay="3000"/>
                            </p:stCondLst>
                            <p:childTnLst>
                              <p:par>
                                <p:cTn id="25" presetID="23" presetClass="entr" presetSubtype="16"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2000" fill="hold"/>
                                        <p:tgtEl>
                                          <p:spTgt spid="9"/>
                                        </p:tgtEl>
                                        <p:attrNameLst>
                                          <p:attrName>ppt_w</p:attrName>
                                        </p:attrNameLst>
                                      </p:cBhvr>
                                      <p:tavLst>
                                        <p:tav tm="0">
                                          <p:val>
                                            <p:fltVal val="0"/>
                                          </p:val>
                                        </p:tav>
                                        <p:tav tm="100000">
                                          <p:val>
                                            <p:strVal val="#ppt_w"/>
                                          </p:val>
                                        </p:tav>
                                      </p:tavLst>
                                    </p:anim>
                                    <p:anim calcmode="lin" valueType="num">
                                      <p:cBhvr>
                                        <p:cTn id="28" dur="2000" fill="hold"/>
                                        <p:tgtEl>
                                          <p:spTgt spid="9"/>
                                        </p:tgtEl>
                                        <p:attrNameLst>
                                          <p:attrName>ppt_h</p:attrName>
                                        </p:attrNameLst>
                                      </p:cBhvr>
                                      <p:tavLst>
                                        <p:tav tm="0">
                                          <p:val>
                                            <p:fltVal val="0"/>
                                          </p:val>
                                        </p:tav>
                                        <p:tav tm="100000">
                                          <p:val>
                                            <p:strVal val="#ppt_h"/>
                                          </p:val>
                                        </p:tav>
                                      </p:tavLst>
                                    </p:anim>
                                  </p:childTnLst>
                                </p:cTn>
                              </p:par>
                            </p:childTnLst>
                          </p:cTn>
                        </p:par>
                        <p:par>
                          <p:cTn id="29" fill="hold">
                            <p:stCondLst>
                              <p:cond delay="5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1"/>
                                          </p:val>
                                        </p:tav>
                                        <p:tav tm="100000">
                                          <p:val>
                                            <p:strVal val="#ppt_x"/>
                                          </p:val>
                                        </p:tav>
                                      </p:tavLst>
                                    </p:anim>
                                    <p:anim calcmode="lin" valueType="num">
                                      <p:cBhvr>
                                        <p:cTn id="3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Ana María\Escritorio\imágenes-bonitas-para-fondo-de-tu-computadora-7.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Forma libre"/>
          <p:cNvSpPr/>
          <p:nvPr/>
        </p:nvSpPr>
        <p:spPr>
          <a:xfrm flipH="1">
            <a:off x="4500563" y="0"/>
            <a:ext cx="4957762" cy="5768975"/>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6">
              <a:lumMod val="40000"/>
              <a:lumOff val="6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Forma libre"/>
          <p:cNvSpPr/>
          <p:nvPr/>
        </p:nvSpPr>
        <p:spPr>
          <a:xfrm>
            <a:off x="-242888" y="0"/>
            <a:ext cx="4814888" cy="5768975"/>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6">
              <a:lumMod val="40000"/>
              <a:lumOff val="6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Forma libre"/>
          <p:cNvSpPr/>
          <p:nvPr/>
        </p:nvSpPr>
        <p:spPr>
          <a:xfrm flipH="1">
            <a:off x="3214688" y="0"/>
            <a:ext cx="5500687" cy="5768975"/>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6">
              <a:lumMod val="40000"/>
              <a:lumOff val="6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6" name="5 Forma libre"/>
          <p:cNvSpPr/>
          <p:nvPr/>
        </p:nvSpPr>
        <p:spPr>
          <a:xfrm>
            <a:off x="500063" y="-53975"/>
            <a:ext cx="5500687" cy="5768975"/>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6">
              <a:lumMod val="40000"/>
              <a:lumOff val="6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0" name="9 CuadroTexto"/>
          <p:cNvSpPr txBox="1"/>
          <p:nvPr/>
        </p:nvSpPr>
        <p:spPr>
          <a:xfrm>
            <a:off x="4427538" y="576263"/>
            <a:ext cx="2027237" cy="461962"/>
          </a:xfrm>
          <a:prstGeom prst="rect">
            <a:avLst/>
          </a:prstGeom>
          <a:noFill/>
        </p:spPr>
        <p:txBody>
          <a:bodyPr wrap="none">
            <a:spAutoFit/>
          </a:bodyPr>
          <a:lstStyle/>
          <a:p>
            <a:pPr fontAlgn="auto">
              <a:spcBef>
                <a:spcPts val="0"/>
              </a:spcBef>
              <a:spcAft>
                <a:spcPts val="0"/>
              </a:spcAft>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mn-cs"/>
              </a:rPr>
              <a:t>Las Medias</a:t>
            </a:r>
          </a:p>
        </p:txBody>
      </p:sp>
      <p:sp>
        <p:nvSpPr>
          <p:cNvPr id="11" name="10 CuadroTexto"/>
          <p:cNvSpPr txBox="1"/>
          <p:nvPr/>
        </p:nvSpPr>
        <p:spPr>
          <a:xfrm>
            <a:off x="467544" y="4369668"/>
            <a:ext cx="8280919" cy="1200329"/>
          </a:xfrm>
          <a:prstGeom prst="rect">
            <a:avLst/>
          </a:prstGeom>
          <a:noFill/>
        </p:spPr>
        <p:txBody>
          <a:bodyPr wrap="squar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poeta griego </a:t>
            </a: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Hesiodo</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del siglo VIII antes de Cristo, menciona las </a:t>
            </a:r>
            <a:r>
              <a:rPr lang="es-ES" i="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medias </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al igual que a sus hermanos menores, los calcetines. Era una </a:t>
            </a:r>
            <a:r>
              <a:rPr lang="es-ES" i="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prenda </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 uso masculino y en el Egipto faraónico del año 1500 antes </a:t>
            </a:r>
            <a:r>
              <a:rPr lang="es-ES" i="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 </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Cristo, las medias o calzas hechas de ganchillo, eran usuales en </a:t>
            </a:r>
            <a:r>
              <a:rPr lang="es-ES" i="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entorno del faraón.</a:t>
            </a:r>
          </a:p>
        </p:txBody>
      </p:sp>
    </p:spTree>
  </p:cSld>
  <p:clrMapOvr>
    <a:masterClrMapping/>
  </p:clrMapOvr>
  <mc:AlternateContent xmlns:mc="http://schemas.openxmlformats.org/markup-compatibility/2006" xmlns:p14="http://schemas.microsoft.com/office/powerpoint/2010/main">
    <mc:Choice Requires="p14">
      <p:transition spd="slow" p14:dur="2500" advTm="34000">
        <p:checker/>
      </p:transition>
    </mc:Choice>
    <mc:Fallback xmlns="">
      <p:transition spd="slow" advTm="3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000"/>
                                        <p:tgtEl>
                                          <p:spTgt spid="4"/>
                                        </p:tgtEl>
                                        <p:attrNameLst>
                                          <p:attrName>ppt_x</p:attrName>
                                        </p:attrNameLst>
                                      </p:cBhvr>
                                      <p:tavLst>
                                        <p:tav tm="0">
                                          <p:val>
                                            <p:strVal val="ppt_x"/>
                                          </p:val>
                                        </p:tav>
                                        <p:tav tm="100000">
                                          <p:val>
                                            <p:strVal val="0-ppt_w/2"/>
                                          </p:val>
                                        </p:tav>
                                      </p:tavLst>
                                    </p:anim>
                                    <p:anim calcmode="lin" valueType="num">
                                      <p:cBhvr additive="base">
                                        <p:cTn id="7" dur="3000"/>
                                        <p:tgtEl>
                                          <p:spTgt spid="4"/>
                                        </p:tgtEl>
                                        <p:attrNameLst>
                                          <p:attrName>ppt_y</p:attrName>
                                        </p:attrNameLst>
                                      </p:cBhvr>
                                      <p:tavLst>
                                        <p:tav tm="0">
                                          <p:val>
                                            <p:strVal val="ppt_y"/>
                                          </p:val>
                                        </p:tav>
                                        <p:tav tm="100000">
                                          <p:val>
                                            <p:strVal val="ppt_y"/>
                                          </p:val>
                                        </p:tav>
                                      </p:tavLst>
                                    </p:anim>
                                    <p:set>
                                      <p:cBhvr>
                                        <p:cTn id="8" dur="1" fill="hold">
                                          <p:stCondLst>
                                            <p:cond delay="2999"/>
                                          </p:stCondLst>
                                        </p:cTn>
                                        <p:tgtEl>
                                          <p:spTgt spid="4"/>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7"/>
                                        </p:tgtEl>
                                        <p:attrNameLst>
                                          <p:attrName>ppt_x</p:attrName>
                                        </p:attrNameLst>
                                      </p:cBhvr>
                                      <p:tavLst>
                                        <p:tav tm="0">
                                          <p:val>
                                            <p:strVal val="ppt_x"/>
                                          </p:val>
                                        </p:tav>
                                        <p:tav tm="100000">
                                          <p:val>
                                            <p:strVal val="1+ppt_w/2"/>
                                          </p:val>
                                        </p:tav>
                                      </p:tavLst>
                                    </p:anim>
                                    <p:anim calcmode="lin" valueType="num">
                                      <p:cBhvr additive="base">
                                        <p:cTn id="11" dur="3000"/>
                                        <p:tgtEl>
                                          <p:spTgt spid="7"/>
                                        </p:tgtEl>
                                        <p:attrNameLst>
                                          <p:attrName>ppt_y</p:attrName>
                                        </p:attrNameLst>
                                      </p:cBhvr>
                                      <p:tavLst>
                                        <p:tav tm="0">
                                          <p:val>
                                            <p:strVal val="ppt_y"/>
                                          </p:val>
                                        </p:tav>
                                        <p:tav tm="100000">
                                          <p:val>
                                            <p:strVal val="ppt_y"/>
                                          </p:val>
                                        </p:tav>
                                      </p:tavLst>
                                    </p:anim>
                                    <p:set>
                                      <p:cBhvr>
                                        <p:cTn id="12" dur="1" fill="hold">
                                          <p:stCondLst>
                                            <p:cond delay="2999"/>
                                          </p:stCondLst>
                                        </p:cTn>
                                        <p:tgtEl>
                                          <p:spTgt spid="7"/>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2000"/>
                                        <p:tgtEl>
                                          <p:spTgt spid="6"/>
                                        </p:tgtEl>
                                        <p:attrNameLst>
                                          <p:attrName>ppt_x</p:attrName>
                                        </p:attrNameLst>
                                      </p:cBhvr>
                                      <p:tavLst>
                                        <p:tav tm="0">
                                          <p:val>
                                            <p:strVal val="ppt_x"/>
                                          </p:val>
                                        </p:tav>
                                        <p:tav tm="100000">
                                          <p:val>
                                            <p:strVal val="1+ppt_w/2"/>
                                          </p:val>
                                        </p:tav>
                                      </p:tavLst>
                                    </p:anim>
                                    <p:anim calcmode="lin" valueType="num">
                                      <p:cBhvr additive="base">
                                        <p:cTn id="15" dur="2000"/>
                                        <p:tgtEl>
                                          <p:spTgt spid="6"/>
                                        </p:tgtEl>
                                        <p:attrNameLst>
                                          <p:attrName>ppt_y</p:attrName>
                                        </p:attrNameLst>
                                      </p:cBhvr>
                                      <p:tavLst>
                                        <p:tav tm="0">
                                          <p:val>
                                            <p:strVal val="ppt_y"/>
                                          </p:val>
                                        </p:tav>
                                        <p:tav tm="100000">
                                          <p:val>
                                            <p:strVal val="ppt_y"/>
                                          </p:val>
                                        </p:tav>
                                      </p:tavLst>
                                    </p:anim>
                                    <p:set>
                                      <p:cBhvr>
                                        <p:cTn id="16" dur="1" fill="hold">
                                          <p:stCondLst>
                                            <p:cond delay="1999"/>
                                          </p:stCondLst>
                                        </p:cTn>
                                        <p:tgtEl>
                                          <p:spTgt spid="6"/>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2000"/>
                                        <p:tgtEl>
                                          <p:spTgt spid="8"/>
                                        </p:tgtEl>
                                        <p:attrNameLst>
                                          <p:attrName>ppt_x</p:attrName>
                                        </p:attrNameLst>
                                      </p:cBhvr>
                                      <p:tavLst>
                                        <p:tav tm="0">
                                          <p:val>
                                            <p:strVal val="ppt_x"/>
                                          </p:val>
                                        </p:tav>
                                        <p:tav tm="100000">
                                          <p:val>
                                            <p:strVal val="0-ppt_w/2"/>
                                          </p:val>
                                        </p:tav>
                                      </p:tavLst>
                                    </p:anim>
                                    <p:anim calcmode="lin" valueType="num">
                                      <p:cBhvr additive="base">
                                        <p:cTn id="19" dur="2000"/>
                                        <p:tgtEl>
                                          <p:spTgt spid="8"/>
                                        </p:tgtEl>
                                        <p:attrNameLst>
                                          <p:attrName>ppt_y</p:attrName>
                                        </p:attrNameLst>
                                      </p:cBhvr>
                                      <p:tavLst>
                                        <p:tav tm="0">
                                          <p:val>
                                            <p:strVal val="ppt_y"/>
                                          </p:val>
                                        </p:tav>
                                        <p:tav tm="100000">
                                          <p:val>
                                            <p:strVal val="ppt_y"/>
                                          </p:val>
                                        </p:tav>
                                      </p:tavLst>
                                    </p:anim>
                                    <p:set>
                                      <p:cBhvr>
                                        <p:cTn id="20" dur="1" fill="hold">
                                          <p:stCondLst>
                                            <p:cond delay="1999"/>
                                          </p:stCondLst>
                                        </p:cTn>
                                        <p:tgtEl>
                                          <p:spTgt spid="8"/>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3000" fill="hold"/>
                                        <p:tgtEl>
                                          <p:spTgt spid="9"/>
                                        </p:tgtEl>
                                        <p:attrNameLst>
                                          <p:attrName>ppt_w</p:attrName>
                                        </p:attrNameLst>
                                      </p:cBhvr>
                                      <p:tavLst>
                                        <p:tav tm="0">
                                          <p:val>
                                            <p:fltVal val="0"/>
                                          </p:val>
                                        </p:tav>
                                        <p:tav tm="100000">
                                          <p:val>
                                            <p:strVal val="#ppt_w"/>
                                          </p:val>
                                        </p:tav>
                                      </p:tavLst>
                                    </p:anim>
                                    <p:anim calcmode="lin" valueType="num">
                                      <p:cBhvr>
                                        <p:cTn id="24" dur="3000" fill="hold"/>
                                        <p:tgtEl>
                                          <p:spTgt spid="9"/>
                                        </p:tgtEl>
                                        <p:attrNameLst>
                                          <p:attrName>ppt_h</p:attrName>
                                        </p:attrNameLst>
                                      </p:cBhvr>
                                      <p:tavLst>
                                        <p:tav tm="0">
                                          <p:val>
                                            <p:strVal val="#ppt_h"/>
                                          </p:val>
                                        </p:tav>
                                        <p:tav tm="100000">
                                          <p:val>
                                            <p:strVal val="#ppt_h"/>
                                          </p:val>
                                        </p:tav>
                                      </p:tavLst>
                                    </p:anim>
                                  </p:childTnLst>
                                </p:cTn>
                              </p:par>
                              <p:par>
                                <p:cTn id="25" presetID="50" presetClass="entr" presetSubtype="0" decel="10000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3000" fill="hold"/>
                                        <p:tgtEl>
                                          <p:spTgt spid="9"/>
                                        </p:tgtEl>
                                        <p:attrNameLst>
                                          <p:attrName>ppt_w</p:attrName>
                                        </p:attrNameLst>
                                      </p:cBhvr>
                                      <p:tavLst>
                                        <p:tav tm="0">
                                          <p:val>
                                            <p:strVal val="#ppt_w+.3"/>
                                          </p:val>
                                        </p:tav>
                                        <p:tav tm="100000">
                                          <p:val>
                                            <p:strVal val="#ppt_w"/>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animEffect transition="in" filter="fade">
                                      <p:cBhvr>
                                        <p:cTn id="29" dur="3000"/>
                                        <p:tgtEl>
                                          <p:spTgt spid="9"/>
                                        </p:tgtEl>
                                      </p:cBhvr>
                                    </p:animEffect>
                                  </p:childTnLst>
                                </p:cTn>
                              </p:par>
                            </p:childTnLst>
                          </p:cTn>
                        </p:par>
                        <p:par>
                          <p:cTn id="30" fill="hold">
                            <p:stCondLst>
                              <p:cond delay="3000"/>
                            </p:stCondLst>
                            <p:childTnLst>
                              <p:par>
                                <p:cTn id="31" presetID="23" presetClass="entr" presetSubtype="16"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2000" fill="hold"/>
                                        <p:tgtEl>
                                          <p:spTgt spid="10"/>
                                        </p:tgtEl>
                                        <p:attrNameLst>
                                          <p:attrName>ppt_w</p:attrName>
                                        </p:attrNameLst>
                                      </p:cBhvr>
                                      <p:tavLst>
                                        <p:tav tm="0">
                                          <p:val>
                                            <p:fltVal val="0"/>
                                          </p:val>
                                        </p:tav>
                                        <p:tav tm="100000">
                                          <p:val>
                                            <p:strVal val="#ppt_w"/>
                                          </p:val>
                                        </p:tav>
                                      </p:tavLst>
                                    </p:anim>
                                    <p:anim calcmode="lin" valueType="num">
                                      <p:cBhvr>
                                        <p:cTn id="34" dur="2000" fill="hold"/>
                                        <p:tgtEl>
                                          <p:spTgt spid="10"/>
                                        </p:tgtEl>
                                        <p:attrNameLst>
                                          <p:attrName>ppt_h</p:attrName>
                                        </p:attrNameLst>
                                      </p:cBhvr>
                                      <p:tavLst>
                                        <p:tav tm="0">
                                          <p:val>
                                            <p:fltVal val="0"/>
                                          </p:val>
                                        </p:tav>
                                        <p:tav tm="100000">
                                          <p:val>
                                            <p:strVal val="#ppt_h"/>
                                          </p:val>
                                        </p:tav>
                                      </p:tavLst>
                                    </p:anim>
                                  </p:childTnLst>
                                </p:cTn>
                              </p:par>
                            </p:childTnLst>
                          </p:cTn>
                        </p:par>
                        <p:par>
                          <p:cTn id="35" fill="hold">
                            <p:stCondLst>
                              <p:cond delay="5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1"/>
                                          </p:val>
                                        </p:tav>
                                        <p:tav tm="100000">
                                          <p:val>
                                            <p:strVal val="#ppt_x"/>
                                          </p:val>
                                        </p:tav>
                                      </p:tavLst>
                                    </p:anim>
                                    <p:anim calcmode="lin" valueType="num">
                                      <p:cBhvr>
                                        <p:cTn id="4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Ana María\Escritorio\6494600285_3cdbb14eae_b.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2" name="1 Rectángulo"/>
          <p:cNvSpPr/>
          <p:nvPr/>
        </p:nvSpPr>
        <p:spPr>
          <a:xfrm>
            <a:off x="0" y="0"/>
            <a:ext cx="4500563" cy="1428750"/>
          </a:xfrm>
          <a:prstGeom prst="rect">
            <a:avLst/>
          </a:prstGeom>
          <a:solidFill>
            <a:schemeClr val="tx1">
              <a:lumMod val="6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6" name="5 Rectángulo"/>
          <p:cNvSpPr/>
          <p:nvPr/>
        </p:nvSpPr>
        <p:spPr>
          <a:xfrm>
            <a:off x="0" y="1428750"/>
            <a:ext cx="4500563" cy="1428750"/>
          </a:xfrm>
          <a:prstGeom prst="rect">
            <a:avLst/>
          </a:prstGeom>
          <a:solidFill>
            <a:schemeClr val="bg1">
              <a:lumMod val="50000"/>
              <a:lumOff val="5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7" name="6 Rectángulo"/>
          <p:cNvSpPr/>
          <p:nvPr/>
        </p:nvSpPr>
        <p:spPr>
          <a:xfrm>
            <a:off x="0" y="2857500"/>
            <a:ext cx="4500563" cy="1428750"/>
          </a:xfrm>
          <a:prstGeom prst="rect">
            <a:avLst/>
          </a:prstGeom>
          <a:solidFill>
            <a:schemeClr val="tx1">
              <a:lumMod val="6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8" name="7 Rectángulo"/>
          <p:cNvSpPr/>
          <p:nvPr/>
        </p:nvSpPr>
        <p:spPr>
          <a:xfrm>
            <a:off x="0" y="4286250"/>
            <a:ext cx="4500563" cy="1428750"/>
          </a:xfrm>
          <a:prstGeom prst="rect">
            <a:avLst/>
          </a:prstGeom>
          <a:solidFill>
            <a:schemeClr val="bg1">
              <a:lumMod val="50000"/>
              <a:lumOff val="5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9" name="8 Rectángulo"/>
          <p:cNvSpPr/>
          <p:nvPr/>
        </p:nvSpPr>
        <p:spPr>
          <a:xfrm>
            <a:off x="4643438" y="0"/>
            <a:ext cx="4500562" cy="1428750"/>
          </a:xfrm>
          <a:prstGeom prst="rect">
            <a:avLst/>
          </a:prstGeom>
          <a:solidFill>
            <a:schemeClr val="tx1">
              <a:lumMod val="6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0" name="9 Rectángulo"/>
          <p:cNvSpPr/>
          <p:nvPr/>
        </p:nvSpPr>
        <p:spPr>
          <a:xfrm>
            <a:off x="4643438" y="1428750"/>
            <a:ext cx="4500562" cy="1428750"/>
          </a:xfrm>
          <a:prstGeom prst="rect">
            <a:avLst/>
          </a:prstGeom>
          <a:solidFill>
            <a:schemeClr val="bg1">
              <a:lumMod val="50000"/>
              <a:lumOff val="5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1" name="10 Rectángulo"/>
          <p:cNvSpPr/>
          <p:nvPr/>
        </p:nvSpPr>
        <p:spPr>
          <a:xfrm>
            <a:off x="4643438" y="2857500"/>
            <a:ext cx="4500562" cy="1428750"/>
          </a:xfrm>
          <a:prstGeom prst="rect">
            <a:avLst/>
          </a:prstGeom>
          <a:solidFill>
            <a:schemeClr val="tx1">
              <a:lumMod val="65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2" name="11 Rectángulo"/>
          <p:cNvSpPr/>
          <p:nvPr/>
        </p:nvSpPr>
        <p:spPr>
          <a:xfrm>
            <a:off x="4643438" y="4286250"/>
            <a:ext cx="4500562" cy="1428750"/>
          </a:xfrm>
          <a:prstGeom prst="rect">
            <a:avLst/>
          </a:prstGeom>
          <a:solidFill>
            <a:schemeClr val="bg1">
              <a:lumMod val="50000"/>
              <a:lumOff val="5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13" name="12 CuadroTexto"/>
          <p:cNvSpPr txBox="1"/>
          <p:nvPr/>
        </p:nvSpPr>
        <p:spPr>
          <a:xfrm>
            <a:off x="1116013" y="517525"/>
            <a:ext cx="2373312" cy="461963"/>
          </a:xfrm>
          <a:prstGeom prst="rect">
            <a:avLst/>
          </a:prstGeom>
          <a:noFill/>
        </p:spPr>
        <p:txBody>
          <a:bodyPr wrap="none">
            <a:spAutoFit/>
          </a:bodyPr>
          <a:lstStyle/>
          <a:p>
            <a:pPr fontAlgn="auto">
              <a:spcBef>
                <a:spcPts val="0"/>
              </a:spcBef>
              <a:spcAft>
                <a:spcPts val="0"/>
              </a:spcAft>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mn-cs"/>
              </a:rPr>
              <a:t>La Licuadora</a:t>
            </a:r>
          </a:p>
        </p:txBody>
      </p:sp>
      <p:sp>
        <p:nvSpPr>
          <p:cNvPr id="15" name="14 CuadroTexto"/>
          <p:cNvSpPr txBox="1"/>
          <p:nvPr/>
        </p:nvSpPr>
        <p:spPr>
          <a:xfrm>
            <a:off x="250825" y="3960813"/>
            <a:ext cx="8642350" cy="1754187"/>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licuadora fue inventada por S.J. </a:t>
            </a: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Poplawski</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ciudadano norteamericano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aunque nacido en Polonia. Tras siete años de experimentos frustrados, </a:t>
            </a:r>
          </a:p>
          <a:p>
            <a:pPr fontAlgn="auto">
              <a:spcBef>
                <a:spcPts val="0"/>
              </a:spcBef>
              <a:spcAft>
                <a:spcPts val="0"/>
              </a:spcAft>
              <a:defRPr/>
            </a:pP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Poplawski</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consiguió su propósito. Era el año 1922 y había dado con la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máquina capaz de elaborar rápidamente sus batidos. La patentó con el poco</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comercial nombre de “aparato mezclador con agitador montado en el fondo de una taza”, </a:t>
            </a: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ja,ja,ja</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parece el título de una película de Pajares y </a:t>
            </a: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Esteso</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
            </a:r>
          </a:p>
        </p:txBody>
      </p:sp>
    </p:spTree>
  </p:cSld>
  <p:clrMapOvr>
    <a:masterClrMapping/>
  </p:clrMapOvr>
  <mc:AlternateContent xmlns:mc="http://schemas.openxmlformats.org/markup-compatibility/2006" xmlns:p14="http://schemas.microsoft.com/office/powerpoint/2010/main">
    <mc:Choice Requires="p14">
      <p:transition spd="slow" p14:dur="2500" advTm="46000">
        <p14:shred/>
      </p:transition>
    </mc:Choice>
    <mc:Fallback xmlns="">
      <p:transition spd="slow" advTm="4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2" presetClass="exit" presetSubtype="8" fill="hold" nodeType="withEffect">
                                  <p:stCondLst>
                                    <p:cond delay="0"/>
                                  </p:stCondLst>
                                  <p:childTnLst>
                                    <p:anim calcmode="lin" valueType="num">
                                      <p:cBhvr additive="base">
                                        <p:cTn id="9" dur="3000"/>
                                        <p:tgtEl>
                                          <p:spTgt spid="2"/>
                                        </p:tgtEl>
                                        <p:attrNameLst>
                                          <p:attrName>ppt_x</p:attrName>
                                        </p:attrNameLst>
                                      </p:cBhvr>
                                      <p:tavLst>
                                        <p:tav tm="0">
                                          <p:val>
                                            <p:strVal val="ppt_x"/>
                                          </p:val>
                                        </p:tav>
                                        <p:tav tm="100000">
                                          <p:val>
                                            <p:strVal val="0-ppt_w/2"/>
                                          </p:val>
                                        </p:tav>
                                      </p:tavLst>
                                    </p:anim>
                                    <p:anim calcmode="lin" valueType="num">
                                      <p:cBhvr additive="base">
                                        <p:cTn id="10" dur="3000"/>
                                        <p:tgtEl>
                                          <p:spTgt spid="2"/>
                                        </p:tgtEl>
                                        <p:attrNameLst>
                                          <p:attrName>ppt_y</p:attrName>
                                        </p:attrNameLst>
                                      </p:cBhvr>
                                      <p:tavLst>
                                        <p:tav tm="0">
                                          <p:val>
                                            <p:strVal val="ppt_y"/>
                                          </p:val>
                                        </p:tav>
                                        <p:tav tm="100000">
                                          <p:val>
                                            <p:strVal val="ppt_y"/>
                                          </p:val>
                                        </p:tav>
                                      </p:tavLst>
                                    </p:anim>
                                    <p:set>
                                      <p:cBhvr>
                                        <p:cTn id="11" dur="1" fill="hold">
                                          <p:stCondLst>
                                            <p:cond delay="2999"/>
                                          </p:stCondLst>
                                        </p:cTn>
                                        <p:tgtEl>
                                          <p:spTgt spid="2"/>
                                        </p:tgtEl>
                                        <p:attrNameLst>
                                          <p:attrName>style.visibility</p:attrName>
                                        </p:attrNameLst>
                                      </p:cBhvr>
                                      <p:to>
                                        <p:strVal val="hidden"/>
                                      </p:to>
                                    </p:set>
                                  </p:childTnLst>
                                </p:cTn>
                              </p:par>
                              <p:par>
                                <p:cTn id="12" presetID="8" presetClass="exit" presetSubtype="32" fill="hold" nodeType="withEffect">
                                  <p:stCondLst>
                                    <p:cond delay="0"/>
                                  </p:stCondLst>
                                  <p:childTnLst>
                                    <p:animEffect transition="out" filter="diamond(out)">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 presetClass="exit" presetSubtype="8" fill="hold" nodeType="withEffect">
                                  <p:stCondLst>
                                    <p:cond delay="0"/>
                                  </p:stCondLst>
                                  <p:childTnLst>
                                    <p:anim calcmode="lin" valueType="num">
                                      <p:cBhvr additive="base">
                                        <p:cTn id="16" dur="3000"/>
                                        <p:tgtEl>
                                          <p:spTgt spid="6"/>
                                        </p:tgtEl>
                                        <p:attrNameLst>
                                          <p:attrName>ppt_x</p:attrName>
                                        </p:attrNameLst>
                                      </p:cBhvr>
                                      <p:tavLst>
                                        <p:tav tm="0">
                                          <p:val>
                                            <p:strVal val="ppt_x"/>
                                          </p:val>
                                        </p:tav>
                                        <p:tav tm="100000">
                                          <p:val>
                                            <p:strVal val="0-ppt_w/2"/>
                                          </p:val>
                                        </p:tav>
                                      </p:tavLst>
                                    </p:anim>
                                    <p:anim calcmode="lin" valueType="num">
                                      <p:cBhvr additive="base">
                                        <p:cTn id="17" dur="3000"/>
                                        <p:tgtEl>
                                          <p:spTgt spid="6"/>
                                        </p:tgtEl>
                                        <p:attrNameLst>
                                          <p:attrName>ppt_y</p:attrName>
                                        </p:attrNameLst>
                                      </p:cBhvr>
                                      <p:tavLst>
                                        <p:tav tm="0">
                                          <p:val>
                                            <p:strVal val="ppt_y"/>
                                          </p:val>
                                        </p:tav>
                                        <p:tav tm="100000">
                                          <p:val>
                                            <p:strVal val="ppt_y"/>
                                          </p:val>
                                        </p:tav>
                                      </p:tavLst>
                                    </p:anim>
                                    <p:set>
                                      <p:cBhvr>
                                        <p:cTn id="18" dur="1" fill="hold">
                                          <p:stCondLst>
                                            <p:cond delay="2999"/>
                                          </p:stCondLst>
                                        </p:cTn>
                                        <p:tgtEl>
                                          <p:spTgt spid="6"/>
                                        </p:tgtEl>
                                        <p:attrNameLst>
                                          <p:attrName>style.visibility</p:attrName>
                                        </p:attrNameLst>
                                      </p:cBhvr>
                                      <p:to>
                                        <p:strVal val="hidden"/>
                                      </p:to>
                                    </p:set>
                                  </p:childTnLst>
                                </p:cTn>
                              </p:par>
                              <p:par>
                                <p:cTn id="19" presetID="8" presetClass="exit" presetSubtype="32" fill="hold" nodeType="withEffect">
                                  <p:stCondLst>
                                    <p:cond delay="0"/>
                                  </p:stCondLst>
                                  <p:childTnLst>
                                    <p:animEffect transition="out" filter="diamond(out)">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par>
                                <p:cTn id="22" presetID="2" presetClass="exit" presetSubtype="8" fill="hold" nodeType="withEffect">
                                  <p:stCondLst>
                                    <p:cond delay="0"/>
                                  </p:stCondLst>
                                  <p:childTnLst>
                                    <p:anim calcmode="lin" valueType="num">
                                      <p:cBhvr additive="base">
                                        <p:cTn id="23" dur="3000"/>
                                        <p:tgtEl>
                                          <p:spTgt spid="7"/>
                                        </p:tgtEl>
                                        <p:attrNameLst>
                                          <p:attrName>ppt_x</p:attrName>
                                        </p:attrNameLst>
                                      </p:cBhvr>
                                      <p:tavLst>
                                        <p:tav tm="0">
                                          <p:val>
                                            <p:strVal val="ppt_x"/>
                                          </p:val>
                                        </p:tav>
                                        <p:tav tm="100000">
                                          <p:val>
                                            <p:strVal val="0-ppt_w/2"/>
                                          </p:val>
                                        </p:tav>
                                      </p:tavLst>
                                    </p:anim>
                                    <p:anim calcmode="lin" valueType="num">
                                      <p:cBhvr additive="base">
                                        <p:cTn id="24" dur="3000"/>
                                        <p:tgtEl>
                                          <p:spTgt spid="7"/>
                                        </p:tgtEl>
                                        <p:attrNameLst>
                                          <p:attrName>ppt_y</p:attrName>
                                        </p:attrNameLst>
                                      </p:cBhvr>
                                      <p:tavLst>
                                        <p:tav tm="0">
                                          <p:val>
                                            <p:strVal val="ppt_y"/>
                                          </p:val>
                                        </p:tav>
                                        <p:tav tm="100000">
                                          <p:val>
                                            <p:strVal val="ppt_y"/>
                                          </p:val>
                                        </p:tav>
                                      </p:tavLst>
                                    </p:anim>
                                    <p:set>
                                      <p:cBhvr>
                                        <p:cTn id="25" dur="1" fill="hold">
                                          <p:stCondLst>
                                            <p:cond delay="2999"/>
                                          </p:stCondLst>
                                        </p:cTn>
                                        <p:tgtEl>
                                          <p:spTgt spid="7"/>
                                        </p:tgtEl>
                                        <p:attrNameLst>
                                          <p:attrName>style.visibility</p:attrName>
                                        </p:attrNameLst>
                                      </p:cBhvr>
                                      <p:to>
                                        <p:strVal val="hidden"/>
                                      </p:to>
                                    </p:set>
                                  </p:childTnLst>
                                </p:cTn>
                              </p:par>
                              <p:par>
                                <p:cTn id="26" presetID="8" presetClass="exit" presetSubtype="32" fill="hold" nodeType="withEffect">
                                  <p:stCondLst>
                                    <p:cond delay="0"/>
                                  </p:stCondLst>
                                  <p:childTnLst>
                                    <p:animEffect transition="out" filter="diamond(out)">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2" presetClass="exit" presetSubtype="8" fill="hold" nodeType="withEffect">
                                  <p:stCondLst>
                                    <p:cond delay="0"/>
                                  </p:stCondLst>
                                  <p:childTnLst>
                                    <p:anim calcmode="lin" valueType="num">
                                      <p:cBhvr additive="base">
                                        <p:cTn id="30" dur="3000"/>
                                        <p:tgtEl>
                                          <p:spTgt spid="8"/>
                                        </p:tgtEl>
                                        <p:attrNameLst>
                                          <p:attrName>ppt_x</p:attrName>
                                        </p:attrNameLst>
                                      </p:cBhvr>
                                      <p:tavLst>
                                        <p:tav tm="0">
                                          <p:val>
                                            <p:strVal val="ppt_x"/>
                                          </p:val>
                                        </p:tav>
                                        <p:tav tm="100000">
                                          <p:val>
                                            <p:strVal val="0-ppt_w/2"/>
                                          </p:val>
                                        </p:tav>
                                      </p:tavLst>
                                    </p:anim>
                                    <p:anim calcmode="lin" valueType="num">
                                      <p:cBhvr additive="base">
                                        <p:cTn id="31" dur="3000"/>
                                        <p:tgtEl>
                                          <p:spTgt spid="8"/>
                                        </p:tgtEl>
                                        <p:attrNameLst>
                                          <p:attrName>ppt_y</p:attrName>
                                        </p:attrNameLst>
                                      </p:cBhvr>
                                      <p:tavLst>
                                        <p:tav tm="0">
                                          <p:val>
                                            <p:strVal val="ppt_y"/>
                                          </p:val>
                                        </p:tav>
                                        <p:tav tm="100000">
                                          <p:val>
                                            <p:strVal val="ppt_y"/>
                                          </p:val>
                                        </p:tav>
                                      </p:tavLst>
                                    </p:anim>
                                    <p:set>
                                      <p:cBhvr>
                                        <p:cTn id="32" dur="1" fill="hold">
                                          <p:stCondLst>
                                            <p:cond delay="2999"/>
                                          </p:stCondLst>
                                        </p:cTn>
                                        <p:tgtEl>
                                          <p:spTgt spid="8"/>
                                        </p:tgtEl>
                                        <p:attrNameLst>
                                          <p:attrName>style.visibility</p:attrName>
                                        </p:attrNameLst>
                                      </p:cBhvr>
                                      <p:to>
                                        <p:strVal val="hidden"/>
                                      </p:to>
                                    </p:set>
                                  </p:childTnLst>
                                </p:cTn>
                              </p:par>
                              <p:par>
                                <p:cTn id="33" presetID="8" presetClass="exit" presetSubtype="32" fill="hold" nodeType="withEffect">
                                  <p:stCondLst>
                                    <p:cond delay="0"/>
                                  </p:stCondLst>
                                  <p:childTnLst>
                                    <p:animEffect transition="out" filter="diamond(out)">
                                      <p:cBhvr>
                                        <p:cTn id="34" dur="3000"/>
                                        <p:tgtEl>
                                          <p:spTgt spid="9"/>
                                        </p:tgtEl>
                                      </p:cBhvr>
                                    </p:animEffect>
                                    <p:set>
                                      <p:cBhvr>
                                        <p:cTn id="35" dur="1" fill="hold">
                                          <p:stCondLst>
                                            <p:cond delay="2999"/>
                                          </p:stCondLst>
                                        </p:cTn>
                                        <p:tgtEl>
                                          <p:spTgt spid="9"/>
                                        </p:tgtEl>
                                        <p:attrNameLst>
                                          <p:attrName>style.visibility</p:attrName>
                                        </p:attrNameLst>
                                      </p:cBhvr>
                                      <p:to>
                                        <p:strVal val="hidden"/>
                                      </p:to>
                                    </p:set>
                                  </p:childTnLst>
                                </p:cTn>
                              </p:par>
                              <p:par>
                                <p:cTn id="36" presetID="2" presetClass="exit" presetSubtype="2" fill="hold" nodeType="withEffect">
                                  <p:stCondLst>
                                    <p:cond delay="0"/>
                                  </p:stCondLst>
                                  <p:childTnLst>
                                    <p:anim calcmode="lin" valueType="num">
                                      <p:cBhvr additive="base">
                                        <p:cTn id="37" dur="3000"/>
                                        <p:tgtEl>
                                          <p:spTgt spid="9"/>
                                        </p:tgtEl>
                                        <p:attrNameLst>
                                          <p:attrName>ppt_x</p:attrName>
                                        </p:attrNameLst>
                                      </p:cBhvr>
                                      <p:tavLst>
                                        <p:tav tm="0">
                                          <p:val>
                                            <p:strVal val="ppt_x"/>
                                          </p:val>
                                        </p:tav>
                                        <p:tav tm="100000">
                                          <p:val>
                                            <p:strVal val="1+ppt_w/2"/>
                                          </p:val>
                                        </p:tav>
                                      </p:tavLst>
                                    </p:anim>
                                    <p:anim calcmode="lin" valueType="num">
                                      <p:cBhvr additive="base">
                                        <p:cTn id="38" dur="3000"/>
                                        <p:tgtEl>
                                          <p:spTgt spid="9"/>
                                        </p:tgtEl>
                                        <p:attrNameLst>
                                          <p:attrName>ppt_y</p:attrName>
                                        </p:attrNameLst>
                                      </p:cBhvr>
                                      <p:tavLst>
                                        <p:tav tm="0">
                                          <p:val>
                                            <p:strVal val="ppt_y"/>
                                          </p:val>
                                        </p:tav>
                                        <p:tav tm="100000">
                                          <p:val>
                                            <p:strVal val="ppt_y"/>
                                          </p:val>
                                        </p:tav>
                                      </p:tavLst>
                                    </p:anim>
                                    <p:set>
                                      <p:cBhvr>
                                        <p:cTn id="39" dur="1" fill="hold">
                                          <p:stCondLst>
                                            <p:cond delay="2999"/>
                                          </p:stCondLst>
                                        </p:cTn>
                                        <p:tgtEl>
                                          <p:spTgt spid="9"/>
                                        </p:tgtEl>
                                        <p:attrNameLst>
                                          <p:attrName>style.visibility</p:attrName>
                                        </p:attrNameLst>
                                      </p:cBhvr>
                                      <p:to>
                                        <p:strVal val="hidden"/>
                                      </p:to>
                                    </p:set>
                                  </p:childTnLst>
                                </p:cTn>
                              </p:par>
                              <p:par>
                                <p:cTn id="40" presetID="8" presetClass="exit" presetSubtype="32" fill="hold" nodeType="withEffect">
                                  <p:stCondLst>
                                    <p:cond delay="0"/>
                                  </p:stCondLst>
                                  <p:childTnLst>
                                    <p:animEffect transition="out" filter="diamond(out)">
                                      <p:cBhvr>
                                        <p:cTn id="41" dur="3000"/>
                                        <p:tgtEl>
                                          <p:spTgt spid="10"/>
                                        </p:tgtEl>
                                      </p:cBhvr>
                                    </p:animEffect>
                                    <p:set>
                                      <p:cBhvr>
                                        <p:cTn id="42" dur="1" fill="hold">
                                          <p:stCondLst>
                                            <p:cond delay="2999"/>
                                          </p:stCondLst>
                                        </p:cTn>
                                        <p:tgtEl>
                                          <p:spTgt spid="10"/>
                                        </p:tgtEl>
                                        <p:attrNameLst>
                                          <p:attrName>style.visibility</p:attrName>
                                        </p:attrNameLst>
                                      </p:cBhvr>
                                      <p:to>
                                        <p:strVal val="hidden"/>
                                      </p:to>
                                    </p:set>
                                  </p:childTnLst>
                                </p:cTn>
                              </p:par>
                              <p:par>
                                <p:cTn id="43" presetID="2" presetClass="exit" presetSubtype="2" fill="hold" nodeType="withEffect">
                                  <p:stCondLst>
                                    <p:cond delay="0"/>
                                  </p:stCondLst>
                                  <p:childTnLst>
                                    <p:anim calcmode="lin" valueType="num">
                                      <p:cBhvr additive="base">
                                        <p:cTn id="44" dur="3000"/>
                                        <p:tgtEl>
                                          <p:spTgt spid="10"/>
                                        </p:tgtEl>
                                        <p:attrNameLst>
                                          <p:attrName>ppt_x</p:attrName>
                                        </p:attrNameLst>
                                      </p:cBhvr>
                                      <p:tavLst>
                                        <p:tav tm="0">
                                          <p:val>
                                            <p:strVal val="ppt_x"/>
                                          </p:val>
                                        </p:tav>
                                        <p:tav tm="100000">
                                          <p:val>
                                            <p:strVal val="1+ppt_w/2"/>
                                          </p:val>
                                        </p:tav>
                                      </p:tavLst>
                                    </p:anim>
                                    <p:anim calcmode="lin" valueType="num">
                                      <p:cBhvr additive="base">
                                        <p:cTn id="45" dur="3000"/>
                                        <p:tgtEl>
                                          <p:spTgt spid="10"/>
                                        </p:tgtEl>
                                        <p:attrNameLst>
                                          <p:attrName>ppt_y</p:attrName>
                                        </p:attrNameLst>
                                      </p:cBhvr>
                                      <p:tavLst>
                                        <p:tav tm="0">
                                          <p:val>
                                            <p:strVal val="ppt_y"/>
                                          </p:val>
                                        </p:tav>
                                        <p:tav tm="100000">
                                          <p:val>
                                            <p:strVal val="ppt_y"/>
                                          </p:val>
                                        </p:tav>
                                      </p:tavLst>
                                    </p:anim>
                                    <p:set>
                                      <p:cBhvr>
                                        <p:cTn id="46" dur="1" fill="hold">
                                          <p:stCondLst>
                                            <p:cond delay="2999"/>
                                          </p:stCondLst>
                                        </p:cTn>
                                        <p:tgtEl>
                                          <p:spTgt spid="10"/>
                                        </p:tgtEl>
                                        <p:attrNameLst>
                                          <p:attrName>style.visibility</p:attrName>
                                        </p:attrNameLst>
                                      </p:cBhvr>
                                      <p:to>
                                        <p:strVal val="hidden"/>
                                      </p:to>
                                    </p:set>
                                  </p:childTnLst>
                                </p:cTn>
                              </p:par>
                              <p:par>
                                <p:cTn id="47" presetID="8" presetClass="exit" presetSubtype="32" fill="hold" nodeType="withEffect">
                                  <p:stCondLst>
                                    <p:cond delay="0"/>
                                  </p:stCondLst>
                                  <p:childTnLst>
                                    <p:animEffect transition="out" filter="diamond(out)">
                                      <p:cBhvr>
                                        <p:cTn id="48" dur="3000"/>
                                        <p:tgtEl>
                                          <p:spTgt spid="11"/>
                                        </p:tgtEl>
                                      </p:cBhvr>
                                    </p:animEffect>
                                    <p:set>
                                      <p:cBhvr>
                                        <p:cTn id="49" dur="1" fill="hold">
                                          <p:stCondLst>
                                            <p:cond delay="2999"/>
                                          </p:stCondLst>
                                        </p:cTn>
                                        <p:tgtEl>
                                          <p:spTgt spid="11"/>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11"/>
                                        </p:tgtEl>
                                        <p:attrNameLst>
                                          <p:attrName>ppt_x</p:attrName>
                                        </p:attrNameLst>
                                      </p:cBhvr>
                                      <p:tavLst>
                                        <p:tav tm="0">
                                          <p:val>
                                            <p:strVal val="ppt_x"/>
                                          </p:val>
                                        </p:tav>
                                        <p:tav tm="100000">
                                          <p:val>
                                            <p:strVal val="1+ppt_w/2"/>
                                          </p:val>
                                        </p:tav>
                                      </p:tavLst>
                                    </p:anim>
                                    <p:anim calcmode="lin" valueType="num">
                                      <p:cBhvr additive="base">
                                        <p:cTn id="52" dur="3000"/>
                                        <p:tgtEl>
                                          <p:spTgt spid="11"/>
                                        </p:tgtEl>
                                        <p:attrNameLst>
                                          <p:attrName>ppt_y</p:attrName>
                                        </p:attrNameLst>
                                      </p:cBhvr>
                                      <p:tavLst>
                                        <p:tav tm="0">
                                          <p:val>
                                            <p:strVal val="ppt_y"/>
                                          </p:val>
                                        </p:tav>
                                        <p:tav tm="100000">
                                          <p:val>
                                            <p:strVal val="ppt_y"/>
                                          </p:val>
                                        </p:tav>
                                      </p:tavLst>
                                    </p:anim>
                                    <p:set>
                                      <p:cBhvr>
                                        <p:cTn id="53" dur="1" fill="hold">
                                          <p:stCondLst>
                                            <p:cond delay="2999"/>
                                          </p:stCondLst>
                                        </p:cTn>
                                        <p:tgtEl>
                                          <p:spTgt spid="11"/>
                                        </p:tgtEl>
                                        <p:attrNameLst>
                                          <p:attrName>style.visibility</p:attrName>
                                        </p:attrNameLst>
                                      </p:cBhvr>
                                      <p:to>
                                        <p:strVal val="hidden"/>
                                      </p:to>
                                    </p:set>
                                  </p:childTnLst>
                                </p:cTn>
                              </p:par>
                              <p:par>
                                <p:cTn id="54" presetID="8" presetClass="exit" presetSubtype="32" fill="hold" nodeType="withEffect">
                                  <p:stCondLst>
                                    <p:cond delay="0"/>
                                  </p:stCondLst>
                                  <p:childTnLst>
                                    <p:animEffect transition="out" filter="diamond(out)">
                                      <p:cBhvr>
                                        <p:cTn id="55" dur="3000"/>
                                        <p:tgtEl>
                                          <p:spTgt spid="12"/>
                                        </p:tgtEl>
                                      </p:cBhvr>
                                    </p:animEffect>
                                    <p:set>
                                      <p:cBhvr>
                                        <p:cTn id="56" dur="1" fill="hold">
                                          <p:stCondLst>
                                            <p:cond delay="2999"/>
                                          </p:stCondLst>
                                        </p:cTn>
                                        <p:tgtEl>
                                          <p:spTgt spid="12"/>
                                        </p:tgtEl>
                                        <p:attrNameLst>
                                          <p:attrName>style.visibility</p:attrName>
                                        </p:attrNameLst>
                                      </p:cBhvr>
                                      <p:to>
                                        <p:strVal val="hidden"/>
                                      </p:to>
                                    </p:set>
                                  </p:childTnLst>
                                </p:cTn>
                              </p:par>
                              <p:par>
                                <p:cTn id="57" presetID="2" presetClass="exit" presetSubtype="2" fill="hold" nodeType="withEffect">
                                  <p:stCondLst>
                                    <p:cond delay="0"/>
                                  </p:stCondLst>
                                  <p:childTnLst>
                                    <p:anim calcmode="lin" valueType="num">
                                      <p:cBhvr additive="base">
                                        <p:cTn id="58" dur="3000"/>
                                        <p:tgtEl>
                                          <p:spTgt spid="12"/>
                                        </p:tgtEl>
                                        <p:attrNameLst>
                                          <p:attrName>ppt_x</p:attrName>
                                        </p:attrNameLst>
                                      </p:cBhvr>
                                      <p:tavLst>
                                        <p:tav tm="0">
                                          <p:val>
                                            <p:strVal val="ppt_x"/>
                                          </p:val>
                                        </p:tav>
                                        <p:tav tm="100000">
                                          <p:val>
                                            <p:strVal val="1+ppt_w/2"/>
                                          </p:val>
                                        </p:tav>
                                      </p:tavLst>
                                    </p:anim>
                                    <p:anim calcmode="lin" valueType="num">
                                      <p:cBhvr additive="base">
                                        <p:cTn id="59" dur="3000"/>
                                        <p:tgtEl>
                                          <p:spTgt spid="12"/>
                                        </p:tgtEl>
                                        <p:attrNameLst>
                                          <p:attrName>ppt_y</p:attrName>
                                        </p:attrNameLst>
                                      </p:cBhvr>
                                      <p:tavLst>
                                        <p:tav tm="0">
                                          <p:val>
                                            <p:strVal val="ppt_y"/>
                                          </p:val>
                                        </p:tav>
                                        <p:tav tm="100000">
                                          <p:val>
                                            <p:strVal val="ppt_y"/>
                                          </p:val>
                                        </p:tav>
                                      </p:tavLst>
                                    </p:anim>
                                    <p:set>
                                      <p:cBhvr>
                                        <p:cTn id="60" dur="1" fill="hold">
                                          <p:stCondLst>
                                            <p:cond delay="2999"/>
                                          </p:stCondLst>
                                        </p:cTn>
                                        <p:tgtEl>
                                          <p:spTgt spid="12"/>
                                        </p:tgtEl>
                                        <p:attrNameLst>
                                          <p:attrName>style.visibility</p:attrName>
                                        </p:attrNameLst>
                                      </p:cBhvr>
                                      <p:to>
                                        <p:strVal val="hidden"/>
                                      </p:to>
                                    </p:set>
                                  </p:childTnLst>
                                </p:cTn>
                              </p:par>
                              <p:par>
                                <p:cTn id="61" presetID="23" presetClass="entr" presetSubtype="288" fill="hold" nodeType="withEffect">
                                  <p:stCondLst>
                                    <p:cond delay="500"/>
                                  </p:stCondLst>
                                  <p:childTnLst>
                                    <p:set>
                                      <p:cBhvr>
                                        <p:cTn id="62" dur="1" fill="hold">
                                          <p:stCondLst>
                                            <p:cond delay="0"/>
                                          </p:stCondLst>
                                        </p:cTn>
                                        <p:tgtEl>
                                          <p:spTgt spid="14"/>
                                        </p:tgtEl>
                                        <p:attrNameLst>
                                          <p:attrName>style.visibility</p:attrName>
                                        </p:attrNameLst>
                                      </p:cBhvr>
                                      <p:to>
                                        <p:strVal val="visible"/>
                                      </p:to>
                                    </p:set>
                                    <p:anim calcmode="lin" valueType="num">
                                      <p:cBhvr>
                                        <p:cTn id="63" dur="3000" fill="hold"/>
                                        <p:tgtEl>
                                          <p:spTgt spid="14"/>
                                        </p:tgtEl>
                                        <p:attrNameLst>
                                          <p:attrName>ppt_w</p:attrName>
                                        </p:attrNameLst>
                                      </p:cBhvr>
                                      <p:tavLst>
                                        <p:tav tm="0">
                                          <p:val>
                                            <p:strVal val="4/3*#ppt_w"/>
                                          </p:val>
                                        </p:tav>
                                        <p:tav tm="100000">
                                          <p:val>
                                            <p:strVal val="#ppt_w"/>
                                          </p:val>
                                        </p:tav>
                                      </p:tavLst>
                                    </p:anim>
                                    <p:anim calcmode="lin" valueType="num">
                                      <p:cBhvr>
                                        <p:cTn id="64" dur="3000" fill="hold"/>
                                        <p:tgtEl>
                                          <p:spTgt spid="14"/>
                                        </p:tgtEl>
                                        <p:attrNameLst>
                                          <p:attrName>ppt_h</p:attrName>
                                        </p:attrNameLst>
                                      </p:cBhvr>
                                      <p:tavLst>
                                        <p:tav tm="0">
                                          <p:val>
                                            <p:strVal val="4/3*#ppt_h"/>
                                          </p:val>
                                        </p:tav>
                                        <p:tav tm="100000">
                                          <p:val>
                                            <p:strVal val="#ppt_h"/>
                                          </p:val>
                                        </p:tav>
                                      </p:tavLst>
                                    </p:anim>
                                  </p:childTnLst>
                                </p:cTn>
                              </p:par>
                              <p:par>
                                <p:cTn id="65" presetID="16" presetClass="entr" presetSubtype="37" fill="hold" nodeType="withEffect">
                                  <p:stCondLst>
                                    <p:cond delay="500"/>
                                  </p:stCondLst>
                                  <p:childTnLst>
                                    <p:set>
                                      <p:cBhvr>
                                        <p:cTn id="66" dur="1" fill="hold">
                                          <p:stCondLst>
                                            <p:cond delay="0"/>
                                          </p:stCondLst>
                                        </p:cTn>
                                        <p:tgtEl>
                                          <p:spTgt spid="14"/>
                                        </p:tgtEl>
                                        <p:attrNameLst>
                                          <p:attrName>style.visibility</p:attrName>
                                        </p:attrNameLst>
                                      </p:cBhvr>
                                      <p:to>
                                        <p:strVal val="visible"/>
                                      </p:to>
                                    </p:set>
                                    <p:animEffect transition="in" filter="barn(outVertical)">
                                      <p:cBhvr>
                                        <p:cTn id="67" dur="3000"/>
                                        <p:tgtEl>
                                          <p:spTgt spid="14"/>
                                        </p:tgtEl>
                                      </p:cBhvr>
                                    </p:animEffect>
                                  </p:childTnLst>
                                </p:cTn>
                              </p:par>
                            </p:childTnLst>
                          </p:cTn>
                        </p:par>
                        <p:par>
                          <p:cTn id="68" fill="hold">
                            <p:stCondLst>
                              <p:cond delay="3500"/>
                            </p:stCondLst>
                            <p:childTnLst>
                              <p:par>
                                <p:cTn id="69" presetID="23" presetClass="entr" presetSubtype="16" fill="hold" grpId="0" nodeType="after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2000" fill="hold"/>
                                        <p:tgtEl>
                                          <p:spTgt spid="13"/>
                                        </p:tgtEl>
                                        <p:attrNameLst>
                                          <p:attrName>ppt_w</p:attrName>
                                        </p:attrNameLst>
                                      </p:cBhvr>
                                      <p:tavLst>
                                        <p:tav tm="0">
                                          <p:val>
                                            <p:fltVal val="0"/>
                                          </p:val>
                                        </p:tav>
                                        <p:tav tm="100000">
                                          <p:val>
                                            <p:strVal val="#ppt_w"/>
                                          </p:val>
                                        </p:tav>
                                      </p:tavLst>
                                    </p:anim>
                                    <p:anim calcmode="lin" valueType="num">
                                      <p:cBhvr>
                                        <p:cTn id="72" dur="2000" fill="hold"/>
                                        <p:tgtEl>
                                          <p:spTgt spid="13"/>
                                        </p:tgtEl>
                                        <p:attrNameLst>
                                          <p:attrName>ppt_h</p:attrName>
                                        </p:attrNameLst>
                                      </p:cBhvr>
                                      <p:tavLst>
                                        <p:tav tm="0">
                                          <p:val>
                                            <p:fltVal val="0"/>
                                          </p:val>
                                        </p:tav>
                                        <p:tav tm="100000">
                                          <p:val>
                                            <p:strVal val="#ppt_h"/>
                                          </p:val>
                                        </p:tav>
                                      </p:tavLst>
                                    </p:anim>
                                  </p:childTnLst>
                                </p:cTn>
                              </p:par>
                            </p:childTnLst>
                          </p:cTn>
                        </p:par>
                        <p:par>
                          <p:cTn id="73" fill="hold">
                            <p:stCondLst>
                              <p:cond delay="55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5"/>
                                        </p:tgtEl>
                                        <p:attrNameLst>
                                          <p:attrName>style.visibility</p:attrName>
                                        </p:attrNameLst>
                                      </p:cBhvr>
                                      <p:to>
                                        <p:strVal val="visible"/>
                                      </p:to>
                                    </p:set>
                                    <p:animEffect transition="in" filter="fade">
                                      <p:cBhvr>
                                        <p:cTn id="76" dur="1000"/>
                                        <p:tgtEl>
                                          <p:spTgt spid="15"/>
                                        </p:tgtEl>
                                      </p:cBhvr>
                                    </p:animEffect>
                                    <p:anim calcmode="lin" valueType="num">
                                      <p:cBhvr>
                                        <p:cTn id="77" dur="1000" fill="hold"/>
                                        <p:tgtEl>
                                          <p:spTgt spid="15"/>
                                        </p:tgtEl>
                                        <p:attrNameLst>
                                          <p:attrName>ppt_x</p:attrName>
                                        </p:attrNameLst>
                                      </p:cBhvr>
                                      <p:tavLst>
                                        <p:tav tm="0">
                                          <p:val>
                                            <p:strVal val="#ppt_x-.1"/>
                                          </p:val>
                                        </p:tav>
                                        <p:tav tm="100000">
                                          <p:val>
                                            <p:strVal val="#ppt_x"/>
                                          </p:val>
                                        </p:tav>
                                      </p:tavLst>
                                    </p:anim>
                                    <p:anim calcmode="lin" valueType="num">
                                      <p:cBhvr>
                                        <p:cTn id="7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ladro-clown-1.jpg"/>
          <p:cNvPicPr>
            <a:picLocks noChangeAspect="1"/>
          </p:cNvPicPr>
          <p:nvPr/>
        </p:nvPicPr>
        <p:blipFill>
          <a:blip r:embed="rId2" cstate="print"/>
          <a:srcRect/>
          <a:stretch>
            <a:fillRect/>
          </a:stretch>
        </p:blipFill>
        <p:spPr bwMode="auto">
          <a:xfrm>
            <a:off x="0" y="757238"/>
            <a:ext cx="9144000" cy="4200525"/>
          </a:xfrm>
          <a:prstGeom prst="rect">
            <a:avLst/>
          </a:prstGeom>
          <a:noFill/>
          <a:ln w="9525">
            <a:noFill/>
            <a:miter lim="800000"/>
            <a:headEnd/>
            <a:tailEnd/>
          </a:ln>
        </p:spPr>
      </p:pic>
      <p:sp>
        <p:nvSpPr>
          <p:cNvPr id="42" name="41 Marco"/>
          <p:cNvSpPr/>
          <p:nvPr/>
        </p:nvSpPr>
        <p:spPr>
          <a:xfrm>
            <a:off x="0" y="0"/>
            <a:ext cx="714375" cy="757238"/>
          </a:xfrm>
          <a:prstGeom prst="frame">
            <a:avLst>
              <a:gd name="adj1" fmla="val 44112"/>
            </a:avLst>
          </a:prstGeom>
          <a:solidFill>
            <a:schemeClr val="tx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3" name="42 Marco"/>
          <p:cNvSpPr/>
          <p:nvPr/>
        </p:nvSpPr>
        <p:spPr>
          <a:xfrm>
            <a:off x="900113" y="0"/>
            <a:ext cx="714375" cy="757238"/>
          </a:xfrm>
          <a:prstGeom prst="frame">
            <a:avLst>
              <a:gd name="adj1" fmla="val 44112"/>
            </a:avLst>
          </a:prstGeom>
          <a:solidFill>
            <a:schemeClr val="bg1">
              <a:lumMod val="50000"/>
              <a:lumOff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4" name="43 Marco"/>
          <p:cNvSpPr/>
          <p:nvPr/>
        </p:nvSpPr>
        <p:spPr>
          <a:xfrm>
            <a:off x="1835150" y="0"/>
            <a:ext cx="714375" cy="757238"/>
          </a:xfrm>
          <a:prstGeom prst="frame">
            <a:avLst>
              <a:gd name="adj1" fmla="val 44112"/>
            </a:avLst>
          </a:prstGeom>
          <a:solidFill>
            <a:schemeClr val="tx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5" name="44 Marco"/>
          <p:cNvSpPr/>
          <p:nvPr/>
        </p:nvSpPr>
        <p:spPr>
          <a:xfrm>
            <a:off x="2771775" y="0"/>
            <a:ext cx="714375" cy="757238"/>
          </a:xfrm>
          <a:prstGeom prst="frame">
            <a:avLst>
              <a:gd name="adj1" fmla="val 44112"/>
            </a:avLst>
          </a:prstGeom>
          <a:solidFill>
            <a:schemeClr val="bg1">
              <a:lumMod val="50000"/>
              <a:lumOff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6" name="45 Marco"/>
          <p:cNvSpPr/>
          <p:nvPr/>
        </p:nvSpPr>
        <p:spPr>
          <a:xfrm>
            <a:off x="3708400" y="0"/>
            <a:ext cx="714375" cy="757238"/>
          </a:xfrm>
          <a:prstGeom prst="frame">
            <a:avLst>
              <a:gd name="adj1" fmla="val 44112"/>
            </a:avLst>
          </a:prstGeom>
          <a:solidFill>
            <a:schemeClr val="tx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7" name="46 Marco"/>
          <p:cNvSpPr/>
          <p:nvPr/>
        </p:nvSpPr>
        <p:spPr>
          <a:xfrm>
            <a:off x="4643438" y="0"/>
            <a:ext cx="714375" cy="757238"/>
          </a:xfrm>
          <a:prstGeom prst="frame">
            <a:avLst>
              <a:gd name="adj1" fmla="val 44112"/>
            </a:avLst>
          </a:prstGeom>
          <a:solidFill>
            <a:schemeClr val="bg1">
              <a:lumMod val="50000"/>
              <a:lumOff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9" name="48 Marco"/>
          <p:cNvSpPr/>
          <p:nvPr/>
        </p:nvSpPr>
        <p:spPr>
          <a:xfrm>
            <a:off x="5580063" y="0"/>
            <a:ext cx="785812" cy="757238"/>
          </a:xfrm>
          <a:prstGeom prst="frame">
            <a:avLst>
              <a:gd name="adj1" fmla="val 44112"/>
            </a:avLst>
          </a:prstGeom>
          <a:solidFill>
            <a:schemeClr val="tx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0" name="49 Marco"/>
          <p:cNvSpPr/>
          <p:nvPr/>
        </p:nvSpPr>
        <p:spPr>
          <a:xfrm>
            <a:off x="6588125" y="0"/>
            <a:ext cx="714375" cy="757238"/>
          </a:xfrm>
          <a:prstGeom prst="frame">
            <a:avLst>
              <a:gd name="adj1" fmla="val 44112"/>
            </a:avLst>
          </a:prstGeom>
          <a:solidFill>
            <a:schemeClr val="bg1">
              <a:lumMod val="50000"/>
              <a:lumOff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1" name="50 Marco"/>
          <p:cNvSpPr/>
          <p:nvPr/>
        </p:nvSpPr>
        <p:spPr>
          <a:xfrm>
            <a:off x="7524750" y="0"/>
            <a:ext cx="714375" cy="757238"/>
          </a:xfrm>
          <a:prstGeom prst="frame">
            <a:avLst>
              <a:gd name="adj1" fmla="val 44112"/>
            </a:avLst>
          </a:prstGeom>
          <a:solidFill>
            <a:schemeClr val="tx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2" name="51 Marco"/>
          <p:cNvSpPr/>
          <p:nvPr/>
        </p:nvSpPr>
        <p:spPr>
          <a:xfrm>
            <a:off x="8429625" y="0"/>
            <a:ext cx="714375" cy="757238"/>
          </a:xfrm>
          <a:prstGeom prst="frame">
            <a:avLst>
              <a:gd name="adj1" fmla="val 44112"/>
            </a:avLst>
          </a:prstGeom>
          <a:solidFill>
            <a:schemeClr val="bg1">
              <a:lumMod val="50000"/>
              <a:lumOff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8" name="57 Marco"/>
          <p:cNvSpPr/>
          <p:nvPr/>
        </p:nvSpPr>
        <p:spPr>
          <a:xfrm>
            <a:off x="0" y="4957763"/>
            <a:ext cx="714375" cy="757237"/>
          </a:xfrm>
          <a:prstGeom prst="frame">
            <a:avLst>
              <a:gd name="adj1" fmla="val 44112"/>
            </a:avLst>
          </a:prstGeom>
          <a:solidFill>
            <a:schemeClr val="bg1">
              <a:lumMod val="50000"/>
              <a:lumOff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9" name="58 Marco"/>
          <p:cNvSpPr/>
          <p:nvPr/>
        </p:nvSpPr>
        <p:spPr>
          <a:xfrm>
            <a:off x="900113" y="4957763"/>
            <a:ext cx="714375" cy="757237"/>
          </a:xfrm>
          <a:prstGeom prst="frame">
            <a:avLst>
              <a:gd name="adj1" fmla="val 44112"/>
            </a:avLst>
          </a:prstGeom>
          <a:solidFill>
            <a:schemeClr val="tx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0" name="59 Marco"/>
          <p:cNvSpPr/>
          <p:nvPr/>
        </p:nvSpPr>
        <p:spPr>
          <a:xfrm>
            <a:off x="1835150" y="4957763"/>
            <a:ext cx="714375" cy="757237"/>
          </a:xfrm>
          <a:prstGeom prst="frame">
            <a:avLst>
              <a:gd name="adj1" fmla="val 44112"/>
            </a:avLst>
          </a:prstGeom>
          <a:solidFill>
            <a:schemeClr val="bg1">
              <a:lumMod val="50000"/>
              <a:lumOff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1" name="60 Marco"/>
          <p:cNvSpPr/>
          <p:nvPr/>
        </p:nvSpPr>
        <p:spPr>
          <a:xfrm>
            <a:off x="2786063" y="4957763"/>
            <a:ext cx="714375" cy="757237"/>
          </a:xfrm>
          <a:prstGeom prst="frame">
            <a:avLst>
              <a:gd name="adj1" fmla="val 44112"/>
            </a:avLst>
          </a:prstGeom>
          <a:solidFill>
            <a:schemeClr val="tx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2" name="61 Marco"/>
          <p:cNvSpPr/>
          <p:nvPr/>
        </p:nvSpPr>
        <p:spPr>
          <a:xfrm>
            <a:off x="3708400" y="4957763"/>
            <a:ext cx="714375" cy="757237"/>
          </a:xfrm>
          <a:prstGeom prst="frame">
            <a:avLst>
              <a:gd name="adj1" fmla="val 44112"/>
            </a:avLst>
          </a:prstGeom>
          <a:solidFill>
            <a:schemeClr val="bg1">
              <a:lumMod val="50000"/>
              <a:lumOff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3" name="62 Marco"/>
          <p:cNvSpPr/>
          <p:nvPr/>
        </p:nvSpPr>
        <p:spPr>
          <a:xfrm>
            <a:off x="4643438" y="4957763"/>
            <a:ext cx="714375" cy="757237"/>
          </a:xfrm>
          <a:prstGeom prst="frame">
            <a:avLst>
              <a:gd name="adj1" fmla="val 44112"/>
            </a:avLst>
          </a:prstGeom>
          <a:solidFill>
            <a:schemeClr val="tx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5" name="64 Marco"/>
          <p:cNvSpPr/>
          <p:nvPr/>
        </p:nvSpPr>
        <p:spPr>
          <a:xfrm>
            <a:off x="5572125" y="4957763"/>
            <a:ext cx="785813" cy="757237"/>
          </a:xfrm>
          <a:prstGeom prst="frame">
            <a:avLst>
              <a:gd name="adj1" fmla="val 44112"/>
            </a:avLst>
          </a:prstGeom>
          <a:solidFill>
            <a:schemeClr val="bg1">
              <a:lumMod val="50000"/>
              <a:lumOff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6" name="65 Marco"/>
          <p:cNvSpPr/>
          <p:nvPr/>
        </p:nvSpPr>
        <p:spPr>
          <a:xfrm>
            <a:off x="6588125" y="4957763"/>
            <a:ext cx="714375" cy="757237"/>
          </a:xfrm>
          <a:prstGeom prst="frame">
            <a:avLst>
              <a:gd name="adj1" fmla="val 44112"/>
            </a:avLst>
          </a:prstGeom>
          <a:solidFill>
            <a:schemeClr val="tx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7" name="66 Marco"/>
          <p:cNvSpPr/>
          <p:nvPr/>
        </p:nvSpPr>
        <p:spPr>
          <a:xfrm>
            <a:off x="7524750" y="4957763"/>
            <a:ext cx="714375" cy="757237"/>
          </a:xfrm>
          <a:prstGeom prst="frame">
            <a:avLst>
              <a:gd name="adj1" fmla="val 44112"/>
            </a:avLst>
          </a:prstGeom>
          <a:solidFill>
            <a:schemeClr val="bg1">
              <a:lumMod val="50000"/>
              <a:lumOff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8" name="67 Marco"/>
          <p:cNvSpPr/>
          <p:nvPr/>
        </p:nvSpPr>
        <p:spPr>
          <a:xfrm>
            <a:off x="8429625" y="4957763"/>
            <a:ext cx="714375" cy="757237"/>
          </a:xfrm>
          <a:prstGeom prst="frame">
            <a:avLst>
              <a:gd name="adj1" fmla="val 44112"/>
            </a:avLst>
          </a:prstGeom>
          <a:solidFill>
            <a:schemeClr val="tx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CuadroTexto"/>
          <p:cNvSpPr txBox="1"/>
          <p:nvPr/>
        </p:nvSpPr>
        <p:spPr>
          <a:xfrm>
            <a:off x="4356100" y="912813"/>
            <a:ext cx="2600325" cy="461962"/>
          </a:xfrm>
          <a:prstGeom prst="rect">
            <a:avLst/>
          </a:prstGeom>
          <a:noFill/>
        </p:spPr>
        <p:txBody>
          <a:bodyPr wrap="none">
            <a:spAutoFit/>
          </a:bodyPr>
          <a:lstStyle/>
          <a:p>
            <a:pPr fontAlgn="auto">
              <a:spcBef>
                <a:spcPts val="0"/>
              </a:spcBef>
              <a:spcAft>
                <a:spcPts val="0"/>
              </a:spcAft>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mn-cs"/>
              </a:rPr>
              <a:t>La Aspiradora</a:t>
            </a:r>
          </a:p>
        </p:txBody>
      </p:sp>
      <p:sp>
        <p:nvSpPr>
          <p:cNvPr id="24" name="23 CuadroTexto"/>
          <p:cNvSpPr txBox="1"/>
          <p:nvPr/>
        </p:nvSpPr>
        <p:spPr>
          <a:xfrm>
            <a:off x="323850" y="4514850"/>
            <a:ext cx="7866256" cy="1200329"/>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idea de la aspiradora nació de las preocupaciones del propietario de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una tienda de objetos de porcelana norteamericano, alérgico al polvo M.R. </a:t>
            </a:r>
          </a:p>
          <a:p>
            <a:pPr fontAlgn="auto">
              <a:spcBef>
                <a:spcPts val="0"/>
              </a:spcBef>
              <a:spcAft>
                <a:spcPts val="0"/>
              </a:spcAft>
              <a:defRPr/>
            </a:pP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Bisselli</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y su barredora o cepillo giratorio, que patentó en 1876 con el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nombre de Grand Rapids.</a:t>
            </a:r>
          </a:p>
        </p:txBody>
      </p:sp>
    </p:spTree>
  </p:cSld>
  <p:clrMapOvr>
    <a:masterClrMapping/>
  </p:clrMapOvr>
  <mc:AlternateContent xmlns:mc="http://schemas.openxmlformats.org/markup-compatibility/2006" xmlns:p14="http://schemas.microsoft.com/office/powerpoint/2010/main">
    <mc:Choice Requires="p14">
      <p:transition spd="slow" p14:dur="2500" advTm="30000">
        <p14:shred/>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42"/>
                                        </p:tgtEl>
                                        <p:attrNameLst>
                                          <p:attrName>r</p:attrName>
                                        </p:attrNameLst>
                                      </p:cBhvr>
                                    </p:animRot>
                                  </p:childTnLst>
                                </p:cTn>
                              </p:par>
                              <p:par>
                                <p:cTn id="7" presetID="2" presetClass="entr" presetSubtype="8" fill="hold" nodeType="withEffect">
                                  <p:stCondLst>
                                    <p:cond delay="0"/>
                                  </p:stCondLst>
                                  <p:childTnLst>
                                    <p:set>
                                      <p:cBhvr>
                                        <p:cTn id="8" dur="1" fill="hold">
                                          <p:stCondLst>
                                            <p:cond delay="0"/>
                                          </p:stCondLst>
                                        </p:cTn>
                                        <p:tgtEl>
                                          <p:spTgt spid="42"/>
                                        </p:tgtEl>
                                        <p:attrNameLst>
                                          <p:attrName>style.visibility</p:attrName>
                                        </p:attrNameLst>
                                      </p:cBhvr>
                                      <p:to>
                                        <p:strVal val="visible"/>
                                      </p:to>
                                    </p:set>
                                    <p:anim calcmode="lin" valueType="num">
                                      <p:cBhvr additive="base">
                                        <p:cTn id="9" dur="3000" fill="hold"/>
                                        <p:tgtEl>
                                          <p:spTgt spid="42"/>
                                        </p:tgtEl>
                                        <p:attrNameLst>
                                          <p:attrName>ppt_x</p:attrName>
                                        </p:attrNameLst>
                                      </p:cBhvr>
                                      <p:tavLst>
                                        <p:tav tm="0">
                                          <p:val>
                                            <p:strVal val="0-#ppt_w/2"/>
                                          </p:val>
                                        </p:tav>
                                        <p:tav tm="100000">
                                          <p:val>
                                            <p:strVal val="#ppt_x"/>
                                          </p:val>
                                        </p:tav>
                                      </p:tavLst>
                                    </p:anim>
                                    <p:anim calcmode="lin" valueType="num">
                                      <p:cBhvr additive="base">
                                        <p:cTn id="10" dur="3000" fill="hold"/>
                                        <p:tgtEl>
                                          <p:spTgt spid="42"/>
                                        </p:tgtEl>
                                        <p:attrNameLst>
                                          <p:attrName>ppt_y</p:attrName>
                                        </p:attrNameLst>
                                      </p:cBhvr>
                                      <p:tavLst>
                                        <p:tav tm="0">
                                          <p:val>
                                            <p:strVal val="#ppt_y"/>
                                          </p:val>
                                        </p:tav>
                                        <p:tav tm="100000">
                                          <p:val>
                                            <p:strVal val="#ppt_y"/>
                                          </p:val>
                                        </p:tav>
                                      </p:tavLst>
                                    </p:anim>
                                  </p:childTnLst>
                                </p:cTn>
                              </p:par>
                              <p:par>
                                <p:cTn id="11" presetID="8" presetClass="emph" presetSubtype="0" fill="hold" nodeType="withEffect">
                                  <p:stCondLst>
                                    <p:cond delay="0"/>
                                  </p:stCondLst>
                                  <p:childTnLst>
                                    <p:animRot by="21600000">
                                      <p:cBhvr>
                                        <p:cTn id="12" dur="3000" fill="hold"/>
                                        <p:tgtEl>
                                          <p:spTgt spid="43"/>
                                        </p:tgtEl>
                                        <p:attrNameLst>
                                          <p:attrName>r</p:attrName>
                                        </p:attrNameLst>
                                      </p:cBhvr>
                                    </p:animRot>
                                  </p:childTnLst>
                                </p:cTn>
                              </p:par>
                              <p:par>
                                <p:cTn id="13" presetID="2" presetClass="entr" presetSubtype="8" fill="hold" nodeType="withEffect">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3000" fill="hold"/>
                                        <p:tgtEl>
                                          <p:spTgt spid="43"/>
                                        </p:tgtEl>
                                        <p:attrNameLst>
                                          <p:attrName>ppt_x</p:attrName>
                                        </p:attrNameLst>
                                      </p:cBhvr>
                                      <p:tavLst>
                                        <p:tav tm="0">
                                          <p:val>
                                            <p:strVal val="0-#ppt_w/2"/>
                                          </p:val>
                                        </p:tav>
                                        <p:tav tm="100000">
                                          <p:val>
                                            <p:strVal val="#ppt_x"/>
                                          </p:val>
                                        </p:tav>
                                      </p:tavLst>
                                    </p:anim>
                                    <p:anim calcmode="lin" valueType="num">
                                      <p:cBhvr additive="base">
                                        <p:cTn id="16" dur="3000" fill="hold"/>
                                        <p:tgtEl>
                                          <p:spTgt spid="43"/>
                                        </p:tgtEl>
                                        <p:attrNameLst>
                                          <p:attrName>ppt_y</p:attrName>
                                        </p:attrNameLst>
                                      </p:cBhvr>
                                      <p:tavLst>
                                        <p:tav tm="0">
                                          <p:val>
                                            <p:strVal val="#ppt_y"/>
                                          </p:val>
                                        </p:tav>
                                        <p:tav tm="100000">
                                          <p:val>
                                            <p:strVal val="#ppt_y"/>
                                          </p:val>
                                        </p:tav>
                                      </p:tavLst>
                                    </p:anim>
                                  </p:childTnLst>
                                </p:cTn>
                              </p:par>
                              <p:par>
                                <p:cTn id="17" presetID="8" presetClass="emph" presetSubtype="0" fill="hold" nodeType="withEffect">
                                  <p:stCondLst>
                                    <p:cond delay="0"/>
                                  </p:stCondLst>
                                  <p:childTnLst>
                                    <p:animRot by="21600000">
                                      <p:cBhvr>
                                        <p:cTn id="18" dur="3000" fill="hold"/>
                                        <p:tgtEl>
                                          <p:spTgt spid="44"/>
                                        </p:tgtEl>
                                        <p:attrNameLst>
                                          <p:attrName>r</p:attrName>
                                        </p:attrNameLst>
                                      </p:cBhvr>
                                    </p:animRot>
                                  </p:childTnLst>
                                </p:cTn>
                              </p:par>
                              <p:par>
                                <p:cTn id="19" presetID="2" presetClass="entr" presetSubtype="8" fill="hold" nodeType="with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additive="base">
                                        <p:cTn id="21" dur="3000" fill="hold"/>
                                        <p:tgtEl>
                                          <p:spTgt spid="44"/>
                                        </p:tgtEl>
                                        <p:attrNameLst>
                                          <p:attrName>ppt_x</p:attrName>
                                        </p:attrNameLst>
                                      </p:cBhvr>
                                      <p:tavLst>
                                        <p:tav tm="0">
                                          <p:val>
                                            <p:strVal val="0-#ppt_w/2"/>
                                          </p:val>
                                        </p:tav>
                                        <p:tav tm="100000">
                                          <p:val>
                                            <p:strVal val="#ppt_x"/>
                                          </p:val>
                                        </p:tav>
                                      </p:tavLst>
                                    </p:anim>
                                    <p:anim calcmode="lin" valueType="num">
                                      <p:cBhvr additive="base">
                                        <p:cTn id="22" dur="3000" fill="hold"/>
                                        <p:tgtEl>
                                          <p:spTgt spid="44"/>
                                        </p:tgtEl>
                                        <p:attrNameLst>
                                          <p:attrName>ppt_y</p:attrName>
                                        </p:attrNameLst>
                                      </p:cBhvr>
                                      <p:tavLst>
                                        <p:tav tm="0">
                                          <p:val>
                                            <p:strVal val="#ppt_y"/>
                                          </p:val>
                                        </p:tav>
                                        <p:tav tm="100000">
                                          <p:val>
                                            <p:strVal val="#ppt_y"/>
                                          </p:val>
                                        </p:tav>
                                      </p:tavLst>
                                    </p:anim>
                                  </p:childTnLst>
                                </p:cTn>
                              </p:par>
                              <p:par>
                                <p:cTn id="23" presetID="8" presetClass="emph" presetSubtype="0" fill="hold" nodeType="withEffect">
                                  <p:stCondLst>
                                    <p:cond delay="0"/>
                                  </p:stCondLst>
                                  <p:childTnLst>
                                    <p:animRot by="21600000">
                                      <p:cBhvr>
                                        <p:cTn id="24" dur="3000" fill="hold"/>
                                        <p:tgtEl>
                                          <p:spTgt spid="45"/>
                                        </p:tgtEl>
                                        <p:attrNameLst>
                                          <p:attrName>r</p:attrName>
                                        </p:attrNameLst>
                                      </p:cBhvr>
                                    </p:animRot>
                                  </p:childTnLst>
                                </p:cTn>
                              </p:par>
                              <p:par>
                                <p:cTn id="25" presetID="2" presetClass="entr" presetSubtype="8" fill="hold" nodeType="with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3000" fill="hold"/>
                                        <p:tgtEl>
                                          <p:spTgt spid="45"/>
                                        </p:tgtEl>
                                        <p:attrNameLst>
                                          <p:attrName>ppt_x</p:attrName>
                                        </p:attrNameLst>
                                      </p:cBhvr>
                                      <p:tavLst>
                                        <p:tav tm="0">
                                          <p:val>
                                            <p:strVal val="0-#ppt_w/2"/>
                                          </p:val>
                                        </p:tav>
                                        <p:tav tm="100000">
                                          <p:val>
                                            <p:strVal val="#ppt_x"/>
                                          </p:val>
                                        </p:tav>
                                      </p:tavLst>
                                    </p:anim>
                                    <p:anim calcmode="lin" valueType="num">
                                      <p:cBhvr additive="base">
                                        <p:cTn id="28" dur="3000" fill="hold"/>
                                        <p:tgtEl>
                                          <p:spTgt spid="45"/>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46"/>
                                        </p:tgtEl>
                                        <p:attrNameLst>
                                          <p:attrName>r</p:attrName>
                                        </p:attrNameLst>
                                      </p:cBhvr>
                                    </p:animRot>
                                  </p:childTnLst>
                                </p:cTn>
                              </p:par>
                              <p:par>
                                <p:cTn id="31" presetID="2" presetClass="entr" presetSubtype="8" fill="hold" nodeType="withEffect">
                                  <p:stCondLst>
                                    <p:cond delay="0"/>
                                  </p:stCondLst>
                                  <p:childTnLst>
                                    <p:set>
                                      <p:cBhvr>
                                        <p:cTn id="32" dur="1" fill="hold">
                                          <p:stCondLst>
                                            <p:cond delay="0"/>
                                          </p:stCondLst>
                                        </p:cTn>
                                        <p:tgtEl>
                                          <p:spTgt spid="46"/>
                                        </p:tgtEl>
                                        <p:attrNameLst>
                                          <p:attrName>style.visibility</p:attrName>
                                        </p:attrNameLst>
                                      </p:cBhvr>
                                      <p:to>
                                        <p:strVal val="visible"/>
                                      </p:to>
                                    </p:set>
                                    <p:anim calcmode="lin" valueType="num">
                                      <p:cBhvr additive="base">
                                        <p:cTn id="33" dur="3000" fill="hold"/>
                                        <p:tgtEl>
                                          <p:spTgt spid="46"/>
                                        </p:tgtEl>
                                        <p:attrNameLst>
                                          <p:attrName>ppt_x</p:attrName>
                                        </p:attrNameLst>
                                      </p:cBhvr>
                                      <p:tavLst>
                                        <p:tav tm="0">
                                          <p:val>
                                            <p:strVal val="0-#ppt_w/2"/>
                                          </p:val>
                                        </p:tav>
                                        <p:tav tm="100000">
                                          <p:val>
                                            <p:strVal val="#ppt_x"/>
                                          </p:val>
                                        </p:tav>
                                      </p:tavLst>
                                    </p:anim>
                                    <p:anim calcmode="lin" valueType="num">
                                      <p:cBhvr additive="base">
                                        <p:cTn id="34" dur="3000" fill="hold"/>
                                        <p:tgtEl>
                                          <p:spTgt spid="46"/>
                                        </p:tgtEl>
                                        <p:attrNameLst>
                                          <p:attrName>ppt_y</p:attrName>
                                        </p:attrNameLst>
                                      </p:cBhvr>
                                      <p:tavLst>
                                        <p:tav tm="0">
                                          <p:val>
                                            <p:strVal val="#ppt_y"/>
                                          </p:val>
                                        </p:tav>
                                        <p:tav tm="100000">
                                          <p:val>
                                            <p:strVal val="#ppt_y"/>
                                          </p:val>
                                        </p:tav>
                                      </p:tavLst>
                                    </p:anim>
                                  </p:childTnLst>
                                </p:cTn>
                              </p:par>
                              <p:par>
                                <p:cTn id="35" presetID="8" presetClass="emph" presetSubtype="0" fill="hold" nodeType="withEffect">
                                  <p:stCondLst>
                                    <p:cond delay="0"/>
                                  </p:stCondLst>
                                  <p:childTnLst>
                                    <p:animRot by="21600000">
                                      <p:cBhvr>
                                        <p:cTn id="36" dur="3000" fill="hold"/>
                                        <p:tgtEl>
                                          <p:spTgt spid="47"/>
                                        </p:tgtEl>
                                        <p:attrNameLst>
                                          <p:attrName>r</p:attrName>
                                        </p:attrNameLst>
                                      </p:cBhvr>
                                    </p:animRot>
                                  </p:childTnLst>
                                </p:cTn>
                              </p:par>
                              <p:par>
                                <p:cTn id="37" presetID="2" presetClass="entr" presetSubtype="2" fill="hold" nodeType="withEffect">
                                  <p:stCondLst>
                                    <p:cond delay="0"/>
                                  </p:stCondLst>
                                  <p:childTnLst>
                                    <p:set>
                                      <p:cBhvr>
                                        <p:cTn id="38" dur="1" fill="hold">
                                          <p:stCondLst>
                                            <p:cond delay="0"/>
                                          </p:stCondLst>
                                        </p:cTn>
                                        <p:tgtEl>
                                          <p:spTgt spid="47"/>
                                        </p:tgtEl>
                                        <p:attrNameLst>
                                          <p:attrName>style.visibility</p:attrName>
                                        </p:attrNameLst>
                                      </p:cBhvr>
                                      <p:to>
                                        <p:strVal val="visible"/>
                                      </p:to>
                                    </p:set>
                                    <p:anim calcmode="lin" valueType="num">
                                      <p:cBhvr additive="base">
                                        <p:cTn id="39" dur="3000" fill="hold"/>
                                        <p:tgtEl>
                                          <p:spTgt spid="47"/>
                                        </p:tgtEl>
                                        <p:attrNameLst>
                                          <p:attrName>ppt_x</p:attrName>
                                        </p:attrNameLst>
                                      </p:cBhvr>
                                      <p:tavLst>
                                        <p:tav tm="0">
                                          <p:val>
                                            <p:strVal val="1+#ppt_w/2"/>
                                          </p:val>
                                        </p:tav>
                                        <p:tav tm="100000">
                                          <p:val>
                                            <p:strVal val="#ppt_x"/>
                                          </p:val>
                                        </p:tav>
                                      </p:tavLst>
                                    </p:anim>
                                    <p:anim calcmode="lin" valueType="num">
                                      <p:cBhvr additive="base">
                                        <p:cTn id="40" dur="3000" fill="hold"/>
                                        <p:tgtEl>
                                          <p:spTgt spid="47"/>
                                        </p:tgtEl>
                                        <p:attrNameLst>
                                          <p:attrName>ppt_y</p:attrName>
                                        </p:attrNameLst>
                                      </p:cBhvr>
                                      <p:tavLst>
                                        <p:tav tm="0">
                                          <p:val>
                                            <p:strVal val="#ppt_y"/>
                                          </p:val>
                                        </p:tav>
                                        <p:tav tm="100000">
                                          <p:val>
                                            <p:strVal val="#ppt_y"/>
                                          </p:val>
                                        </p:tav>
                                      </p:tavLst>
                                    </p:anim>
                                  </p:childTnLst>
                                </p:cTn>
                              </p:par>
                              <p:par>
                                <p:cTn id="41" presetID="8" presetClass="emph" presetSubtype="0" fill="hold" nodeType="withEffect">
                                  <p:stCondLst>
                                    <p:cond delay="0"/>
                                  </p:stCondLst>
                                  <p:childTnLst>
                                    <p:animRot by="21600000">
                                      <p:cBhvr>
                                        <p:cTn id="42" dur="3000" fill="hold"/>
                                        <p:tgtEl>
                                          <p:spTgt spid="49"/>
                                        </p:tgtEl>
                                        <p:attrNameLst>
                                          <p:attrName>r</p:attrName>
                                        </p:attrNameLst>
                                      </p:cBhvr>
                                    </p:animRot>
                                  </p:childTnLst>
                                </p:cTn>
                              </p:par>
                              <p:par>
                                <p:cTn id="43" presetID="2" presetClass="entr" presetSubtype="2" fill="hold" nodeType="withEffect">
                                  <p:stCondLst>
                                    <p:cond delay="0"/>
                                  </p:stCondLst>
                                  <p:childTnLst>
                                    <p:set>
                                      <p:cBhvr>
                                        <p:cTn id="44" dur="1" fill="hold">
                                          <p:stCondLst>
                                            <p:cond delay="0"/>
                                          </p:stCondLst>
                                        </p:cTn>
                                        <p:tgtEl>
                                          <p:spTgt spid="49"/>
                                        </p:tgtEl>
                                        <p:attrNameLst>
                                          <p:attrName>style.visibility</p:attrName>
                                        </p:attrNameLst>
                                      </p:cBhvr>
                                      <p:to>
                                        <p:strVal val="visible"/>
                                      </p:to>
                                    </p:set>
                                    <p:anim calcmode="lin" valueType="num">
                                      <p:cBhvr additive="base">
                                        <p:cTn id="45" dur="3000" fill="hold"/>
                                        <p:tgtEl>
                                          <p:spTgt spid="49"/>
                                        </p:tgtEl>
                                        <p:attrNameLst>
                                          <p:attrName>ppt_x</p:attrName>
                                        </p:attrNameLst>
                                      </p:cBhvr>
                                      <p:tavLst>
                                        <p:tav tm="0">
                                          <p:val>
                                            <p:strVal val="1+#ppt_w/2"/>
                                          </p:val>
                                        </p:tav>
                                        <p:tav tm="100000">
                                          <p:val>
                                            <p:strVal val="#ppt_x"/>
                                          </p:val>
                                        </p:tav>
                                      </p:tavLst>
                                    </p:anim>
                                    <p:anim calcmode="lin" valueType="num">
                                      <p:cBhvr additive="base">
                                        <p:cTn id="46" dur="3000" fill="hold"/>
                                        <p:tgtEl>
                                          <p:spTgt spid="49"/>
                                        </p:tgtEl>
                                        <p:attrNameLst>
                                          <p:attrName>ppt_y</p:attrName>
                                        </p:attrNameLst>
                                      </p:cBhvr>
                                      <p:tavLst>
                                        <p:tav tm="0">
                                          <p:val>
                                            <p:strVal val="#ppt_y"/>
                                          </p:val>
                                        </p:tav>
                                        <p:tav tm="100000">
                                          <p:val>
                                            <p:strVal val="#ppt_y"/>
                                          </p:val>
                                        </p:tav>
                                      </p:tavLst>
                                    </p:anim>
                                  </p:childTnLst>
                                </p:cTn>
                              </p:par>
                              <p:par>
                                <p:cTn id="47" presetID="8" presetClass="emph" presetSubtype="0" fill="hold" nodeType="withEffect">
                                  <p:stCondLst>
                                    <p:cond delay="0"/>
                                  </p:stCondLst>
                                  <p:childTnLst>
                                    <p:animRot by="21600000">
                                      <p:cBhvr>
                                        <p:cTn id="48" dur="3000" fill="hold"/>
                                        <p:tgtEl>
                                          <p:spTgt spid="50"/>
                                        </p:tgtEl>
                                        <p:attrNameLst>
                                          <p:attrName>r</p:attrName>
                                        </p:attrNameLst>
                                      </p:cBhvr>
                                    </p:animRot>
                                  </p:childTnLst>
                                </p:cTn>
                              </p:par>
                              <p:par>
                                <p:cTn id="49" presetID="2" presetClass="entr" presetSubtype="2" fill="hold" nodeType="withEffect">
                                  <p:stCondLst>
                                    <p:cond delay="0"/>
                                  </p:stCondLst>
                                  <p:childTnLst>
                                    <p:set>
                                      <p:cBhvr>
                                        <p:cTn id="50" dur="1" fill="hold">
                                          <p:stCondLst>
                                            <p:cond delay="0"/>
                                          </p:stCondLst>
                                        </p:cTn>
                                        <p:tgtEl>
                                          <p:spTgt spid="50"/>
                                        </p:tgtEl>
                                        <p:attrNameLst>
                                          <p:attrName>style.visibility</p:attrName>
                                        </p:attrNameLst>
                                      </p:cBhvr>
                                      <p:to>
                                        <p:strVal val="visible"/>
                                      </p:to>
                                    </p:set>
                                    <p:anim calcmode="lin" valueType="num">
                                      <p:cBhvr additive="base">
                                        <p:cTn id="51" dur="3000" fill="hold"/>
                                        <p:tgtEl>
                                          <p:spTgt spid="50"/>
                                        </p:tgtEl>
                                        <p:attrNameLst>
                                          <p:attrName>ppt_x</p:attrName>
                                        </p:attrNameLst>
                                      </p:cBhvr>
                                      <p:tavLst>
                                        <p:tav tm="0">
                                          <p:val>
                                            <p:strVal val="1+#ppt_w/2"/>
                                          </p:val>
                                        </p:tav>
                                        <p:tav tm="100000">
                                          <p:val>
                                            <p:strVal val="#ppt_x"/>
                                          </p:val>
                                        </p:tav>
                                      </p:tavLst>
                                    </p:anim>
                                    <p:anim calcmode="lin" valueType="num">
                                      <p:cBhvr additive="base">
                                        <p:cTn id="52" dur="3000" fill="hold"/>
                                        <p:tgtEl>
                                          <p:spTgt spid="50"/>
                                        </p:tgtEl>
                                        <p:attrNameLst>
                                          <p:attrName>ppt_y</p:attrName>
                                        </p:attrNameLst>
                                      </p:cBhvr>
                                      <p:tavLst>
                                        <p:tav tm="0">
                                          <p:val>
                                            <p:strVal val="#ppt_y"/>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51"/>
                                        </p:tgtEl>
                                        <p:attrNameLst>
                                          <p:attrName>r</p:attrName>
                                        </p:attrNameLst>
                                      </p:cBhvr>
                                    </p:animRot>
                                  </p:childTnLst>
                                </p:cTn>
                              </p:par>
                              <p:par>
                                <p:cTn id="55" presetID="2" presetClass="entr" presetSubtype="2" fill="hold" nodeType="withEffect">
                                  <p:stCondLst>
                                    <p:cond delay="0"/>
                                  </p:stCondLst>
                                  <p:childTnLst>
                                    <p:set>
                                      <p:cBhvr>
                                        <p:cTn id="56" dur="1" fill="hold">
                                          <p:stCondLst>
                                            <p:cond delay="0"/>
                                          </p:stCondLst>
                                        </p:cTn>
                                        <p:tgtEl>
                                          <p:spTgt spid="51"/>
                                        </p:tgtEl>
                                        <p:attrNameLst>
                                          <p:attrName>style.visibility</p:attrName>
                                        </p:attrNameLst>
                                      </p:cBhvr>
                                      <p:to>
                                        <p:strVal val="visible"/>
                                      </p:to>
                                    </p:set>
                                    <p:anim calcmode="lin" valueType="num">
                                      <p:cBhvr additive="base">
                                        <p:cTn id="57" dur="3000" fill="hold"/>
                                        <p:tgtEl>
                                          <p:spTgt spid="51"/>
                                        </p:tgtEl>
                                        <p:attrNameLst>
                                          <p:attrName>ppt_x</p:attrName>
                                        </p:attrNameLst>
                                      </p:cBhvr>
                                      <p:tavLst>
                                        <p:tav tm="0">
                                          <p:val>
                                            <p:strVal val="1+#ppt_w/2"/>
                                          </p:val>
                                        </p:tav>
                                        <p:tav tm="100000">
                                          <p:val>
                                            <p:strVal val="#ppt_x"/>
                                          </p:val>
                                        </p:tav>
                                      </p:tavLst>
                                    </p:anim>
                                    <p:anim calcmode="lin" valueType="num">
                                      <p:cBhvr additive="base">
                                        <p:cTn id="58" dur="3000" fill="hold"/>
                                        <p:tgtEl>
                                          <p:spTgt spid="51"/>
                                        </p:tgtEl>
                                        <p:attrNameLst>
                                          <p:attrName>ppt_y</p:attrName>
                                        </p:attrNameLst>
                                      </p:cBhvr>
                                      <p:tavLst>
                                        <p:tav tm="0">
                                          <p:val>
                                            <p:strVal val="#ppt_y"/>
                                          </p:val>
                                        </p:tav>
                                        <p:tav tm="100000">
                                          <p:val>
                                            <p:strVal val="#ppt_y"/>
                                          </p:val>
                                        </p:tav>
                                      </p:tavLst>
                                    </p:anim>
                                  </p:childTnLst>
                                </p:cTn>
                              </p:par>
                              <p:par>
                                <p:cTn id="59" presetID="8" presetClass="emph" presetSubtype="0" fill="hold" nodeType="withEffect">
                                  <p:stCondLst>
                                    <p:cond delay="0"/>
                                  </p:stCondLst>
                                  <p:childTnLst>
                                    <p:animRot by="21600000">
                                      <p:cBhvr>
                                        <p:cTn id="60" dur="3000" fill="hold"/>
                                        <p:tgtEl>
                                          <p:spTgt spid="52"/>
                                        </p:tgtEl>
                                        <p:attrNameLst>
                                          <p:attrName>r</p:attrName>
                                        </p:attrNameLst>
                                      </p:cBhvr>
                                    </p:animRot>
                                  </p:childTnLst>
                                </p:cTn>
                              </p:par>
                              <p:par>
                                <p:cTn id="61" presetID="2" presetClass="entr" presetSubtype="2" fill="hold" nodeType="withEffect">
                                  <p:stCondLst>
                                    <p:cond delay="0"/>
                                  </p:stCondLst>
                                  <p:childTnLst>
                                    <p:set>
                                      <p:cBhvr>
                                        <p:cTn id="62" dur="1" fill="hold">
                                          <p:stCondLst>
                                            <p:cond delay="0"/>
                                          </p:stCondLst>
                                        </p:cTn>
                                        <p:tgtEl>
                                          <p:spTgt spid="52"/>
                                        </p:tgtEl>
                                        <p:attrNameLst>
                                          <p:attrName>style.visibility</p:attrName>
                                        </p:attrNameLst>
                                      </p:cBhvr>
                                      <p:to>
                                        <p:strVal val="visible"/>
                                      </p:to>
                                    </p:set>
                                    <p:anim calcmode="lin" valueType="num">
                                      <p:cBhvr additive="base">
                                        <p:cTn id="63" dur="3000" fill="hold"/>
                                        <p:tgtEl>
                                          <p:spTgt spid="52"/>
                                        </p:tgtEl>
                                        <p:attrNameLst>
                                          <p:attrName>ppt_x</p:attrName>
                                        </p:attrNameLst>
                                      </p:cBhvr>
                                      <p:tavLst>
                                        <p:tav tm="0">
                                          <p:val>
                                            <p:strVal val="1+#ppt_w/2"/>
                                          </p:val>
                                        </p:tav>
                                        <p:tav tm="100000">
                                          <p:val>
                                            <p:strVal val="#ppt_x"/>
                                          </p:val>
                                        </p:tav>
                                      </p:tavLst>
                                    </p:anim>
                                    <p:anim calcmode="lin" valueType="num">
                                      <p:cBhvr additive="base">
                                        <p:cTn id="64" dur="3000" fill="hold"/>
                                        <p:tgtEl>
                                          <p:spTgt spid="52"/>
                                        </p:tgtEl>
                                        <p:attrNameLst>
                                          <p:attrName>ppt_y</p:attrName>
                                        </p:attrNameLst>
                                      </p:cBhvr>
                                      <p:tavLst>
                                        <p:tav tm="0">
                                          <p:val>
                                            <p:strVal val="#ppt_y"/>
                                          </p:val>
                                        </p:tav>
                                        <p:tav tm="100000">
                                          <p:val>
                                            <p:strVal val="#ppt_y"/>
                                          </p:val>
                                        </p:tav>
                                      </p:tavLst>
                                    </p:anim>
                                  </p:childTnLst>
                                </p:cTn>
                              </p:par>
                              <p:par>
                                <p:cTn id="65" presetID="8" presetClass="emph" presetSubtype="0" fill="hold" nodeType="withEffect">
                                  <p:stCondLst>
                                    <p:cond delay="0"/>
                                  </p:stCondLst>
                                  <p:childTnLst>
                                    <p:animRot by="21600000">
                                      <p:cBhvr>
                                        <p:cTn id="66" dur="3000" fill="hold"/>
                                        <p:tgtEl>
                                          <p:spTgt spid="58"/>
                                        </p:tgtEl>
                                        <p:attrNameLst>
                                          <p:attrName>r</p:attrName>
                                        </p:attrNameLst>
                                      </p:cBhvr>
                                    </p:animRot>
                                  </p:childTnLst>
                                </p:cTn>
                              </p:par>
                              <p:par>
                                <p:cTn id="67" presetID="2" presetClass="entr" presetSubtype="8" fill="hold" nodeType="withEffect">
                                  <p:stCondLst>
                                    <p:cond delay="0"/>
                                  </p:stCondLst>
                                  <p:childTnLst>
                                    <p:set>
                                      <p:cBhvr>
                                        <p:cTn id="68" dur="1" fill="hold">
                                          <p:stCondLst>
                                            <p:cond delay="0"/>
                                          </p:stCondLst>
                                        </p:cTn>
                                        <p:tgtEl>
                                          <p:spTgt spid="58"/>
                                        </p:tgtEl>
                                        <p:attrNameLst>
                                          <p:attrName>style.visibility</p:attrName>
                                        </p:attrNameLst>
                                      </p:cBhvr>
                                      <p:to>
                                        <p:strVal val="visible"/>
                                      </p:to>
                                    </p:set>
                                    <p:anim calcmode="lin" valueType="num">
                                      <p:cBhvr additive="base">
                                        <p:cTn id="69" dur="3000" fill="hold"/>
                                        <p:tgtEl>
                                          <p:spTgt spid="58"/>
                                        </p:tgtEl>
                                        <p:attrNameLst>
                                          <p:attrName>ppt_x</p:attrName>
                                        </p:attrNameLst>
                                      </p:cBhvr>
                                      <p:tavLst>
                                        <p:tav tm="0">
                                          <p:val>
                                            <p:strVal val="0-#ppt_w/2"/>
                                          </p:val>
                                        </p:tav>
                                        <p:tav tm="100000">
                                          <p:val>
                                            <p:strVal val="#ppt_x"/>
                                          </p:val>
                                        </p:tav>
                                      </p:tavLst>
                                    </p:anim>
                                    <p:anim calcmode="lin" valueType="num">
                                      <p:cBhvr additive="base">
                                        <p:cTn id="70" dur="3000" fill="hold"/>
                                        <p:tgtEl>
                                          <p:spTgt spid="58"/>
                                        </p:tgtEl>
                                        <p:attrNameLst>
                                          <p:attrName>ppt_y</p:attrName>
                                        </p:attrNameLst>
                                      </p:cBhvr>
                                      <p:tavLst>
                                        <p:tav tm="0">
                                          <p:val>
                                            <p:strVal val="#ppt_y"/>
                                          </p:val>
                                        </p:tav>
                                        <p:tav tm="100000">
                                          <p:val>
                                            <p:strVal val="#ppt_y"/>
                                          </p:val>
                                        </p:tav>
                                      </p:tavLst>
                                    </p:anim>
                                  </p:childTnLst>
                                </p:cTn>
                              </p:par>
                              <p:par>
                                <p:cTn id="71" presetID="8" presetClass="emph" presetSubtype="0" fill="hold" nodeType="withEffect">
                                  <p:stCondLst>
                                    <p:cond delay="0"/>
                                  </p:stCondLst>
                                  <p:childTnLst>
                                    <p:animRot by="21600000">
                                      <p:cBhvr>
                                        <p:cTn id="72" dur="3000" fill="hold"/>
                                        <p:tgtEl>
                                          <p:spTgt spid="59"/>
                                        </p:tgtEl>
                                        <p:attrNameLst>
                                          <p:attrName>r</p:attrName>
                                        </p:attrNameLst>
                                      </p:cBhvr>
                                    </p:animRot>
                                  </p:childTnLst>
                                </p:cTn>
                              </p:par>
                              <p:par>
                                <p:cTn id="73" presetID="2" presetClass="entr" presetSubtype="8" fill="hold" nodeType="withEffect">
                                  <p:stCondLst>
                                    <p:cond delay="0"/>
                                  </p:stCondLst>
                                  <p:childTnLst>
                                    <p:set>
                                      <p:cBhvr>
                                        <p:cTn id="74" dur="1" fill="hold">
                                          <p:stCondLst>
                                            <p:cond delay="0"/>
                                          </p:stCondLst>
                                        </p:cTn>
                                        <p:tgtEl>
                                          <p:spTgt spid="59"/>
                                        </p:tgtEl>
                                        <p:attrNameLst>
                                          <p:attrName>style.visibility</p:attrName>
                                        </p:attrNameLst>
                                      </p:cBhvr>
                                      <p:to>
                                        <p:strVal val="visible"/>
                                      </p:to>
                                    </p:set>
                                    <p:anim calcmode="lin" valueType="num">
                                      <p:cBhvr additive="base">
                                        <p:cTn id="75" dur="3000" fill="hold"/>
                                        <p:tgtEl>
                                          <p:spTgt spid="59"/>
                                        </p:tgtEl>
                                        <p:attrNameLst>
                                          <p:attrName>ppt_x</p:attrName>
                                        </p:attrNameLst>
                                      </p:cBhvr>
                                      <p:tavLst>
                                        <p:tav tm="0">
                                          <p:val>
                                            <p:strVal val="0-#ppt_w/2"/>
                                          </p:val>
                                        </p:tav>
                                        <p:tav tm="100000">
                                          <p:val>
                                            <p:strVal val="#ppt_x"/>
                                          </p:val>
                                        </p:tav>
                                      </p:tavLst>
                                    </p:anim>
                                    <p:anim calcmode="lin" valueType="num">
                                      <p:cBhvr additive="base">
                                        <p:cTn id="76" dur="3000" fill="hold"/>
                                        <p:tgtEl>
                                          <p:spTgt spid="59"/>
                                        </p:tgtEl>
                                        <p:attrNameLst>
                                          <p:attrName>ppt_y</p:attrName>
                                        </p:attrNameLst>
                                      </p:cBhvr>
                                      <p:tavLst>
                                        <p:tav tm="0">
                                          <p:val>
                                            <p:strVal val="#ppt_y"/>
                                          </p:val>
                                        </p:tav>
                                        <p:tav tm="100000">
                                          <p:val>
                                            <p:strVal val="#ppt_y"/>
                                          </p:val>
                                        </p:tav>
                                      </p:tavLst>
                                    </p:anim>
                                  </p:childTnLst>
                                </p:cTn>
                              </p:par>
                              <p:par>
                                <p:cTn id="77" presetID="8" presetClass="emph" presetSubtype="0" fill="hold" nodeType="withEffect">
                                  <p:stCondLst>
                                    <p:cond delay="0"/>
                                  </p:stCondLst>
                                  <p:childTnLst>
                                    <p:animRot by="21600000">
                                      <p:cBhvr>
                                        <p:cTn id="78" dur="3000" fill="hold"/>
                                        <p:tgtEl>
                                          <p:spTgt spid="60"/>
                                        </p:tgtEl>
                                        <p:attrNameLst>
                                          <p:attrName>r</p:attrName>
                                        </p:attrNameLst>
                                      </p:cBhvr>
                                    </p:animRot>
                                  </p:childTnLst>
                                </p:cTn>
                              </p:par>
                              <p:par>
                                <p:cTn id="79" presetID="2" presetClass="entr" presetSubtype="8" fill="hold" nodeType="withEffect">
                                  <p:stCondLst>
                                    <p:cond delay="0"/>
                                  </p:stCondLst>
                                  <p:childTnLst>
                                    <p:set>
                                      <p:cBhvr>
                                        <p:cTn id="80" dur="1" fill="hold">
                                          <p:stCondLst>
                                            <p:cond delay="0"/>
                                          </p:stCondLst>
                                        </p:cTn>
                                        <p:tgtEl>
                                          <p:spTgt spid="60"/>
                                        </p:tgtEl>
                                        <p:attrNameLst>
                                          <p:attrName>style.visibility</p:attrName>
                                        </p:attrNameLst>
                                      </p:cBhvr>
                                      <p:to>
                                        <p:strVal val="visible"/>
                                      </p:to>
                                    </p:set>
                                    <p:anim calcmode="lin" valueType="num">
                                      <p:cBhvr additive="base">
                                        <p:cTn id="81" dur="3000" fill="hold"/>
                                        <p:tgtEl>
                                          <p:spTgt spid="60"/>
                                        </p:tgtEl>
                                        <p:attrNameLst>
                                          <p:attrName>ppt_x</p:attrName>
                                        </p:attrNameLst>
                                      </p:cBhvr>
                                      <p:tavLst>
                                        <p:tav tm="0">
                                          <p:val>
                                            <p:strVal val="0-#ppt_w/2"/>
                                          </p:val>
                                        </p:tav>
                                        <p:tav tm="100000">
                                          <p:val>
                                            <p:strVal val="#ppt_x"/>
                                          </p:val>
                                        </p:tav>
                                      </p:tavLst>
                                    </p:anim>
                                    <p:anim calcmode="lin" valueType="num">
                                      <p:cBhvr additive="base">
                                        <p:cTn id="82" dur="3000" fill="hold"/>
                                        <p:tgtEl>
                                          <p:spTgt spid="60"/>
                                        </p:tgtEl>
                                        <p:attrNameLst>
                                          <p:attrName>ppt_y</p:attrName>
                                        </p:attrNameLst>
                                      </p:cBhvr>
                                      <p:tavLst>
                                        <p:tav tm="0">
                                          <p:val>
                                            <p:strVal val="#ppt_y"/>
                                          </p:val>
                                        </p:tav>
                                        <p:tav tm="100000">
                                          <p:val>
                                            <p:strVal val="#ppt_y"/>
                                          </p:val>
                                        </p:tav>
                                      </p:tavLst>
                                    </p:anim>
                                  </p:childTnLst>
                                </p:cTn>
                              </p:par>
                              <p:par>
                                <p:cTn id="83" presetID="8" presetClass="emph" presetSubtype="0" fill="hold" nodeType="withEffect">
                                  <p:stCondLst>
                                    <p:cond delay="0"/>
                                  </p:stCondLst>
                                  <p:childTnLst>
                                    <p:animRot by="21600000">
                                      <p:cBhvr>
                                        <p:cTn id="84" dur="3000" fill="hold"/>
                                        <p:tgtEl>
                                          <p:spTgt spid="61"/>
                                        </p:tgtEl>
                                        <p:attrNameLst>
                                          <p:attrName>r</p:attrName>
                                        </p:attrNameLst>
                                      </p:cBhvr>
                                    </p:animRot>
                                  </p:childTnLst>
                                </p:cTn>
                              </p:par>
                              <p:par>
                                <p:cTn id="85" presetID="2" presetClass="entr" presetSubtype="8" fill="hold" nodeType="withEffect">
                                  <p:stCondLst>
                                    <p:cond delay="0"/>
                                  </p:stCondLst>
                                  <p:childTnLst>
                                    <p:set>
                                      <p:cBhvr>
                                        <p:cTn id="86" dur="1" fill="hold">
                                          <p:stCondLst>
                                            <p:cond delay="0"/>
                                          </p:stCondLst>
                                        </p:cTn>
                                        <p:tgtEl>
                                          <p:spTgt spid="61"/>
                                        </p:tgtEl>
                                        <p:attrNameLst>
                                          <p:attrName>style.visibility</p:attrName>
                                        </p:attrNameLst>
                                      </p:cBhvr>
                                      <p:to>
                                        <p:strVal val="visible"/>
                                      </p:to>
                                    </p:set>
                                    <p:anim calcmode="lin" valueType="num">
                                      <p:cBhvr additive="base">
                                        <p:cTn id="87" dur="3000" fill="hold"/>
                                        <p:tgtEl>
                                          <p:spTgt spid="61"/>
                                        </p:tgtEl>
                                        <p:attrNameLst>
                                          <p:attrName>ppt_x</p:attrName>
                                        </p:attrNameLst>
                                      </p:cBhvr>
                                      <p:tavLst>
                                        <p:tav tm="0">
                                          <p:val>
                                            <p:strVal val="0-#ppt_w/2"/>
                                          </p:val>
                                        </p:tav>
                                        <p:tav tm="100000">
                                          <p:val>
                                            <p:strVal val="#ppt_x"/>
                                          </p:val>
                                        </p:tav>
                                      </p:tavLst>
                                    </p:anim>
                                    <p:anim calcmode="lin" valueType="num">
                                      <p:cBhvr additive="base">
                                        <p:cTn id="88" dur="3000" fill="hold"/>
                                        <p:tgtEl>
                                          <p:spTgt spid="61"/>
                                        </p:tgtEl>
                                        <p:attrNameLst>
                                          <p:attrName>ppt_y</p:attrName>
                                        </p:attrNameLst>
                                      </p:cBhvr>
                                      <p:tavLst>
                                        <p:tav tm="0">
                                          <p:val>
                                            <p:strVal val="#ppt_y"/>
                                          </p:val>
                                        </p:tav>
                                        <p:tav tm="100000">
                                          <p:val>
                                            <p:strVal val="#ppt_y"/>
                                          </p:val>
                                        </p:tav>
                                      </p:tavLst>
                                    </p:anim>
                                  </p:childTnLst>
                                </p:cTn>
                              </p:par>
                              <p:par>
                                <p:cTn id="89" presetID="8" presetClass="emph" presetSubtype="0" fill="hold" nodeType="withEffect">
                                  <p:stCondLst>
                                    <p:cond delay="0"/>
                                  </p:stCondLst>
                                  <p:childTnLst>
                                    <p:animRot by="21600000">
                                      <p:cBhvr>
                                        <p:cTn id="90" dur="3000" fill="hold"/>
                                        <p:tgtEl>
                                          <p:spTgt spid="62"/>
                                        </p:tgtEl>
                                        <p:attrNameLst>
                                          <p:attrName>r</p:attrName>
                                        </p:attrNameLst>
                                      </p:cBhvr>
                                    </p:animRot>
                                  </p:childTnLst>
                                </p:cTn>
                              </p:par>
                              <p:par>
                                <p:cTn id="91" presetID="2" presetClass="entr" presetSubtype="8" fill="hold" nodeType="withEffect">
                                  <p:stCondLst>
                                    <p:cond delay="0"/>
                                  </p:stCondLst>
                                  <p:childTnLst>
                                    <p:set>
                                      <p:cBhvr>
                                        <p:cTn id="92" dur="1" fill="hold">
                                          <p:stCondLst>
                                            <p:cond delay="0"/>
                                          </p:stCondLst>
                                        </p:cTn>
                                        <p:tgtEl>
                                          <p:spTgt spid="62"/>
                                        </p:tgtEl>
                                        <p:attrNameLst>
                                          <p:attrName>style.visibility</p:attrName>
                                        </p:attrNameLst>
                                      </p:cBhvr>
                                      <p:to>
                                        <p:strVal val="visible"/>
                                      </p:to>
                                    </p:set>
                                    <p:anim calcmode="lin" valueType="num">
                                      <p:cBhvr additive="base">
                                        <p:cTn id="93" dur="3000" fill="hold"/>
                                        <p:tgtEl>
                                          <p:spTgt spid="62"/>
                                        </p:tgtEl>
                                        <p:attrNameLst>
                                          <p:attrName>ppt_x</p:attrName>
                                        </p:attrNameLst>
                                      </p:cBhvr>
                                      <p:tavLst>
                                        <p:tav tm="0">
                                          <p:val>
                                            <p:strVal val="0-#ppt_w/2"/>
                                          </p:val>
                                        </p:tav>
                                        <p:tav tm="100000">
                                          <p:val>
                                            <p:strVal val="#ppt_x"/>
                                          </p:val>
                                        </p:tav>
                                      </p:tavLst>
                                    </p:anim>
                                    <p:anim calcmode="lin" valueType="num">
                                      <p:cBhvr additive="base">
                                        <p:cTn id="94" dur="3000" fill="hold"/>
                                        <p:tgtEl>
                                          <p:spTgt spid="62"/>
                                        </p:tgtEl>
                                        <p:attrNameLst>
                                          <p:attrName>ppt_y</p:attrName>
                                        </p:attrNameLst>
                                      </p:cBhvr>
                                      <p:tavLst>
                                        <p:tav tm="0">
                                          <p:val>
                                            <p:strVal val="#ppt_y"/>
                                          </p:val>
                                        </p:tav>
                                        <p:tav tm="100000">
                                          <p:val>
                                            <p:strVal val="#ppt_y"/>
                                          </p:val>
                                        </p:tav>
                                      </p:tavLst>
                                    </p:anim>
                                  </p:childTnLst>
                                </p:cTn>
                              </p:par>
                              <p:par>
                                <p:cTn id="95" presetID="8" presetClass="emph" presetSubtype="0" fill="hold" nodeType="withEffect">
                                  <p:stCondLst>
                                    <p:cond delay="0"/>
                                  </p:stCondLst>
                                  <p:childTnLst>
                                    <p:animRot by="21600000">
                                      <p:cBhvr>
                                        <p:cTn id="96" dur="3000" fill="hold"/>
                                        <p:tgtEl>
                                          <p:spTgt spid="63"/>
                                        </p:tgtEl>
                                        <p:attrNameLst>
                                          <p:attrName>r</p:attrName>
                                        </p:attrNameLst>
                                      </p:cBhvr>
                                    </p:animRot>
                                  </p:childTnLst>
                                </p:cTn>
                              </p:par>
                              <p:par>
                                <p:cTn id="97" presetID="2" presetClass="entr" presetSubtype="2" fill="hold" nodeType="withEffect">
                                  <p:stCondLst>
                                    <p:cond delay="0"/>
                                  </p:stCondLst>
                                  <p:childTnLst>
                                    <p:set>
                                      <p:cBhvr>
                                        <p:cTn id="98" dur="1" fill="hold">
                                          <p:stCondLst>
                                            <p:cond delay="0"/>
                                          </p:stCondLst>
                                        </p:cTn>
                                        <p:tgtEl>
                                          <p:spTgt spid="63"/>
                                        </p:tgtEl>
                                        <p:attrNameLst>
                                          <p:attrName>style.visibility</p:attrName>
                                        </p:attrNameLst>
                                      </p:cBhvr>
                                      <p:to>
                                        <p:strVal val="visible"/>
                                      </p:to>
                                    </p:set>
                                    <p:anim calcmode="lin" valueType="num">
                                      <p:cBhvr additive="base">
                                        <p:cTn id="99" dur="3000" fill="hold"/>
                                        <p:tgtEl>
                                          <p:spTgt spid="63"/>
                                        </p:tgtEl>
                                        <p:attrNameLst>
                                          <p:attrName>ppt_x</p:attrName>
                                        </p:attrNameLst>
                                      </p:cBhvr>
                                      <p:tavLst>
                                        <p:tav tm="0">
                                          <p:val>
                                            <p:strVal val="1+#ppt_w/2"/>
                                          </p:val>
                                        </p:tav>
                                        <p:tav tm="100000">
                                          <p:val>
                                            <p:strVal val="#ppt_x"/>
                                          </p:val>
                                        </p:tav>
                                      </p:tavLst>
                                    </p:anim>
                                    <p:anim calcmode="lin" valueType="num">
                                      <p:cBhvr additive="base">
                                        <p:cTn id="100" dur="3000" fill="hold"/>
                                        <p:tgtEl>
                                          <p:spTgt spid="63"/>
                                        </p:tgtEl>
                                        <p:attrNameLst>
                                          <p:attrName>ppt_y</p:attrName>
                                        </p:attrNameLst>
                                      </p:cBhvr>
                                      <p:tavLst>
                                        <p:tav tm="0">
                                          <p:val>
                                            <p:strVal val="#ppt_y"/>
                                          </p:val>
                                        </p:tav>
                                        <p:tav tm="100000">
                                          <p:val>
                                            <p:strVal val="#ppt_y"/>
                                          </p:val>
                                        </p:tav>
                                      </p:tavLst>
                                    </p:anim>
                                  </p:childTnLst>
                                </p:cTn>
                              </p:par>
                              <p:par>
                                <p:cTn id="101" presetID="8" presetClass="emph" presetSubtype="0" fill="hold" nodeType="withEffect">
                                  <p:stCondLst>
                                    <p:cond delay="0"/>
                                  </p:stCondLst>
                                  <p:childTnLst>
                                    <p:animRot by="21600000">
                                      <p:cBhvr>
                                        <p:cTn id="102" dur="3000" fill="hold"/>
                                        <p:tgtEl>
                                          <p:spTgt spid="65"/>
                                        </p:tgtEl>
                                        <p:attrNameLst>
                                          <p:attrName>r</p:attrName>
                                        </p:attrNameLst>
                                      </p:cBhvr>
                                    </p:animRot>
                                  </p:childTnLst>
                                </p:cTn>
                              </p:par>
                              <p:par>
                                <p:cTn id="103" presetID="2" presetClass="entr" presetSubtype="2" fill="hold" nodeType="withEffect">
                                  <p:stCondLst>
                                    <p:cond delay="0"/>
                                  </p:stCondLst>
                                  <p:childTnLst>
                                    <p:set>
                                      <p:cBhvr>
                                        <p:cTn id="104" dur="1" fill="hold">
                                          <p:stCondLst>
                                            <p:cond delay="0"/>
                                          </p:stCondLst>
                                        </p:cTn>
                                        <p:tgtEl>
                                          <p:spTgt spid="65"/>
                                        </p:tgtEl>
                                        <p:attrNameLst>
                                          <p:attrName>style.visibility</p:attrName>
                                        </p:attrNameLst>
                                      </p:cBhvr>
                                      <p:to>
                                        <p:strVal val="visible"/>
                                      </p:to>
                                    </p:set>
                                    <p:anim calcmode="lin" valueType="num">
                                      <p:cBhvr additive="base">
                                        <p:cTn id="105" dur="3000" fill="hold"/>
                                        <p:tgtEl>
                                          <p:spTgt spid="65"/>
                                        </p:tgtEl>
                                        <p:attrNameLst>
                                          <p:attrName>ppt_x</p:attrName>
                                        </p:attrNameLst>
                                      </p:cBhvr>
                                      <p:tavLst>
                                        <p:tav tm="0">
                                          <p:val>
                                            <p:strVal val="1+#ppt_w/2"/>
                                          </p:val>
                                        </p:tav>
                                        <p:tav tm="100000">
                                          <p:val>
                                            <p:strVal val="#ppt_x"/>
                                          </p:val>
                                        </p:tav>
                                      </p:tavLst>
                                    </p:anim>
                                    <p:anim calcmode="lin" valueType="num">
                                      <p:cBhvr additive="base">
                                        <p:cTn id="106" dur="3000" fill="hold"/>
                                        <p:tgtEl>
                                          <p:spTgt spid="65"/>
                                        </p:tgtEl>
                                        <p:attrNameLst>
                                          <p:attrName>ppt_y</p:attrName>
                                        </p:attrNameLst>
                                      </p:cBhvr>
                                      <p:tavLst>
                                        <p:tav tm="0">
                                          <p:val>
                                            <p:strVal val="#ppt_y"/>
                                          </p:val>
                                        </p:tav>
                                        <p:tav tm="100000">
                                          <p:val>
                                            <p:strVal val="#ppt_y"/>
                                          </p:val>
                                        </p:tav>
                                      </p:tavLst>
                                    </p:anim>
                                  </p:childTnLst>
                                </p:cTn>
                              </p:par>
                              <p:par>
                                <p:cTn id="107" presetID="8" presetClass="emph" presetSubtype="0" fill="hold" nodeType="withEffect">
                                  <p:stCondLst>
                                    <p:cond delay="0"/>
                                  </p:stCondLst>
                                  <p:childTnLst>
                                    <p:animRot by="21600000">
                                      <p:cBhvr>
                                        <p:cTn id="108" dur="3000" fill="hold"/>
                                        <p:tgtEl>
                                          <p:spTgt spid="66"/>
                                        </p:tgtEl>
                                        <p:attrNameLst>
                                          <p:attrName>r</p:attrName>
                                        </p:attrNameLst>
                                      </p:cBhvr>
                                    </p:animRot>
                                  </p:childTnLst>
                                </p:cTn>
                              </p:par>
                              <p:par>
                                <p:cTn id="109" presetID="2" presetClass="entr" presetSubtype="2" fill="hold" nodeType="withEffect">
                                  <p:stCondLst>
                                    <p:cond delay="0"/>
                                  </p:stCondLst>
                                  <p:childTnLst>
                                    <p:set>
                                      <p:cBhvr>
                                        <p:cTn id="110" dur="1" fill="hold">
                                          <p:stCondLst>
                                            <p:cond delay="0"/>
                                          </p:stCondLst>
                                        </p:cTn>
                                        <p:tgtEl>
                                          <p:spTgt spid="66"/>
                                        </p:tgtEl>
                                        <p:attrNameLst>
                                          <p:attrName>style.visibility</p:attrName>
                                        </p:attrNameLst>
                                      </p:cBhvr>
                                      <p:to>
                                        <p:strVal val="visible"/>
                                      </p:to>
                                    </p:set>
                                    <p:anim calcmode="lin" valueType="num">
                                      <p:cBhvr additive="base">
                                        <p:cTn id="111" dur="3000" fill="hold"/>
                                        <p:tgtEl>
                                          <p:spTgt spid="66"/>
                                        </p:tgtEl>
                                        <p:attrNameLst>
                                          <p:attrName>ppt_x</p:attrName>
                                        </p:attrNameLst>
                                      </p:cBhvr>
                                      <p:tavLst>
                                        <p:tav tm="0">
                                          <p:val>
                                            <p:strVal val="1+#ppt_w/2"/>
                                          </p:val>
                                        </p:tav>
                                        <p:tav tm="100000">
                                          <p:val>
                                            <p:strVal val="#ppt_x"/>
                                          </p:val>
                                        </p:tav>
                                      </p:tavLst>
                                    </p:anim>
                                    <p:anim calcmode="lin" valueType="num">
                                      <p:cBhvr additive="base">
                                        <p:cTn id="112" dur="3000" fill="hold"/>
                                        <p:tgtEl>
                                          <p:spTgt spid="66"/>
                                        </p:tgtEl>
                                        <p:attrNameLst>
                                          <p:attrName>ppt_y</p:attrName>
                                        </p:attrNameLst>
                                      </p:cBhvr>
                                      <p:tavLst>
                                        <p:tav tm="0">
                                          <p:val>
                                            <p:strVal val="#ppt_y"/>
                                          </p:val>
                                        </p:tav>
                                        <p:tav tm="100000">
                                          <p:val>
                                            <p:strVal val="#ppt_y"/>
                                          </p:val>
                                        </p:tav>
                                      </p:tavLst>
                                    </p:anim>
                                  </p:childTnLst>
                                </p:cTn>
                              </p:par>
                              <p:par>
                                <p:cTn id="113" presetID="8" presetClass="emph" presetSubtype="0" fill="hold" nodeType="withEffect">
                                  <p:stCondLst>
                                    <p:cond delay="0"/>
                                  </p:stCondLst>
                                  <p:childTnLst>
                                    <p:animRot by="21600000">
                                      <p:cBhvr>
                                        <p:cTn id="114" dur="3000" fill="hold"/>
                                        <p:tgtEl>
                                          <p:spTgt spid="67"/>
                                        </p:tgtEl>
                                        <p:attrNameLst>
                                          <p:attrName>r</p:attrName>
                                        </p:attrNameLst>
                                      </p:cBhvr>
                                    </p:animRot>
                                  </p:childTnLst>
                                </p:cTn>
                              </p:par>
                              <p:par>
                                <p:cTn id="115" presetID="2" presetClass="entr" presetSubtype="2" fill="hold" nodeType="withEffect">
                                  <p:stCondLst>
                                    <p:cond delay="0"/>
                                  </p:stCondLst>
                                  <p:childTnLst>
                                    <p:set>
                                      <p:cBhvr>
                                        <p:cTn id="116" dur="1" fill="hold">
                                          <p:stCondLst>
                                            <p:cond delay="0"/>
                                          </p:stCondLst>
                                        </p:cTn>
                                        <p:tgtEl>
                                          <p:spTgt spid="67"/>
                                        </p:tgtEl>
                                        <p:attrNameLst>
                                          <p:attrName>style.visibility</p:attrName>
                                        </p:attrNameLst>
                                      </p:cBhvr>
                                      <p:to>
                                        <p:strVal val="visible"/>
                                      </p:to>
                                    </p:set>
                                    <p:anim calcmode="lin" valueType="num">
                                      <p:cBhvr additive="base">
                                        <p:cTn id="117" dur="3000" fill="hold"/>
                                        <p:tgtEl>
                                          <p:spTgt spid="67"/>
                                        </p:tgtEl>
                                        <p:attrNameLst>
                                          <p:attrName>ppt_x</p:attrName>
                                        </p:attrNameLst>
                                      </p:cBhvr>
                                      <p:tavLst>
                                        <p:tav tm="0">
                                          <p:val>
                                            <p:strVal val="1+#ppt_w/2"/>
                                          </p:val>
                                        </p:tav>
                                        <p:tav tm="100000">
                                          <p:val>
                                            <p:strVal val="#ppt_x"/>
                                          </p:val>
                                        </p:tav>
                                      </p:tavLst>
                                    </p:anim>
                                    <p:anim calcmode="lin" valueType="num">
                                      <p:cBhvr additive="base">
                                        <p:cTn id="118" dur="3000" fill="hold"/>
                                        <p:tgtEl>
                                          <p:spTgt spid="67"/>
                                        </p:tgtEl>
                                        <p:attrNameLst>
                                          <p:attrName>ppt_y</p:attrName>
                                        </p:attrNameLst>
                                      </p:cBhvr>
                                      <p:tavLst>
                                        <p:tav tm="0">
                                          <p:val>
                                            <p:strVal val="#ppt_y"/>
                                          </p:val>
                                        </p:tav>
                                        <p:tav tm="100000">
                                          <p:val>
                                            <p:strVal val="#ppt_y"/>
                                          </p:val>
                                        </p:tav>
                                      </p:tavLst>
                                    </p:anim>
                                  </p:childTnLst>
                                </p:cTn>
                              </p:par>
                              <p:par>
                                <p:cTn id="119" presetID="8" presetClass="emph" presetSubtype="0" fill="hold" nodeType="withEffect">
                                  <p:stCondLst>
                                    <p:cond delay="0"/>
                                  </p:stCondLst>
                                  <p:childTnLst>
                                    <p:animRot by="21600000">
                                      <p:cBhvr>
                                        <p:cTn id="120" dur="3000" fill="hold"/>
                                        <p:tgtEl>
                                          <p:spTgt spid="68"/>
                                        </p:tgtEl>
                                        <p:attrNameLst>
                                          <p:attrName>r</p:attrName>
                                        </p:attrNameLst>
                                      </p:cBhvr>
                                    </p:animRot>
                                  </p:childTnLst>
                                </p:cTn>
                              </p:par>
                              <p:par>
                                <p:cTn id="121" presetID="2" presetClass="entr" presetSubtype="2" fill="hold" nodeType="withEffect">
                                  <p:stCondLst>
                                    <p:cond delay="0"/>
                                  </p:stCondLst>
                                  <p:childTnLst>
                                    <p:set>
                                      <p:cBhvr>
                                        <p:cTn id="122" dur="1" fill="hold">
                                          <p:stCondLst>
                                            <p:cond delay="0"/>
                                          </p:stCondLst>
                                        </p:cTn>
                                        <p:tgtEl>
                                          <p:spTgt spid="68"/>
                                        </p:tgtEl>
                                        <p:attrNameLst>
                                          <p:attrName>style.visibility</p:attrName>
                                        </p:attrNameLst>
                                      </p:cBhvr>
                                      <p:to>
                                        <p:strVal val="visible"/>
                                      </p:to>
                                    </p:set>
                                    <p:anim calcmode="lin" valueType="num">
                                      <p:cBhvr additive="base">
                                        <p:cTn id="123" dur="3000" fill="hold"/>
                                        <p:tgtEl>
                                          <p:spTgt spid="68"/>
                                        </p:tgtEl>
                                        <p:attrNameLst>
                                          <p:attrName>ppt_x</p:attrName>
                                        </p:attrNameLst>
                                      </p:cBhvr>
                                      <p:tavLst>
                                        <p:tav tm="0">
                                          <p:val>
                                            <p:strVal val="1+#ppt_w/2"/>
                                          </p:val>
                                        </p:tav>
                                        <p:tav tm="100000">
                                          <p:val>
                                            <p:strVal val="#ppt_x"/>
                                          </p:val>
                                        </p:tav>
                                      </p:tavLst>
                                    </p:anim>
                                    <p:anim calcmode="lin" valueType="num">
                                      <p:cBhvr additive="base">
                                        <p:cTn id="124" dur="3000" fill="hold"/>
                                        <p:tgtEl>
                                          <p:spTgt spid="68"/>
                                        </p:tgtEl>
                                        <p:attrNameLst>
                                          <p:attrName>ppt_y</p:attrName>
                                        </p:attrNameLst>
                                      </p:cBhvr>
                                      <p:tavLst>
                                        <p:tav tm="0">
                                          <p:val>
                                            <p:strVal val="#ppt_y"/>
                                          </p:val>
                                        </p:tav>
                                        <p:tav tm="100000">
                                          <p:val>
                                            <p:strVal val="#ppt_y"/>
                                          </p:val>
                                        </p:tav>
                                      </p:tavLst>
                                    </p:anim>
                                  </p:childTnLst>
                                </p:cTn>
                              </p:par>
                              <p:par>
                                <p:cTn id="125" presetID="55" presetClass="entr" presetSubtype="0"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 calcmode="lin" valueType="num">
                                      <p:cBhvr>
                                        <p:cTn id="127" dur="3000" fill="hold"/>
                                        <p:tgtEl>
                                          <p:spTgt spid="4"/>
                                        </p:tgtEl>
                                        <p:attrNameLst>
                                          <p:attrName>ppt_w</p:attrName>
                                        </p:attrNameLst>
                                      </p:cBhvr>
                                      <p:tavLst>
                                        <p:tav tm="0">
                                          <p:val>
                                            <p:strVal val="#ppt_w*0.70"/>
                                          </p:val>
                                        </p:tav>
                                        <p:tav tm="100000">
                                          <p:val>
                                            <p:strVal val="#ppt_w"/>
                                          </p:val>
                                        </p:tav>
                                      </p:tavLst>
                                    </p:anim>
                                    <p:anim calcmode="lin" valueType="num">
                                      <p:cBhvr>
                                        <p:cTn id="128" dur="3000" fill="hold"/>
                                        <p:tgtEl>
                                          <p:spTgt spid="4"/>
                                        </p:tgtEl>
                                        <p:attrNameLst>
                                          <p:attrName>ppt_h</p:attrName>
                                        </p:attrNameLst>
                                      </p:cBhvr>
                                      <p:tavLst>
                                        <p:tav tm="0">
                                          <p:val>
                                            <p:strVal val="#ppt_h"/>
                                          </p:val>
                                        </p:tav>
                                        <p:tav tm="100000">
                                          <p:val>
                                            <p:strVal val="#ppt_h"/>
                                          </p:val>
                                        </p:tav>
                                      </p:tavLst>
                                    </p:anim>
                                    <p:animEffect transition="in" filter="fade">
                                      <p:cBhvr>
                                        <p:cTn id="129" dur="3000"/>
                                        <p:tgtEl>
                                          <p:spTgt spid="4"/>
                                        </p:tgtEl>
                                      </p:cBhvr>
                                    </p:animEffect>
                                  </p:childTnLst>
                                </p:cTn>
                              </p:par>
                            </p:childTnLst>
                          </p:cTn>
                        </p:par>
                        <p:par>
                          <p:cTn id="130" fill="hold">
                            <p:stCondLst>
                              <p:cond delay="3000"/>
                            </p:stCondLst>
                            <p:childTnLst>
                              <p:par>
                                <p:cTn id="131" presetID="23" presetClass="entr" presetSubtype="16" fill="hold" grpId="0" nodeType="afterEffect">
                                  <p:stCondLst>
                                    <p:cond delay="0"/>
                                  </p:stCondLst>
                                  <p:childTnLst>
                                    <p:set>
                                      <p:cBhvr>
                                        <p:cTn id="132" dur="1" fill="hold">
                                          <p:stCondLst>
                                            <p:cond delay="0"/>
                                          </p:stCondLst>
                                        </p:cTn>
                                        <p:tgtEl>
                                          <p:spTgt spid="23"/>
                                        </p:tgtEl>
                                        <p:attrNameLst>
                                          <p:attrName>style.visibility</p:attrName>
                                        </p:attrNameLst>
                                      </p:cBhvr>
                                      <p:to>
                                        <p:strVal val="visible"/>
                                      </p:to>
                                    </p:set>
                                    <p:anim calcmode="lin" valueType="num">
                                      <p:cBhvr>
                                        <p:cTn id="133" dur="2000" fill="hold"/>
                                        <p:tgtEl>
                                          <p:spTgt spid="23"/>
                                        </p:tgtEl>
                                        <p:attrNameLst>
                                          <p:attrName>ppt_w</p:attrName>
                                        </p:attrNameLst>
                                      </p:cBhvr>
                                      <p:tavLst>
                                        <p:tav tm="0">
                                          <p:val>
                                            <p:fltVal val="0"/>
                                          </p:val>
                                        </p:tav>
                                        <p:tav tm="100000">
                                          <p:val>
                                            <p:strVal val="#ppt_w"/>
                                          </p:val>
                                        </p:tav>
                                      </p:tavLst>
                                    </p:anim>
                                    <p:anim calcmode="lin" valueType="num">
                                      <p:cBhvr>
                                        <p:cTn id="134" dur="2000" fill="hold"/>
                                        <p:tgtEl>
                                          <p:spTgt spid="23"/>
                                        </p:tgtEl>
                                        <p:attrNameLst>
                                          <p:attrName>ppt_h</p:attrName>
                                        </p:attrNameLst>
                                      </p:cBhvr>
                                      <p:tavLst>
                                        <p:tav tm="0">
                                          <p:val>
                                            <p:fltVal val="0"/>
                                          </p:val>
                                        </p:tav>
                                        <p:tav tm="100000">
                                          <p:val>
                                            <p:strVal val="#ppt_h"/>
                                          </p:val>
                                        </p:tav>
                                      </p:tavLst>
                                    </p:anim>
                                  </p:childTnLst>
                                </p:cTn>
                              </p:par>
                            </p:childTnLst>
                          </p:cTn>
                        </p:par>
                        <p:par>
                          <p:cTn id="135" fill="hold">
                            <p:stCondLst>
                              <p:cond delay="5000"/>
                            </p:stCondLst>
                            <p:childTnLst>
                              <p:par>
                                <p:cTn id="136" presetID="40" presetClass="entr" presetSubtype="0" fill="hold" grpId="0" nodeType="afterEffect">
                                  <p:stCondLst>
                                    <p:cond delay="0"/>
                                  </p:stCondLst>
                                  <p:iterate type="lt">
                                    <p:tmPct val="10000"/>
                                  </p:iterate>
                                  <p:childTnLst>
                                    <p:set>
                                      <p:cBhvr>
                                        <p:cTn id="137" dur="1" fill="hold">
                                          <p:stCondLst>
                                            <p:cond delay="0"/>
                                          </p:stCondLst>
                                        </p:cTn>
                                        <p:tgtEl>
                                          <p:spTgt spid="24"/>
                                        </p:tgtEl>
                                        <p:attrNameLst>
                                          <p:attrName>style.visibility</p:attrName>
                                        </p:attrNameLst>
                                      </p:cBhvr>
                                      <p:to>
                                        <p:strVal val="visible"/>
                                      </p:to>
                                    </p:set>
                                    <p:animEffect transition="in" filter="fade">
                                      <p:cBhvr>
                                        <p:cTn id="138" dur="1000"/>
                                        <p:tgtEl>
                                          <p:spTgt spid="24"/>
                                        </p:tgtEl>
                                      </p:cBhvr>
                                    </p:animEffect>
                                    <p:anim calcmode="lin" valueType="num">
                                      <p:cBhvr>
                                        <p:cTn id="139" dur="1000" fill="hold"/>
                                        <p:tgtEl>
                                          <p:spTgt spid="24"/>
                                        </p:tgtEl>
                                        <p:attrNameLst>
                                          <p:attrName>ppt_x</p:attrName>
                                        </p:attrNameLst>
                                      </p:cBhvr>
                                      <p:tavLst>
                                        <p:tav tm="0">
                                          <p:val>
                                            <p:strVal val="#ppt_x-.1"/>
                                          </p:val>
                                        </p:tav>
                                        <p:tav tm="100000">
                                          <p:val>
                                            <p:strVal val="#ppt_x"/>
                                          </p:val>
                                        </p:tav>
                                      </p:tavLst>
                                    </p:anim>
                                    <p:anim calcmode="lin" valueType="num">
                                      <p:cBhvr>
                                        <p:cTn id="140"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T-8-a27030641.jpg"/>
          <p:cNvPicPr>
            <a:picLocks noChangeAspect="1"/>
          </p:cNvPicPr>
          <p:nvPr/>
        </p:nvPicPr>
        <p:blipFill>
          <a:blip r:embed="rId2" cstate="print"/>
          <a:srcRect/>
          <a:stretch>
            <a:fillRect/>
          </a:stretch>
        </p:blipFill>
        <p:spPr bwMode="auto">
          <a:xfrm>
            <a:off x="1331913" y="0"/>
            <a:ext cx="6553200" cy="5715000"/>
          </a:xfrm>
          <a:prstGeom prst="rect">
            <a:avLst/>
          </a:prstGeom>
          <a:noFill/>
          <a:ln w="9525">
            <a:noFill/>
            <a:miter lim="800000"/>
            <a:headEnd/>
            <a:tailEnd/>
          </a:ln>
        </p:spPr>
      </p:pic>
      <p:sp>
        <p:nvSpPr>
          <p:cNvPr id="5" name="4 Rectángulo"/>
          <p:cNvSpPr/>
          <p:nvPr/>
        </p:nvSpPr>
        <p:spPr>
          <a:xfrm>
            <a:off x="0" y="0"/>
            <a:ext cx="1331913"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858125" y="0"/>
            <a:ext cx="1285875"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357313" y="0"/>
            <a:ext cx="6500812" cy="5715000"/>
          </a:xfrm>
          <a:prstGeom prst="rect">
            <a:avLst/>
          </a:prstGeom>
          <a:solidFill>
            <a:schemeClr val="tx1">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357313" y="0"/>
            <a:ext cx="6500812" cy="5715000"/>
          </a:xfrm>
          <a:prstGeom prst="rect">
            <a:avLst/>
          </a:prstGeom>
          <a:solidFill>
            <a:schemeClr val="tx1">
              <a:lumMod val="6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492500" y="769938"/>
            <a:ext cx="1797050" cy="461962"/>
          </a:xfrm>
          <a:prstGeom prst="rect">
            <a:avLst/>
          </a:prstGeom>
          <a:noFill/>
        </p:spPr>
        <p:txBody>
          <a:bodyPr wrap="none">
            <a:spAutoFit/>
          </a:bodyPr>
          <a:lstStyle/>
          <a:p>
            <a:pPr fontAlgn="auto">
              <a:spcBef>
                <a:spcPts val="0"/>
              </a:spcBef>
              <a:spcAft>
                <a:spcPts val="0"/>
              </a:spcAft>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mn-cs"/>
              </a:rPr>
              <a:t>La Cocina</a:t>
            </a:r>
          </a:p>
        </p:txBody>
      </p:sp>
      <p:sp>
        <p:nvSpPr>
          <p:cNvPr id="10" name="9 CuadroTexto"/>
          <p:cNvSpPr txBox="1"/>
          <p:nvPr/>
        </p:nvSpPr>
        <p:spPr>
          <a:xfrm>
            <a:off x="1331913" y="4081463"/>
            <a:ext cx="6694974" cy="1477328"/>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casa, y la civilización misma, nacieron en torno a la cocina.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Ya en el Neolítico, la cocina se reducía a un agujero practicado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el suelo. Los arqueólogos han desenterrado en la Turquía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asiática, península de </a:t>
            </a: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Anatolia</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una cocina del Neolítico, en la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se encuentran piezas de cerámica.</a:t>
            </a:r>
          </a:p>
        </p:txBody>
      </p:sp>
    </p:spTree>
  </p:cSld>
  <p:clrMapOvr>
    <a:masterClrMapping/>
  </p:clrMapOvr>
  <mc:AlternateContent xmlns:mc="http://schemas.openxmlformats.org/markup-compatibility/2006" xmlns:p14="http://schemas.microsoft.com/office/powerpoint/2010/main">
    <mc:Choice Requires="p14">
      <p:transition spd="slow" p14:dur="3000" advTm="33000">
        <p14:vortex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000"/>
                                        <p:tgtEl>
                                          <p:spTgt spid="4"/>
                                        </p:tgtEl>
                                      </p:cBhvr>
                                    </p:animEffect>
                                  </p:childTnLst>
                                </p:cTn>
                              </p:par>
                              <p:par>
                                <p:cTn id="18" presetID="35"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anim calcmode="lin" valueType="num">
                                      <p:cBhvr>
                                        <p:cTn id="21" dur="2000" fill="hold"/>
                                        <p:tgtEl>
                                          <p:spTgt spid="6"/>
                                        </p:tgtEl>
                                        <p:attrNameLst>
                                          <p:attrName>style.rotation</p:attrName>
                                        </p:attrNameLst>
                                      </p:cBhvr>
                                      <p:tavLst>
                                        <p:tav tm="0">
                                          <p:val>
                                            <p:fltVal val="720"/>
                                          </p:val>
                                        </p:tav>
                                        <p:tav tm="100000">
                                          <p:val>
                                            <p:fltVal val="0"/>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ppt_w</p:attrName>
                                        </p:attrNameLst>
                                      </p:cBhvr>
                                      <p:tavLst>
                                        <p:tav tm="0">
                                          <p:val>
                                            <p:fltVal val="0"/>
                                          </p:val>
                                        </p:tav>
                                        <p:tav tm="100000">
                                          <p:val>
                                            <p:strVal val="#ppt_w"/>
                                          </p:val>
                                        </p:tav>
                                      </p:tavLst>
                                    </p:anim>
                                  </p:childTnLst>
                                </p:cTn>
                              </p:par>
                              <p:par>
                                <p:cTn id="24" presetID="35" presetClass="entr" presetSubtype="0"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2000"/>
                                        <p:tgtEl>
                                          <p:spTgt spid="5"/>
                                        </p:tgtEl>
                                      </p:cBhvr>
                                    </p:animEffect>
                                    <p:anim calcmode="lin" valueType="num">
                                      <p:cBhvr>
                                        <p:cTn id="27" dur="2000" fill="hold"/>
                                        <p:tgtEl>
                                          <p:spTgt spid="5"/>
                                        </p:tgtEl>
                                        <p:attrNameLst>
                                          <p:attrName>style.rotation</p:attrName>
                                        </p:attrNameLst>
                                      </p:cBhvr>
                                      <p:tavLst>
                                        <p:tav tm="0">
                                          <p:val>
                                            <p:fltVal val="720"/>
                                          </p:val>
                                        </p:tav>
                                        <p:tav tm="100000">
                                          <p:val>
                                            <p:fltVal val="0"/>
                                          </p:val>
                                        </p:tav>
                                      </p:tavLst>
                                    </p:anim>
                                    <p:anim calcmode="lin" valueType="num">
                                      <p:cBhvr>
                                        <p:cTn id="28" dur="2000" fill="hold"/>
                                        <p:tgtEl>
                                          <p:spTgt spid="5"/>
                                        </p:tgtEl>
                                        <p:attrNameLst>
                                          <p:attrName>ppt_h</p:attrName>
                                        </p:attrNameLst>
                                      </p:cBhvr>
                                      <p:tavLst>
                                        <p:tav tm="0">
                                          <p:val>
                                            <p:fltVal val="0"/>
                                          </p:val>
                                        </p:tav>
                                        <p:tav tm="100000">
                                          <p:val>
                                            <p:strVal val="#ppt_h"/>
                                          </p:val>
                                        </p:tav>
                                      </p:tavLst>
                                    </p:anim>
                                    <p:anim calcmode="lin" valueType="num">
                                      <p:cBhvr>
                                        <p:cTn id="29" dur="2000" fill="hold"/>
                                        <p:tgtEl>
                                          <p:spTgt spid="5"/>
                                        </p:tgtEl>
                                        <p:attrNameLst>
                                          <p:attrName>ppt_w</p:attrName>
                                        </p:attrNameLst>
                                      </p:cBhvr>
                                      <p:tavLst>
                                        <p:tav tm="0">
                                          <p:val>
                                            <p:fltVal val="0"/>
                                          </p:val>
                                        </p:tav>
                                        <p:tav tm="100000">
                                          <p:val>
                                            <p:strVal val="#ppt_w"/>
                                          </p:val>
                                        </p:tav>
                                      </p:tavLst>
                                    </p:anim>
                                  </p:childTnLst>
                                </p:cTn>
                              </p:par>
                              <p:par>
                                <p:cTn id="30" presetID="3" presetClass="entr" presetSubtype="10" fill="hold" grpId="1"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linds(horizontal)">
                                      <p:cBhvr>
                                        <p:cTn id="32" dur="3000"/>
                                        <p:tgtEl>
                                          <p:spTgt spid="5"/>
                                        </p:tgtEl>
                                      </p:cBhvr>
                                    </p:animEffect>
                                  </p:childTnLst>
                                </p:cTn>
                              </p:par>
                              <p:par>
                                <p:cTn id="33" presetID="3" presetClass="entr" presetSubtype="10" fill="hold" grpId="1"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blinds(horizontal)">
                                      <p:cBhvr>
                                        <p:cTn id="35" dur="3000"/>
                                        <p:tgtEl>
                                          <p:spTgt spid="6"/>
                                        </p:tgtEl>
                                      </p:cBhvr>
                                    </p:animEffect>
                                  </p:childTnLst>
                                </p:cTn>
                              </p:par>
                            </p:childTnLst>
                          </p:cTn>
                        </p:par>
                        <p:par>
                          <p:cTn id="36" fill="hold">
                            <p:stCondLst>
                              <p:cond delay="3000"/>
                            </p:stCondLst>
                            <p:childTnLst>
                              <p:par>
                                <p:cTn id="37" presetID="23" presetClass="entr" presetSubtype="16"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childTnLst>
                                </p:cTn>
                              </p:par>
                            </p:childTnLst>
                          </p:cTn>
                        </p:par>
                        <p:par>
                          <p:cTn id="41" fill="hold">
                            <p:stCondLst>
                              <p:cond delay="5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10"/>
                                        </p:tgtEl>
                                        <p:attrNameLst>
                                          <p:attrName>style.visibility</p:attrName>
                                        </p:attrNameLst>
                                      </p:cBhvr>
                                      <p:to>
                                        <p:strVal val="visible"/>
                                      </p:to>
                                    </p:set>
                                    <p:animEffect transition="in" filter="fade">
                                      <p:cBhvr>
                                        <p:cTn id="44" dur="1000"/>
                                        <p:tgtEl>
                                          <p:spTgt spid="10"/>
                                        </p:tgtEl>
                                      </p:cBhvr>
                                    </p:animEffect>
                                    <p:anim calcmode="lin" valueType="num">
                                      <p:cBhvr>
                                        <p:cTn id="45" dur="1000" fill="hold"/>
                                        <p:tgtEl>
                                          <p:spTgt spid="10"/>
                                        </p:tgtEl>
                                        <p:attrNameLst>
                                          <p:attrName>ppt_x</p:attrName>
                                        </p:attrNameLst>
                                      </p:cBhvr>
                                      <p:tavLst>
                                        <p:tav tm="0">
                                          <p:val>
                                            <p:strVal val="#ppt_x-.1"/>
                                          </p:val>
                                        </p:tav>
                                        <p:tav tm="100000">
                                          <p:val>
                                            <p:strVal val="#ppt_x"/>
                                          </p:val>
                                        </p:tav>
                                      </p:tavLst>
                                    </p:anim>
                                    <p:anim calcmode="lin" valueType="num">
                                      <p:cBhvr>
                                        <p:cTn id="4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8" grpId="0" animBg="1"/>
      <p:bldP spid="9"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89809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989809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0" y="0"/>
            <a:ext cx="9144000" cy="5715000"/>
          </a:xfrm>
          <a:prstGeom prst="rect">
            <a:avLst/>
          </a:prstGeom>
          <a:solidFill>
            <a:schemeClr val="tx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2339975" y="554038"/>
            <a:ext cx="3609975" cy="461962"/>
          </a:xfrm>
          <a:prstGeom prst="rect">
            <a:avLst/>
          </a:prstGeom>
          <a:noFill/>
        </p:spPr>
        <p:txBody>
          <a:bodyPr wrap="none">
            <a:spAutoFit/>
          </a:bodyPr>
          <a:lstStyle/>
          <a:p>
            <a:pPr fontAlgn="auto">
              <a:spcBef>
                <a:spcPts val="0"/>
              </a:spcBef>
              <a:spcAft>
                <a:spcPts val="0"/>
              </a:spcAft>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mn-cs"/>
              </a:rPr>
              <a:t>La Máquina de coser</a:t>
            </a:r>
          </a:p>
        </p:txBody>
      </p:sp>
      <p:sp>
        <p:nvSpPr>
          <p:cNvPr id="8" name="7 CuadroTexto"/>
          <p:cNvSpPr txBox="1"/>
          <p:nvPr/>
        </p:nvSpPr>
        <p:spPr>
          <a:xfrm>
            <a:off x="611188" y="4514850"/>
            <a:ext cx="7580024" cy="1200329"/>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máquina de coser tardó mucho en aparecer, y este es uno de los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enigmas de la historia de los inventos. Apareció a mediados del siglo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XIX en Francia, el sastre Bartolomé </a:t>
            </a: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Thimmonier</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ideó en 1830 el primer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artilugio muy tosco, hecho de madera.</a:t>
            </a:r>
          </a:p>
        </p:txBody>
      </p:sp>
    </p:spTree>
  </p:cSld>
  <p:clrMapOvr>
    <a:masterClrMapping/>
  </p:clrMapOvr>
  <mc:AlternateContent xmlns:mc="http://schemas.openxmlformats.org/markup-compatibility/2006" xmlns:p14="http://schemas.microsoft.com/office/powerpoint/2010/main">
    <mc:Choice Requires="p14">
      <p:transition spd="slow" p14:dur="3000" advTm="30000">
        <p14:vortex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2000"/>
                                        <p:tgtEl>
                                          <p:spTgt spid="4"/>
                                        </p:tgtEl>
                                      </p:cBhvr>
                                    </p:animEffect>
                                  </p:childTnLst>
                                </p:cTn>
                              </p:par>
                              <p:par>
                                <p:cTn id="18" presetID="23" presetClass="entr" presetSubtype="3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6*min(max(#ppt_w*#ppt_h,.3),1)-7.4)/-.7*#ppt_w"/>
                                          </p:val>
                                        </p:tav>
                                        <p:tav tm="100000">
                                          <p:val>
                                            <p:strVal val="#ppt_w"/>
                                          </p:val>
                                        </p:tav>
                                      </p:tavLst>
                                    </p:anim>
                                    <p:anim calcmode="lin" valueType="num">
                                      <p:cBhvr>
                                        <p:cTn id="21" dur="3000" fill="hold"/>
                                        <p:tgtEl>
                                          <p:spTgt spid="4"/>
                                        </p:tgtEl>
                                        <p:attrNameLst>
                                          <p:attrName>ppt_h</p:attrName>
                                        </p:attrNameLst>
                                      </p:cBhvr>
                                      <p:tavLst>
                                        <p:tav tm="0">
                                          <p:val>
                                            <p:strVal val="(6*min(max(#ppt_w*#ppt_h,.3),1)-7.4)/-.7*#ppt_h"/>
                                          </p:val>
                                        </p:tav>
                                        <p:tav tm="100000">
                                          <p:val>
                                            <p:strVal val="#ppt_h"/>
                                          </p:val>
                                        </p:tav>
                                      </p:tavLst>
                                    </p:anim>
                                    <p:anim calcmode="lin" valueType="num">
                                      <p:cBhvr>
                                        <p:cTn id="22" dur="3000" fill="hold"/>
                                        <p:tgtEl>
                                          <p:spTgt spid="4"/>
                                        </p:tgtEl>
                                        <p:attrNameLst>
                                          <p:attrName>ppt_x</p:attrName>
                                        </p:attrNameLst>
                                      </p:cBhvr>
                                      <p:tavLst>
                                        <p:tav tm="0">
                                          <p:val>
                                            <p:fltVal val="0.5"/>
                                          </p:val>
                                        </p:tav>
                                        <p:tav tm="100000">
                                          <p:val>
                                            <p:strVal val="#ppt_x"/>
                                          </p:val>
                                        </p:tav>
                                      </p:tavLst>
                                    </p:anim>
                                    <p:anim calcmode="lin" valueType="num">
                                      <p:cBhvr>
                                        <p:cTn id="23" dur="3000" fill="hold"/>
                                        <p:tgtEl>
                                          <p:spTgt spid="4"/>
                                        </p:tgtEl>
                                        <p:attrNameLst>
                                          <p:attrName>ppt_y</p:attrName>
                                        </p:attrNameLst>
                                      </p:cBhvr>
                                      <p:tavLst>
                                        <p:tav tm="0">
                                          <p:val>
                                            <p:strVal val="1+(6*min(max(#ppt_w*#ppt_h,.3),1)-7.4)/-.7*#ppt_h/2"/>
                                          </p:val>
                                        </p:tav>
                                        <p:tav tm="100000">
                                          <p:val>
                                            <p:strVal val="#ppt_y"/>
                                          </p:val>
                                        </p:tav>
                                      </p:tavLst>
                                    </p:anim>
                                  </p:childTnLst>
                                </p:cTn>
                              </p:par>
                            </p:childTnLst>
                          </p:cTn>
                        </p:par>
                        <p:par>
                          <p:cTn id="24" fill="hold">
                            <p:stCondLst>
                              <p:cond delay="3000"/>
                            </p:stCondLst>
                            <p:childTnLst>
                              <p:par>
                                <p:cTn id="25" presetID="23" presetClass="entr" presetSubtype="16"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childTnLst>
                                </p:cTn>
                              </p:par>
                            </p:childTnLst>
                          </p:cTn>
                        </p:par>
                        <p:par>
                          <p:cTn id="29" fill="hold">
                            <p:stCondLst>
                              <p:cond delay="5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1"/>
                                          </p:val>
                                        </p:tav>
                                        <p:tav tm="100000">
                                          <p:val>
                                            <p:strVal val="#ppt_x"/>
                                          </p:val>
                                        </p:tav>
                                      </p:tavLst>
                                    </p:anim>
                                    <p:anim calcmode="lin" valueType="num">
                                      <p:cBhvr>
                                        <p:cTn id="3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HARAO~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214313" y="238125"/>
            <a:ext cx="8715375" cy="5299075"/>
          </a:xfrm>
          <a:prstGeom prst="rect">
            <a:avLst/>
          </a:prstGeom>
          <a:solidFill>
            <a:schemeClr val="tx1">
              <a:lumMod val="8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SHARAO~1.JPG"/>
          <p:cNvPicPr>
            <a:picLocks noChangeAspect="1"/>
          </p:cNvPicPr>
          <p:nvPr/>
        </p:nvPicPr>
        <p:blipFill>
          <a:blip r:embed="rId2" cstate="print"/>
          <a:srcRect/>
          <a:stretch>
            <a:fillRect/>
          </a:stretch>
        </p:blipFill>
        <p:spPr bwMode="auto">
          <a:xfrm>
            <a:off x="468313" y="417513"/>
            <a:ext cx="8207375" cy="4911725"/>
          </a:xfrm>
          <a:prstGeom prst="rect">
            <a:avLst/>
          </a:prstGeom>
          <a:noFill/>
          <a:ln w="9525">
            <a:noFill/>
            <a:miter lim="800000"/>
            <a:headEnd/>
            <a:tailEnd/>
          </a:ln>
        </p:spPr>
      </p:pic>
      <p:sp>
        <p:nvSpPr>
          <p:cNvPr id="7" name="6 CuadroTexto"/>
          <p:cNvSpPr txBox="1"/>
          <p:nvPr/>
        </p:nvSpPr>
        <p:spPr>
          <a:xfrm>
            <a:off x="3563938" y="457200"/>
            <a:ext cx="1919287" cy="461963"/>
          </a:xfrm>
          <a:prstGeom prst="rect">
            <a:avLst/>
          </a:prstGeom>
          <a:noFill/>
        </p:spPr>
        <p:txBody>
          <a:bodyPr wrap="none">
            <a:spAutoFit/>
          </a:bodyPr>
          <a:lstStyle/>
          <a:p>
            <a:pPr fontAlgn="auto">
              <a:spcBef>
                <a:spcPts val="0"/>
              </a:spcBef>
              <a:spcAft>
                <a:spcPts val="0"/>
              </a:spcAft>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mn-cs"/>
              </a:rPr>
              <a:t>El Cuchillo</a:t>
            </a:r>
          </a:p>
        </p:txBody>
      </p:sp>
      <p:sp>
        <p:nvSpPr>
          <p:cNvPr id="8" name="7 CuadroTexto"/>
          <p:cNvSpPr txBox="1"/>
          <p:nvPr/>
        </p:nvSpPr>
        <p:spPr>
          <a:xfrm>
            <a:off x="539750" y="4718050"/>
            <a:ext cx="7661072" cy="923330"/>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 primero que aprendió a hacer el hombre fueron el hacha y el cuchillo,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y parece que su uso empezó siendo mas ofensivo que defensivo. Es el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útil mas antiguo fabricado por el ser humano.</a:t>
            </a:r>
          </a:p>
        </p:txBody>
      </p:sp>
    </p:spTree>
  </p:cSld>
  <p:clrMapOvr>
    <a:masterClrMapping/>
  </p:clrMapOvr>
  <mc:AlternateContent xmlns:mc="http://schemas.openxmlformats.org/markup-compatibility/2006" xmlns:p14="http://schemas.microsoft.com/office/powerpoint/2010/main">
    <mc:Choice Requires="p14">
      <p:transition spd="slow" p14:dur="3000" advTm="24000">
        <p14:honeycomb/>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21" presetClass="exit" presetSubtype="8" fill="hold" grpId="0" nodeType="withEffect">
                                  <p:stCondLst>
                                    <p:cond delay="0"/>
                                  </p:stCondLst>
                                  <p:childTnLst>
                                    <p:animEffect transition="out" filter="wheel(8)">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3000"/>
                                        <p:tgtEl>
                                          <p:spTgt spid="4"/>
                                        </p:tgtEl>
                                      </p:cBhvr>
                                    </p:animEffect>
                                  </p:childTnLst>
                                </p:cTn>
                              </p:par>
                            </p:childTnLst>
                          </p:cTn>
                        </p:par>
                        <p:par>
                          <p:cTn id="18" fill="hold">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sierto-del-sahara_9902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285750" y="179388"/>
            <a:ext cx="8643938" cy="5357812"/>
          </a:xfrm>
          <a:prstGeom prst="rect">
            <a:avLst/>
          </a:prstGeom>
          <a:solidFill>
            <a:schemeClr val="accent1">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desierto-del-sahara_99020.jpg"/>
          <p:cNvPicPr>
            <a:picLocks noChangeAspect="1"/>
          </p:cNvPicPr>
          <p:nvPr/>
        </p:nvPicPr>
        <p:blipFill>
          <a:blip r:embed="rId2" cstate="print"/>
          <a:srcRect/>
          <a:stretch>
            <a:fillRect/>
          </a:stretch>
        </p:blipFill>
        <p:spPr bwMode="auto">
          <a:xfrm>
            <a:off x="500063" y="396875"/>
            <a:ext cx="8215312" cy="4921250"/>
          </a:xfrm>
          <a:prstGeom prst="rect">
            <a:avLst/>
          </a:prstGeom>
          <a:noFill/>
          <a:ln w="9525">
            <a:noFill/>
            <a:miter lim="800000"/>
            <a:headEnd/>
            <a:tailEnd/>
          </a:ln>
        </p:spPr>
      </p:pic>
      <p:sp>
        <p:nvSpPr>
          <p:cNvPr id="7" name="6 CuadroTexto"/>
          <p:cNvSpPr txBox="1"/>
          <p:nvPr/>
        </p:nvSpPr>
        <p:spPr>
          <a:xfrm>
            <a:off x="3563938" y="457200"/>
            <a:ext cx="1881187" cy="461963"/>
          </a:xfrm>
          <a:prstGeom prst="rect">
            <a:avLst/>
          </a:prstGeom>
          <a:noFill/>
        </p:spPr>
        <p:txBody>
          <a:bodyPr wrap="none">
            <a:spAutoFit/>
          </a:bodyPr>
          <a:lstStyle/>
          <a:p>
            <a:pPr fontAlgn="auto">
              <a:spcBef>
                <a:spcPts val="0"/>
              </a:spcBef>
              <a:spcAft>
                <a:spcPts val="0"/>
              </a:spcAft>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mn-cs"/>
              </a:rPr>
              <a:t>Las tijeras</a:t>
            </a:r>
          </a:p>
        </p:txBody>
      </p:sp>
      <p:sp>
        <p:nvSpPr>
          <p:cNvPr id="8" name="7 CuadroTexto"/>
          <p:cNvSpPr txBox="1"/>
          <p:nvPr/>
        </p:nvSpPr>
        <p:spPr>
          <a:xfrm>
            <a:off x="611188" y="4514850"/>
            <a:ext cx="7558544" cy="1200329"/>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 diferencia de las tijeras actuales, las tijeras antiguas eran de una sola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pieza. Las cuchillas cortantes y flexibles, eran parte de la misma hoja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curva. Carecían de orejas o agujeros donde introducir los dedos,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ejerciéndose la presión para cortar de forma lateral.</a:t>
            </a:r>
          </a:p>
        </p:txBody>
      </p:sp>
    </p:spTree>
  </p:cSld>
  <p:clrMapOvr>
    <a:masterClrMapping/>
  </p:clrMapOvr>
  <mc:AlternateContent xmlns:mc="http://schemas.openxmlformats.org/markup-compatibility/2006" xmlns:p14="http://schemas.microsoft.com/office/powerpoint/2010/main">
    <mc:Choice Requires="p14">
      <p:transition spd="slow" p14:dur="3000" advTm="32000">
        <p14:honeycomb/>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strVal val="2/3*#ppt_w"/>
                                          </p:val>
                                        </p:tav>
                                        <p:tav tm="100000">
                                          <p:val>
                                            <p:strVal val="#ppt_w"/>
                                          </p:val>
                                        </p:tav>
                                      </p:tavLst>
                                    </p:anim>
                                    <p:anim calcmode="lin" valueType="num">
                                      <p:cBhvr>
                                        <p:cTn id="14" dur="500" fill="hold"/>
                                        <p:tgtEl>
                                          <p:spTgt spid="4"/>
                                        </p:tgtEl>
                                        <p:attrNameLst>
                                          <p:attrName>ppt_h</p:attrName>
                                        </p:attrNameLst>
                                      </p:cBhvr>
                                      <p:tavLst>
                                        <p:tav tm="0">
                                          <p:val>
                                            <p:strVal val="2/3*#ppt_h"/>
                                          </p:val>
                                        </p:tav>
                                        <p:tav tm="100000">
                                          <p:val>
                                            <p:strVal val="#ppt_h"/>
                                          </p:val>
                                        </p:tav>
                                      </p:tavLst>
                                    </p:anim>
                                  </p:childTnLst>
                                </p:cTn>
                              </p:par>
                              <p:par>
                                <p:cTn id="15" presetID="5"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3000"/>
                                        <p:tgtEl>
                                          <p:spTgt spid="4"/>
                                        </p:tgtEl>
                                      </p:cBhvr>
                                    </p:animEffect>
                                  </p:childTnLst>
                                </p:cTn>
                              </p:par>
                            </p:childTnLst>
                          </p:cTn>
                        </p:par>
                        <p:par>
                          <p:cTn id="18" fill="hold">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Documents and Settings\Ana María\Mis documentos\Downloads\LOROS - PERIQUITOS\194881.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Forma libre"/>
          <p:cNvSpPr/>
          <p:nvPr/>
        </p:nvSpPr>
        <p:spPr>
          <a:xfrm rot="16200000">
            <a:off x="1714500" y="-1714500"/>
            <a:ext cx="5715000" cy="9144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589413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6858000">
                <a:moveTo>
                  <a:pt x="0" y="0"/>
                </a:moveTo>
                <a:lnTo>
                  <a:pt x="9144000" y="0"/>
                </a:lnTo>
                <a:lnTo>
                  <a:pt x="9144000" y="6858000"/>
                </a:lnTo>
                <a:cubicBezTo>
                  <a:pt x="7661742" y="5697025"/>
                  <a:pt x="5784919" y="4799811"/>
                  <a:pt x="4697227" y="3375075"/>
                </a:cubicBezTo>
                <a:cubicBezTo>
                  <a:pt x="3366698" y="4971251"/>
                  <a:pt x="1565742" y="5697025"/>
                  <a:pt x="0" y="6858000"/>
                </a:cubicBezTo>
                <a:lnTo>
                  <a:pt x="0" y="0"/>
                </a:lnTo>
                <a:close/>
              </a:path>
            </a:pathLst>
          </a:custGeom>
          <a:solidFill>
            <a:schemeClr val="bg1">
              <a:lumMod val="50000"/>
              <a:lumOff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Forma libre"/>
          <p:cNvSpPr/>
          <p:nvPr/>
        </p:nvSpPr>
        <p:spPr>
          <a:xfrm rot="16200000" flipV="1">
            <a:off x="1714500" y="-1714500"/>
            <a:ext cx="5715000" cy="9144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589413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6858000">
                <a:moveTo>
                  <a:pt x="0" y="0"/>
                </a:moveTo>
                <a:lnTo>
                  <a:pt x="9144000" y="0"/>
                </a:lnTo>
                <a:lnTo>
                  <a:pt x="9144000" y="6858000"/>
                </a:lnTo>
                <a:cubicBezTo>
                  <a:pt x="7661742" y="5697025"/>
                  <a:pt x="5784919" y="4799811"/>
                  <a:pt x="4697227" y="3375075"/>
                </a:cubicBezTo>
                <a:cubicBezTo>
                  <a:pt x="3366698" y="4971251"/>
                  <a:pt x="1565742" y="5697025"/>
                  <a:pt x="0" y="6858000"/>
                </a:cubicBezTo>
                <a:lnTo>
                  <a:pt x="0" y="0"/>
                </a:lnTo>
                <a:close/>
              </a:path>
            </a:pathLst>
          </a:custGeom>
          <a:solidFill>
            <a:schemeClr val="bg1">
              <a:lumMod val="50000"/>
              <a:lumOff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CuadroTexto"/>
          <p:cNvSpPr txBox="1"/>
          <p:nvPr/>
        </p:nvSpPr>
        <p:spPr>
          <a:xfrm>
            <a:off x="3995738" y="576263"/>
            <a:ext cx="2093912" cy="461962"/>
          </a:xfrm>
          <a:prstGeom prst="rect">
            <a:avLst/>
          </a:prstGeom>
          <a:noFill/>
        </p:spPr>
        <p:txBody>
          <a:bodyPr wrap="none">
            <a:spAutoFit/>
          </a:bodyPr>
          <a:lstStyle/>
          <a:p>
            <a:pPr fontAlgn="auto">
              <a:spcBef>
                <a:spcPts val="0"/>
              </a:spcBef>
              <a:spcAft>
                <a:spcPts val="0"/>
              </a:spcAft>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mn-cs"/>
              </a:rPr>
              <a:t>Gafas de sol</a:t>
            </a:r>
          </a:p>
        </p:txBody>
      </p:sp>
      <p:sp>
        <p:nvSpPr>
          <p:cNvPr id="8" name="7 CuadroTexto"/>
          <p:cNvSpPr txBox="1"/>
          <p:nvPr/>
        </p:nvSpPr>
        <p:spPr>
          <a:xfrm>
            <a:off x="468313" y="4514850"/>
            <a:ext cx="7673896" cy="1200329"/>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Desde antiguo se sabía que ahumando las gafas, estas se oscurecían,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librando así a los ojos de las molestias ocasionadas por los rayos del sol.</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Sin embargo en 1483 se desarrolló en China una tecnología relacionada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 esta materia.</a:t>
            </a:r>
          </a:p>
        </p:txBody>
      </p:sp>
    </p:spTree>
  </p:cSld>
  <p:clrMapOvr>
    <a:masterClrMapping/>
  </p:clrMapOvr>
  <mc:AlternateContent xmlns:mc="http://schemas.openxmlformats.org/markup-compatibility/2006" xmlns:p14="http://schemas.microsoft.com/office/powerpoint/2010/main">
    <mc:Choice Requires="p14">
      <p:transition spd="slow" p14:dur="3000" advTm="28000">
        <p14:glitter pattern="hexago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000"/>
                                        <p:tgtEl>
                                          <p:spTgt spid="4"/>
                                        </p:tgtEl>
                                        <p:attrNameLst>
                                          <p:attrName>ppt_x</p:attrName>
                                        </p:attrNameLst>
                                      </p:cBhvr>
                                      <p:tavLst>
                                        <p:tav tm="0">
                                          <p:val>
                                            <p:strVal val="ppt_x"/>
                                          </p:val>
                                        </p:tav>
                                        <p:tav tm="100000">
                                          <p:val>
                                            <p:strVal val="0-ppt_w/2"/>
                                          </p:val>
                                        </p:tav>
                                      </p:tavLst>
                                    </p:anim>
                                    <p:anim calcmode="lin" valueType="num">
                                      <p:cBhvr additive="base">
                                        <p:cTn id="7" dur="3000"/>
                                        <p:tgtEl>
                                          <p:spTgt spid="4"/>
                                        </p:tgtEl>
                                        <p:attrNameLst>
                                          <p:attrName>ppt_y</p:attrName>
                                        </p:attrNameLst>
                                      </p:cBhvr>
                                      <p:tavLst>
                                        <p:tav tm="0">
                                          <p:val>
                                            <p:strVal val="ppt_y"/>
                                          </p:val>
                                        </p:tav>
                                        <p:tav tm="100000">
                                          <p:val>
                                            <p:strVal val="ppt_y"/>
                                          </p:val>
                                        </p:tav>
                                      </p:tavLst>
                                    </p:anim>
                                    <p:set>
                                      <p:cBhvr>
                                        <p:cTn id="8" dur="1" fill="hold">
                                          <p:stCondLst>
                                            <p:cond delay="2999"/>
                                          </p:stCondLst>
                                        </p:cTn>
                                        <p:tgtEl>
                                          <p:spTgt spid="4"/>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6"/>
                                        </p:tgtEl>
                                        <p:attrNameLst>
                                          <p:attrName>ppt_x</p:attrName>
                                        </p:attrNameLst>
                                      </p:cBhvr>
                                      <p:tavLst>
                                        <p:tav tm="0">
                                          <p:val>
                                            <p:strVal val="ppt_x"/>
                                          </p:val>
                                        </p:tav>
                                        <p:tav tm="100000">
                                          <p:val>
                                            <p:strVal val="1+ppt_w/2"/>
                                          </p:val>
                                        </p:tav>
                                      </p:tavLst>
                                    </p:anim>
                                    <p:anim calcmode="lin" valueType="num">
                                      <p:cBhvr additive="base">
                                        <p:cTn id="11" dur="3000"/>
                                        <p:tgtEl>
                                          <p:spTgt spid="6"/>
                                        </p:tgtEl>
                                        <p:attrNameLst>
                                          <p:attrName>ppt_y</p:attrName>
                                        </p:attrNameLst>
                                      </p:cBhvr>
                                      <p:tavLst>
                                        <p:tav tm="0">
                                          <p:val>
                                            <p:strVal val="ppt_y"/>
                                          </p:val>
                                        </p:tav>
                                        <p:tav tm="100000">
                                          <p:val>
                                            <p:strVal val="ppt_y"/>
                                          </p:val>
                                        </p:tav>
                                      </p:tavLst>
                                    </p:anim>
                                    <p:set>
                                      <p:cBhvr>
                                        <p:cTn id="12" dur="1" fill="hold">
                                          <p:stCondLst>
                                            <p:cond delay="2999"/>
                                          </p:stCondLst>
                                        </p:cTn>
                                        <p:tgtEl>
                                          <p:spTgt spid="6"/>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strVal val="4/3*#ppt_w"/>
                                          </p:val>
                                        </p:tav>
                                        <p:tav tm="100000">
                                          <p:val>
                                            <p:strVal val="#ppt_w"/>
                                          </p:val>
                                        </p:tav>
                                      </p:tavLst>
                                    </p:anim>
                                    <p:anim calcmode="lin" valueType="num">
                                      <p:cBhvr>
                                        <p:cTn id="16" dur="3000" fill="hold"/>
                                        <p:tgtEl>
                                          <p:spTgt spid="7"/>
                                        </p:tgtEl>
                                        <p:attrNameLst>
                                          <p:attrName>ppt_h</p:attrName>
                                        </p:attrNameLst>
                                      </p:cBhvr>
                                      <p:tavLst>
                                        <p:tav tm="0">
                                          <p:val>
                                            <p:strVal val="4/3*#ppt_h"/>
                                          </p:val>
                                        </p:tav>
                                        <p:tav tm="100000">
                                          <p:val>
                                            <p:strVal val="#ppt_h"/>
                                          </p:val>
                                        </p:tav>
                                      </p:tavLst>
                                    </p:anim>
                                  </p:childTnLst>
                                </p:cTn>
                              </p:par>
                            </p:childTnLst>
                          </p:cTn>
                        </p:par>
                        <p:par>
                          <p:cTn id="17" fill="hold">
                            <p:stCondLst>
                              <p:cond delay="3000"/>
                            </p:stCondLst>
                            <p:childTnLst>
                              <p:par>
                                <p:cTn id="18" presetID="23" presetClass="entr" presetSubtype="16"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2000" fill="hold"/>
                                        <p:tgtEl>
                                          <p:spTgt spid="5"/>
                                        </p:tgtEl>
                                        <p:attrNameLst>
                                          <p:attrName>ppt_w</p:attrName>
                                        </p:attrNameLst>
                                      </p:cBhvr>
                                      <p:tavLst>
                                        <p:tav tm="0">
                                          <p:val>
                                            <p:fltVal val="0"/>
                                          </p:val>
                                        </p:tav>
                                        <p:tav tm="100000">
                                          <p:val>
                                            <p:strVal val="#ppt_w"/>
                                          </p:val>
                                        </p:tav>
                                      </p:tavLst>
                                    </p:anim>
                                    <p:anim calcmode="lin" valueType="num">
                                      <p:cBhvr>
                                        <p:cTn id="21" dur="2000" fill="hold"/>
                                        <p:tgtEl>
                                          <p:spTgt spid="5"/>
                                        </p:tgtEl>
                                        <p:attrNameLst>
                                          <p:attrName>ppt_h</p:attrName>
                                        </p:attrNameLst>
                                      </p:cBhvr>
                                      <p:tavLst>
                                        <p:tav tm="0">
                                          <p:val>
                                            <p:fltVal val="0"/>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Ana María\Escritorio\70-fotos-otoño.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3" name="2 Rombo"/>
          <p:cNvSpPr/>
          <p:nvPr/>
        </p:nvSpPr>
        <p:spPr>
          <a:xfrm>
            <a:off x="0" y="0"/>
            <a:ext cx="9144000" cy="5715000"/>
          </a:xfrm>
          <a:prstGeom prst="diamond">
            <a:avLst/>
          </a:prstGeom>
          <a:solidFill>
            <a:srgbClr val="F8A968">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4" name="3 Rombo"/>
          <p:cNvSpPr/>
          <p:nvPr/>
        </p:nvSpPr>
        <p:spPr>
          <a:xfrm>
            <a:off x="0" y="277813"/>
            <a:ext cx="9144000" cy="5159375"/>
          </a:xfrm>
          <a:prstGeom prst="diamond">
            <a:avLst/>
          </a:prstGeom>
          <a:solidFill>
            <a:schemeClr val="accent6">
              <a:lumMod val="60000"/>
              <a:lumOff val="40000"/>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5" name="4 Rombo"/>
          <p:cNvSpPr/>
          <p:nvPr/>
        </p:nvSpPr>
        <p:spPr>
          <a:xfrm>
            <a:off x="0" y="576263"/>
            <a:ext cx="9144000" cy="4500562"/>
          </a:xfrm>
          <a:prstGeom prst="diamond">
            <a:avLst/>
          </a:prstGeom>
          <a:solidFill>
            <a:schemeClr val="tx1">
              <a:lumMod val="85000"/>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6" name="5 CuadroTexto"/>
          <p:cNvSpPr txBox="1"/>
          <p:nvPr/>
        </p:nvSpPr>
        <p:spPr>
          <a:xfrm>
            <a:off x="1331913" y="396875"/>
            <a:ext cx="1636712" cy="461963"/>
          </a:xfrm>
          <a:prstGeom prst="rect">
            <a:avLst/>
          </a:prstGeom>
          <a:noFill/>
        </p:spPr>
        <p:txBody>
          <a:bodyPr wrap="none">
            <a:spAutoFit/>
          </a:bodyPr>
          <a:lstStyle/>
          <a:p>
            <a:pPr fontAlgn="auto">
              <a:spcBef>
                <a:spcPts val="0"/>
              </a:spcBef>
              <a:spcAft>
                <a:spcPts val="0"/>
              </a:spcAft>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mn-cs"/>
              </a:rPr>
              <a:t>El Espejo</a:t>
            </a:r>
          </a:p>
        </p:txBody>
      </p:sp>
      <p:sp>
        <p:nvSpPr>
          <p:cNvPr id="7" name="6 CuadroTexto"/>
          <p:cNvSpPr txBox="1"/>
          <p:nvPr/>
        </p:nvSpPr>
        <p:spPr>
          <a:xfrm>
            <a:off x="179388" y="4657725"/>
            <a:ext cx="8713787" cy="923925"/>
          </a:xfrm>
          <a:prstGeom prst="rect">
            <a:avLst/>
          </a:prstGeom>
          <a:noFill/>
        </p:spPr>
        <p:txBody>
          <a:bodyPr>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primer espejo utilizado por el hombre fue un disco de obsidiana,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mineral laminado de procedencia volcánica, de color verde oscuro y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aspecto vítreo. Bien pulido, sirvió para reflejar el rostro del hombre primitivo.</a:t>
            </a:r>
          </a:p>
        </p:txBody>
      </p:sp>
    </p:spTree>
  </p:cSld>
  <p:clrMapOvr>
    <a:masterClrMapping/>
  </p:clrMapOvr>
  <mc:AlternateContent xmlns:mc="http://schemas.openxmlformats.org/markup-compatibility/2006" xmlns:p14="http://schemas.microsoft.com/office/powerpoint/2010/main">
    <mc:Choice Requires="p14">
      <p:transition spd="slow" p14:dur="3000" advTm="32000">
        <p14:glitter pattern="hexagon"/>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3000"/>
                                        <p:tgtEl>
                                          <p:spTgt spid="3"/>
                                        </p:tgtEl>
                                      </p:cBhvr>
                                    </p:animEffec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3000"/>
                                        <p:tgtEl>
                                          <p:spTgt spid="4"/>
                                        </p:tgtEl>
                                      </p:cBhvr>
                                    </p:animEffect>
                                  </p:childTnLst>
                                </p:cTn>
                              </p:par>
                              <p:par>
                                <p:cTn id="11" presetID="21"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2)">
                                      <p:cBhvr>
                                        <p:cTn id="13" dur="3000"/>
                                        <p:tgtEl>
                                          <p:spTgt spid="5"/>
                                        </p:tgtEl>
                                      </p:cBhvr>
                                    </p:animEffect>
                                  </p:childTnLst>
                                </p:cTn>
                              </p:par>
                            </p:childTnLst>
                          </p:cTn>
                        </p:par>
                        <p:par>
                          <p:cTn id="14" fill="hold">
                            <p:stCondLst>
                              <p:cond delay="3000"/>
                            </p:stCondLst>
                            <p:childTnLst>
                              <p:par>
                                <p:cTn id="15" presetID="16" presetClass="exit" presetSubtype="37" fill="hold" nodeType="afterEffect">
                                  <p:stCondLst>
                                    <p:cond delay="0"/>
                                  </p:stCondLst>
                                  <p:childTnLst>
                                    <p:animEffect transition="out" filter="barn(outVertical)">
                                      <p:cBhvr>
                                        <p:cTn id="16" dur="3000"/>
                                        <p:tgtEl>
                                          <p:spTgt spid="3"/>
                                        </p:tgtEl>
                                      </p:cBhvr>
                                    </p:animEffect>
                                    <p:set>
                                      <p:cBhvr>
                                        <p:cTn id="17" dur="1" fill="hold">
                                          <p:stCondLst>
                                            <p:cond delay="2999"/>
                                          </p:stCondLst>
                                        </p:cTn>
                                        <p:tgtEl>
                                          <p:spTgt spid="3"/>
                                        </p:tgtEl>
                                        <p:attrNameLst>
                                          <p:attrName>style.visibility</p:attrName>
                                        </p:attrNameLst>
                                      </p:cBhvr>
                                      <p:to>
                                        <p:strVal val="hidden"/>
                                      </p:to>
                                    </p:set>
                                  </p:childTnLst>
                                </p:cTn>
                              </p:par>
                              <p:par>
                                <p:cTn id="18" presetID="2" presetClass="exit" presetSubtype="8" fill="hold" nodeType="withEffect">
                                  <p:stCondLst>
                                    <p:cond delay="0"/>
                                  </p:stCondLst>
                                  <p:childTnLst>
                                    <p:anim calcmode="lin" valueType="num">
                                      <p:cBhvr additive="base">
                                        <p:cTn id="19" dur="3000"/>
                                        <p:tgtEl>
                                          <p:spTgt spid="4"/>
                                        </p:tgtEl>
                                        <p:attrNameLst>
                                          <p:attrName>ppt_x</p:attrName>
                                        </p:attrNameLst>
                                      </p:cBhvr>
                                      <p:tavLst>
                                        <p:tav tm="0">
                                          <p:val>
                                            <p:strVal val="ppt_x"/>
                                          </p:val>
                                        </p:tav>
                                        <p:tav tm="100000">
                                          <p:val>
                                            <p:strVal val="0-ppt_w/2"/>
                                          </p:val>
                                        </p:tav>
                                      </p:tavLst>
                                    </p:anim>
                                    <p:anim calcmode="lin" valueType="num">
                                      <p:cBhvr additive="base">
                                        <p:cTn id="20" dur="3000"/>
                                        <p:tgtEl>
                                          <p:spTgt spid="4"/>
                                        </p:tgtEl>
                                        <p:attrNameLst>
                                          <p:attrName>ppt_y</p:attrName>
                                        </p:attrNameLst>
                                      </p:cBhvr>
                                      <p:tavLst>
                                        <p:tav tm="0">
                                          <p:val>
                                            <p:strVal val="ppt_y"/>
                                          </p:val>
                                        </p:tav>
                                        <p:tav tm="100000">
                                          <p:val>
                                            <p:strVal val="ppt_y"/>
                                          </p:val>
                                        </p:tav>
                                      </p:tavLst>
                                    </p:anim>
                                    <p:set>
                                      <p:cBhvr>
                                        <p:cTn id="21" dur="1" fill="hold">
                                          <p:stCondLst>
                                            <p:cond delay="2999"/>
                                          </p:stCondLst>
                                        </p:cTn>
                                        <p:tgtEl>
                                          <p:spTgt spid="4"/>
                                        </p:tgtEl>
                                        <p:attrNameLst>
                                          <p:attrName>style.visibility</p:attrName>
                                        </p:attrNameLst>
                                      </p:cBhvr>
                                      <p:to>
                                        <p:strVal val="hidden"/>
                                      </p:to>
                                    </p:set>
                                  </p:childTnLst>
                                </p:cTn>
                              </p:par>
                              <p:par>
                                <p:cTn id="22" presetID="2" presetClass="exit" presetSubtype="2" fill="hold" nodeType="withEffect">
                                  <p:stCondLst>
                                    <p:cond delay="0"/>
                                  </p:stCondLst>
                                  <p:childTnLst>
                                    <p:anim calcmode="lin" valueType="num">
                                      <p:cBhvr additive="base">
                                        <p:cTn id="23" dur="3000"/>
                                        <p:tgtEl>
                                          <p:spTgt spid="5"/>
                                        </p:tgtEl>
                                        <p:attrNameLst>
                                          <p:attrName>ppt_x</p:attrName>
                                        </p:attrNameLst>
                                      </p:cBhvr>
                                      <p:tavLst>
                                        <p:tav tm="0">
                                          <p:val>
                                            <p:strVal val="ppt_x"/>
                                          </p:val>
                                        </p:tav>
                                        <p:tav tm="100000">
                                          <p:val>
                                            <p:strVal val="1+ppt_w/2"/>
                                          </p:val>
                                        </p:tav>
                                      </p:tavLst>
                                    </p:anim>
                                    <p:anim calcmode="lin" valueType="num">
                                      <p:cBhvr additive="base">
                                        <p:cTn id="24" dur="3000"/>
                                        <p:tgtEl>
                                          <p:spTgt spid="5"/>
                                        </p:tgtEl>
                                        <p:attrNameLst>
                                          <p:attrName>ppt_y</p:attrName>
                                        </p:attrNameLst>
                                      </p:cBhvr>
                                      <p:tavLst>
                                        <p:tav tm="0">
                                          <p:val>
                                            <p:strVal val="ppt_y"/>
                                          </p:val>
                                        </p:tav>
                                        <p:tav tm="100000">
                                          <p:val>
                                            <p:strVal val="ppt_y"/>
                                          </p:val>
                                        </p:tav>
                                      </p:tavLst>
                                    </p:anim>
                                    <p:set>
                                      <p:cBhvr>
                                        <p:cTn id="25" dur="1" fill="hold">
                                          <p:stCondLst>
                                            <p:cond delay="2999"/>
                                          </p:stCondLst>
                                        </p:cTn>
                                        <p:tgtEl>
                                          <p:spTgt spid="5"/>
                                        </p:tgtEl>
                                        <p:attrNameLst>
                                          <p:attrName>style.visibility</p:attrName>
                                        </p:attrNameLst>
                                      </p:cBhvr>
                                      <p:to>
                                        <p:strVal val="hidden"/>
                                      </p:to>
                                    </p:set>
                                  </p:childTnLst>
                                </p:cTn>
                              </p:par>
                              <p:par>
                                <p:cTn id="26" presetID="23" presetClass="entr" presetSubtype="272" fill="hold" nodeType="withEffect">
                                  <p:stCondLst>
                                    <p:cond delay="0"/>
                                  </p:stCondLst>
                                  <p:childTnLst>
                                    <p:set>
                                      <p:cBhvr>
                                        <p:cTn id="27" dur="1" fill="hold">
                                          <p:stCondLst>
                                            <p:cond delay="0"/>
                                          </p:stCondLst>
                                        </p:cTn>
                                        <p:tgtEl>
                                          <p:spTgt spid="26626"/>
                                        </p:tgtEl>
                                        <p:attrNameLst>
                                          <p:attrName>style.visibility</p:attrName>
                                        </p:attrNameLst>
                                      </p:cBhvr>
                                      <p:to>
                                        <p:strVal val="visible"/>
                                      </p:to>
                                    </p:set>
                                    <p:anim calcmode="lin" valueType="num">
                                      <p:cBhvr>
                                        <p:cTn id="28" dur="3000" fill="hold"/>
                                        <p:tgtEl>
                                          <p:spTgt spid="26626"/>
                                        </p:tgtEl>
                                        <p:attrNameLst>
                                          <p:attrName>ppt_w</p:attrName>
                                        </p:attrNameLst>
                                      </p:cBhvr>
                                      <p:tavLst>
                                        <p:tav tm="0">
                                          <p:val>
                                            <p:strVal val="2/3*#ppt_w"/>
                                          </p:val>
                                        </p:tav>
                                        <p:tav tm="100000">
                                          <p:val>
                                            <p:strVal val="#ppt_w"/>
                                          </p:val>
                                        </p:tav>
                                      </p:tavLst>
                                    </p:anim>
                                    <p:anim calcmode="lin" valueType="num">
                                      <p:cBhvr>
                                        <p:cTn id="29" dur="3000" fill="hold"/>
                                        <p:tgtEl>
                                          <p:spTgt spid="26626"/>
                                        </p:tgtEl>
                                        <p:attrNameLst>
                                          <p:attrName>ppt_h</p:attrName>
                                        </p:attrNameLst>
                                      </p:cBhvr>
                                      <p:tavLst>
                                        <p:tav tm="0">
                                          <p:val>
                                            <p:strVal val="2/3*#ppt_h"/>
                                          </p:val>
                                        </p:tav>
                                        <p:tav tm="100000">
                                          <p:val>
                                            <p:strVal val="#ppt_h"/>
                                          </p:val>
                                        </p:tav>
                                      </p:tavLst>
                                    </p:anim>
                                  </p:childTnLst>
                                </p:cTn>
                              </p:par>
                              <p:par>
                                <p:cTn id="30" presetID="8" presetClass="entr" presetSubtype="16" fill="hold" nodeType="withEffect">
                                  <p:stCondLst>
                                    <p:cond delay="0"/>
                                  </p:stCondLst>
                                  <p:childTnLst>
                                    <p:set>
                                      <p:cBhvr>
                                        <p:cTn id="31" dur="1" fill="hold">
                                          <p:stCondLst>
                                            <p:cond delay="0"/>
                                          </p:stCondLst>
                                        </p:cTn>
                                        <p:tgtEl>
                                          <p:spTgt spid="26626"/>
                                        </p:tgtEl>
                                        <p:attrNameLst>
                                          <p:attrName>style.visibility</p:attrName>
                                        </p:attrNameLst>
                                      </p:cBhvr>
                                      <p:to>
                                        <p:strVal val="visible"/>
                                      </p:to>
                                    </p:set>
                                    <p:animEffect transition="in" filter="diamond(in)">
                                      <p:cBhvr>
                                        <p:cTn id="32" dur="3000"/>
                                        <p:tgtEl>
                                          <p:spTgt spid="26626"/>
                                        </p:tgtEl>
                                      </p:cBhvr>
                                    </p:animEffect>
                                  </p:childTnLst>
                                </p:cTn>
                              </p:par>
                            </p:childTnLst>
                          </p:cTn>
                        </p:par>
                        <p:par>
                          <p:cTn id="33" fill="hold">
                            <p:stCondLst>
                              <p:cond delay="6000"/>
                            </p:stCondLst>
                            <p:childTnLst>
                              <p:par>
                                <p:cTn id="34" presetID="23" presetClass="entr" presetSubtype="16" fill="hold" grpId="0" nodeType="after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2000" fill="hold"/>
                                        <p:tgtEl>
                                          <p:spTgt spid="6"/>
                                        </p:tgtEl>
                                        <p:attrNameLst>
                                          <p:attrName>ppt_w</p:attrName>
                                        </p:attrNameLst>
                                      </p:cBhvr>
                                      <p:tavLst>
                                        <p:tav tm="0">
                                          <p:val>
                                            <p:fltVal val="0"/>
                                          </p:val>
                                        </p:tav>
                                        <p:tav tm="100000">
                                          <p:val>
                                            <p:strVal val="#ppt_w"/>
                                          </p:val>
                                        </p:tav>
                                      </p:tavLst>
                                    </p:anim>
                                    <p:anim calcmode="lin" valueType="num">
                                      <p:cBhvr>
                                        <p:cTn id="37" dur="2000" fill="hold"/>
                                        <p:tgtEl>
                                          <p:spTgt spid="6"/>
                                        </p:tgtEl>
                                        <p:attrNameLst>
                                          <p:attrName>ppt_h</p:attrName>
                                        </p:attrNameLst>
                                      </p:cBhvr>
                                      <p:tavLst>
                                        <p:tav tm="0">
                                          <p:val>
                                            <p:fltVal val="0"/>
                                          </p:val>
                                        </p:tav>
                                        <p:tav tm="100000">
                                          <p:val>
                                            <p:strVal val="#ppt_h"/>
                                          </p:val>
                                        </p:tav>
                                      </p:tavLst>
                                    </p:anim>
                                  </p:childTnLst>
                                </p:cTn>
                              </p:par>
                            </p:childTnLst>
                          </p:cTn>
                        </p:par>
                        <p:par>
                          <p:cTn id="38" fill="hold">
                            <p:stCondLst>
                              <p:cond delay="8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1"/>
                                          </p:val>
                                        </p:tav>
                                        <p:tav tm="100000">
                                          <p:val>
                                            <p:strVal val="#ppt_x"/>
                                          </p:val>
                                        </p:tav>
                                      </p:tavLst>
                                    </p:anim>
                                    <p:anim calcmode="lin" valueType="num">
                                      <p:cBhvr>
                                        <p:cTn id="4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F:\MIS COSAS\DOCUMENTOS ANA\PAISAJES\OTOÑO\OTOÑO-3\autumn-free-wallpaper-sunlight_800x600_93142.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Forma libre"/>
          <p:cNvSpPr/>
          <p:nvPr/>
        </p:nvSpPr>
        <p:spPr>
          <a:xfrm rot="10800000">
            <a:off x="0" y="0"/>
            <a:ext cx="9144000" cy="3097213"/>
          </a:xfrm>
          <a:custGeom>
            <a:avLst/>
            <a:gdLst>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86124 h 3286124"/>
              <a:gd name="connsiteX1" fmla="*/ 2030846 w 9144000"/>
              <a:gd name="connsiteY1" fmla="*/ 71438 h 3286124"/>
              <a:gd name="connsiteX2" fmla="*/ 7684626 w 9144000"/>
              <a:gd name="connsiteY2" fmla="*/ 0 h 3286124"/>
              <a:gd name="connsiteX3" fmla="*/ 9144000 w 9144000"/>
              <a:gd name="connsiteY3" fmla="*/ 3286124 h 3286124"/>
              <a:gd name="connsiteX4" fmla="*/ 0 w 9144000"/>
              <a:gd name="connsiteY4" fmla="*/ 3286124 h 3286124"/>
              <a:gd name="connsiteX0" fmla="*/ 0 w 9144000"/>
              <a:gd name="connsiteY0" fmla="*/ 3286124 h 3286124"/>
              <a:gd name="connsiteX1" fmla="*/ 1602186 w 9144000"/>
              <a:gd name="connsiteY1" fmla="*/ 0 h 3286124"/>
              <a:gd name="connsiteX2" fmla="*/ 7684626 w 9144000"/>
              <a:gd name="connsiteY2" fmla="*/ 0 h 3286124"/>
              <a:gd name="connsiteX3" fmla="*/ 9144000 w 9144000"/>
              <a:gd name="connsiteY3" fmla="*/ 3286124 h 3286124"/>
              <a:gd name="connsiteX4" fmla="*/ 0 w 9144000"/>
              <a:gd name="connsiteY4" fmla="*/ 3286124 h 3286124"/>
              <a:gd name="connsiteX0" fmla="*/ 0 w 9144000"/>
              <a:gd name="connsiteY0" fmla="*/ 3425960 h 3425960"/>
              <a:gd name="connsiteX1" fmla="*/ 1602186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1602186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69918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69918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69918 h 3425960"/>
              <a:gd name="connsiteX2" fmla="*/ 9113354 w 9144000"/>
              <a:gd name="connsiteY2" fmla="*/ 0 h 3425960"/>
              <a:gd name="connsiteX3" fmla="*/ 9144000 w 9144000"/>
              <a:gd name="connsiteY3" fmla="*/ 3425960 h 3425960"/>
              <a:gd name="connsiteX4" fmla="*/ 0 w 9144000"/>
              <a:gd name="connsiteY4" fmla="*/ 3425960 h 3425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3425960">
                <a:moveTo>
                  <a:pt x="0" y="3425960"/>
                </a:moveTo>
                <a:cubicBezTo>
                  <a:pt x="997771" y="2558857"/>
                  <a:pt x="1522371" y="1801943"/>
                  <a:pt x="30518" y="69918"/>
                </a:cubicBezTo>
                <a:lnTo>
                  <a:pt x="9113354" y="0"/>
                </a:lnTo>
                <a:cubicBezTo>
                  <a:pt x="7183997" y="1765391"/>
                  <a:pt x="8161055" y="2440658"/>
                  <a:pt x="9144000" y="3425960"/>
                </a:cubicBezTo>
                <a:lnTo>
                  <a:pt x="0" y="3425960"/>
                </a:lnTo>
                <a:close/>
              </a:path>
            </a:pathLst>
          </a:custGeom>
          <a:solidFill>
            <a:schemeClr val="bg1">
              <a:lumMod val="50000"/>
              <a:lumOff val="50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9" name="8 Forma libre"/>
          <p:cNvSpPr/>
          <p:nvPr/>
        </p:nvSpPr>
        <p:spPr>
          <a:xfrm>
            <a:off x="0" y="2736850"/>
            <a:ext cx="9144000" cy="2978150"/>
          </a:xfrm>
          <a:custGeom>
            <a:avLst/>
            <a:gdLst>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86124 h 3286124"/>
              <a:gd name="connsiteX1" fmla="*/ 2030846 w 9144000"/>
              <a:gd name="connsiteY1" fmla="*/ 71438 h 3286124"/>
              <a:gd name="connsiteX2" fmla="*/ 7684626 w 9144000"/>
              <a:gd name="connsiteY2" fmla="*/ 0 h 3286124"/>
              <a:gd name="connsiteX3" fmla="*/ 9144000 w 9144000"/>
              <a:gd name="connsiteY3" fmla="*/ 3286124 h 3286124"/>
              <a:gd name="connsiteX4" fmla="*/ 0 w 9144000"/>
              <a:gd name="connsiteY4" fmla="*/ 3286124 h 3286124"/>
              <a:gd name="connsiteX0" fmla="*/ 0 w 9144000"/>
              <a:gd name="connsiteY0" fmla="*/ 3286124 h 3286124"/>
              <a:gd name="connsiteX1" fmla="*/ 1602186 w 9144000"/>
              <a:gd name="connsiteY1" fmla="*/ 0 h 3286124"/>
              <a:gd name="connsiteX2" fmla="*/ 7684626 w 9144000"/>
              <a:gd name="connsiteY2" fmla="*/ 0 h 3286124"/>
              <a:gd name="connsiteX3" fmla="*/ 9144000 w 9144000"/>
              <a:gd name="connsiteY3" fmla="*/ 3286124 h 3286124"/>
              <a:gd name="connsiteX4" fmla="*/ 0 w 9144000"/>
              <a:gd name="connsiteY4" fmla="*/ 3286124 h 3286124"/>
              <a:gd name="connsiteX0" fmla="*/ 0 w 9144000"/>
              <a:gd name="connsiteY0" fmla="*/ 3425960 h 3425960"/>
              <a:gd name="connsiteX1" fmla="*/ 1602186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1602186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69918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69918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69918 h 3425960"/>
              <a:gd name="connsiteX2" fmla="*/ 9113354 w 9144000"/>
              <a:gd name="connsiteY2" fmla="*/ 0 h 3425960"/>
              <a:gd name="connsiteX3" fmla="*/ 9144000 w 9144000"/>
              <a:gd name="connsiteY3" fmla="*/ 3425960 h 3425960"/>
              <a:gd name="connsiteX4" fmla="*/ 0 w 9144000"/>
              <a:gd name="connsiteY4" fmla="*/ 3425960 h 3425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3425960">
                <a:moveTo>
                  <a:pt x="0" y="3425960"/>
                </a:moveTo>
                <a:cubicBezTo>
                  <a:pt x="997771" y="2558857"/>
                  <a:pt x="1522371" y="1801943"/>
                  <a:pt x="30518" y="69918"/>
                </a:cubicBezTo>
                <a:lnTo>
                  <a:pt x="9113354" y="0"/>
                </a:lnTo>
                <a:cubicBezTo>
                  <a:pt x="7183997" y="1765391"/>
                  <a:pt x="8161055" y="2440658"/>
                  <a:pt x="9144000" y="3425960"/>
                </a:cubicBezTo>
                <a:lnTo>
                  <a:pt x="0" y="3425960"/>
                </a:lnTo>
                <a:close/>
              </a:path>
            </a:pathLst>
          </a:custGeom>
          <a:solidFill>
            <a:schemeClr val="bg1">
              <a:lumMod val="50000"/>
              <a:lumOff val="50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CuadroTexto"/>
          <p:cNvSpPr txBox="1"/>
          <p:nvPr/>
        </p:nvSpPr>
        <p:spPr>
          <a:xfrm>
            <a:off x="4140200" y="625475"/>
            <a:ext cx="2765425" cy="461963"/>
          </a:xfrm>
          <a:prstGeom prst="rect">
            <a:avLst/>
          </a:prstGeom>
          <a:noFill/>
        </p:spPr>
        <p:txBody>
          <a:bodyPr wrap="none">
            <a:spAutoFit/>
          </a:bodyPr>
          <a:lstStyle/>
          <a:p>
            <a:pPr fontAlgn="auto">
              <a:spcBef>
                <a:spcPts val="0"/>
              </a:spcBef>
              <a:spcAft>
                <a:spcPts val="0"/>
              </a:spcAft>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mn-cs"/>
              </a:rPr>
              <a:t>El Impermeable</a:t>
            </a:r>
          </a:p>
        </p:txBody>
      </p:sp>
      <p:sp>
        <p:nvSpPr>
          <p:cNvPr id="7" name="6 CuadroTexto"/>
          <p:cNvSpPr txBox="1"/>
          <p:nvPr/>
        </p:nvSpPr>
        <p:spPr>
          <a:xfrm>
            <a:off x="611188" y="4791075"/>
            <a:ext cx="7686720" cy="923330"/>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Era el año 1823 cuando la industria del impermeable florecería de forma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imparable, a partir de una planta de elaboración en la que impregnaba el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algodón con una mezcla de caucho y esencia de trementina.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5000">
        <p15:prstTrans prst="peelOff"/>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iterate type="lt">
                                    <p:tmPct val="0"/>
                                  </p:iterate>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4" fill="hold" nodeType="withEffect">
                                  <p:stCondLst>
                                    <p:cond delay="0"/>
                                  </p:stCondLst>
                                  <p:iterate type="lt">
                                    <p:tmPct val="0"/>
                                  </p:iterate>
                                  <p:childTnLst>
                                    <p:anim calcmode="lin" valueType="num">
                                      <p:cBhvr>
                                        <p:cTn id="12" dur="3000"/>
                                        <p:tgtEl>
                                          <p:spTgt spid="9"/>
                                        </p:tgtEl>
                                        <p:attrNameLst>
                                          <p:attrName>ppt_x</p:attrName>
                                        </p:attrNameLst>
                                      </p:cBhvr>
                                      <p:tavLst>
                                        <p:tav tm="0">
                                          <p:val>
                                            <p:strVal val="ppt_x"/>
                                          </p:val>
                                        </p:tav>
                                        <p:tav tm="100000">
                                          <p:val>
                                            <p:strVal val="ppt_x"/>
                                          </p:val>
                                        </p:tav>
                                      </p:tavLst>
                                    </p:anim>
                                    <p:anim calcmode="lin" valueType="num">
                                      <p:cBhvr>
                                        <p:cTn id="13" dur="3000"/>
                                        <p:tgtEl>
                                          <p:spTgt spid="9"/>
                                        </p:tgtEl>
                                        <p:attrNameLst>
                                          <p:attrName>ppt_y</p:attrName>
                                        </p:attrNameLst>
                                      </p:cBhvr>
                                      <p:tavLst>
                                        <p:tav tm="0">
                                          <p:val>
                                            <p:strVal val="ppt_y"/>
                                          </p:val>
                                        </p:tav>
                                        <p:tav tm="100000">
                                          <p:val>
                                            <p:strVal val="ppt_y+ppt_h/2"/>
                                          </p:val>
                                        </p:tav>
                                      </p:tavLst>
                                    </p:anim>
                                    <p:anim calcmode="lin" valueType="num">
                                      <p:cBhvr>
                                        <p:cTn id="14" dur="3000"/>
                                        <p:tgtEl>
                                          <p:spTgt spid="9"/>
                                        </p:tgtEl>
                                        <p:attrNameLst>
                                          <p:attrName>ppt_w</p:attrName>
                                        </p:attrNameLst>
                                      </p:cBhvr>
                                      <p:tavLst>
                                        <p:tav tm="0">
                                          <p:val>
                                            <p:strVal val="ppt_w"/>
                                          </p:val>
                                        </p:tav>
                                        <p:tav tm="100000">
                                          <p:val>
                                            <p:strVal val="ppt_w"/>
                                          </p:val>
                                        </p:tav>
                                      </p:tavLst>
                                    </p:anim>
                                    <p:anim calcmode="lin" valueType="num">
                                      <p:cBhvr>
                                        <p:cTn id="15" dur="3000"/>
                                        <p:tgtEl>
                                          <p:spTgt spid="9"/>
                                        </p:tgtEl>
                                        <p:attrNameLst>
                                          <p:attrName>ppt_h</p:attrName>
                                        </p:attrNameLst>
                                      </p:cBhvr>
                                      <p:tavLst>
                                        <p:tav tm="0">
                                          <p:val>
                                            <p:strVal val="ppt_h"/>
                                          </p:val>
                                        </p:tav>
                                        <p:tav tm="100000">
                                          <p:val>
                                            <p:fltVal val="0"/>
                                          </p:val>
                                        </p:tav>
                                      </p:tavLst>
                                    </p:anim>
                                    <p:set>
                                      <p:cBhvr>
                                        <p:cTn id="16" dur="1" fill="hold">
                                          <p:stCondLst>
                                            <p:cond delay="2999"/>
                                          </p:stCondLst>
                                        </p:cTn>
                                        <p:tgtEl>
                                          <p:spTgt spid="9"/>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051"/>
                                        </p:tgtEl>
                                        <p:attrNameLst>
                                          <p:attrName>style.visibility</p:attrName>
                                        </p:attrNameLst>
                                      </p:cBhvr>
                                      <p:to>
                                        <p:strVal val="visible"/>
                                      </p:to>
                                    </p:set>
                                    <p:anim calcmode="lin" valueType="num">
                                      <p:cBhvr>
                                        <p:cTn id="19" dur="3000" fill="hold"/>
                                        <p:tgtEl>
                                          <p:spTgt spid="2051"/>
                                        </p:tgtEl>
                                        <p:attrNameLst>
                                          <p:attrName>ppt_w</p:attrName>
                                        </p:attrNameLst>
                                      </p:cBhvr>
                                      <p:tavLst>
                                        <p:tav tm="0">
                                          <p:val>
                                            <p:strVal val="4/3*#ppt_w"/>
                                          </p:val>
                                        </p:tav>
                                        <p:tav tm="100000">
                                          <p:val>
                                            <p:strVal val="#ppt_w"/>
                                          </p:val>
                                        </p:tav>
                                      </p:tavLst>
                                    </p:anim>
                                    <p:anim calcmode="lin" valueType="num">
                                      <p:cBhvr>
                                        <p:cTn id="20" dur="3000" fill="hold"/>
                                        <p:tgtEl>
                                          <p:spTgt spid="2051"/>
                                        </p:tgtEl>
                                        <p:attrNameLst>
                                          <p:attrName>ppt_h</p:attrName>
                                        </p:attrNameLst>
                                      </p:cBhvr>
                                      <p:tavLst>
                                        <p:tav tm="0">
                                          <p:val>
                                            <p:strVal val="4/3*#ppt_h"/>
                                          </p:val>
                                        </p:tav>
                                        <p:tav tm="100000">
                                          <p:val>
                                            <p:strVal val="#ppt_h"/>
                                          </p:val>
                                        </p:tav>
                                      </p:tavLst>
                                    </p:anim>
                                  </p:childTnLst>
                                </p:cTn>
                              </p:par>
                              <p:par>
                                <p:cTn id="21" presetID="16" presetClass="entr" presetSubtype="42" fill="hold" nodeType="withEffect">
                                  <p:stCondLst>
                                    <p:cond delay="0"/>
                                  </p:stCondLst>
                                  <p:childTnLst>
                                    <p:set>
                                      <p:cBhvr>
                                        <p:cTn id="22" dur="1" fill="hold">
                                          <p:stCondLst>
                                            <p:cond delay="0"/>
                                          </p:stCondLst>
                                        </p:cTn>
                                        <p:tgtEl>
                                          <p:spTgt spid="2051"/>
                                        </p:tgtEl>
                                        <p:attrNameLst>
                                          <p:attrName>style.visibility</p:attrName>
                                        </p:attrNameLst>
                                      </p:cBhvr>
                                      <p:to>
                                        <p:strVal val="visible"/>
                                      </p:to>
                                    </p:set>
                                    <p:animEffect transition="in" filter="barn(outHorizontal)">
                                      <p:cBhvr>
                                        <p:cTn id="23" dur="3000"/>
                                        <p:tgtEl>
                                          <p:spTgt spid="2051"/>
                                        </p:tgtEl>
                                      </p:cBhvr>
                                    </p:animEffect>
                                  </p:childTnLst>
                                </p:cTn>
                              </p:par>
                            </p:childTnLst>
                          </p:cTn>
                        </p:par>
                        <p:par>
                          <p:cTn id="24" fill="hold">
                            <p:stCondLst>
                              <p:cond delay="3000"/>
                            </p:stCondLst>
                            <p:childTnLst>
                              <p:par>
                                <p:cTn id="25" presetID="23" presetClass="entr" presetSubtype="16"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childTnLst>
                                </p:cTn>
                              </p:par>
                            </p:childTnLst>
                          </p:cTn>
                        </p:par>
                        <p:par>
                          <p:cTn id="29" fill="hold">
                            <p:stCondLst>
                              <p:cond delay="5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1"/>
                                          </p:val>
                                        </p:tav>
                                        <p:tav tm="100000">
                                          <p:val>
                                            <p:strVal val="#ppt_x"/>
                                          </p:val>
                                        </p:tav>
                                      </p:tavLst>
                                    </p:anim>
                                    <p:anim calcmode="lin" valueType="num">
                                      <p:cBhvr>
                                        <p:cTn id="3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145657.jpg"/>
          <p:cNvPicPr>
            <a:picLocks noChangeAspect="1"/>
          </p:cNvPicPr>
          <p:nvPr/>
        </p:nvPicPr>
        <p:blipFill>
          <a:blip r:embed="rId2" cstate="print"/>
          <a:srcRect/>
          <a:stretch>
            <a:fillRect/>
          </a:stretch>
        </p:blipFill>
        <p:spPr bwMode="auto">
          <a:xfrm>
            <a:off x="0" y="877888"/>
            <a:ext cx="9144000" cy="3960812"/>
          </a:xfrm>
          <a:prstGeom prst="rect">
            <a:avLst/>
          </a:prstGeom>
          <a:noFill/>
          <a:ln w="9525">
            <a:noFill/>
            <a:miter lim="800000"/>
            <a:headEnd/>
            <a:tailEnd/>
          </a:ln>
        </p:spPr>
      </p:pic>
      <p:sp>
        <p:nvSpPr>
          <p:cNvPr id="5" name="4 Rectángulo"/>
          <p:cNvSpPr/>
          <p:nvPr/>
        </p:nvSpPr>
        <p:spPr>
          <a:xfrm>
            <a:off x="0" y="0"/>
            <a:ext cx="9144000" cy="877888"/>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4838700"/>
            <a:ext cx="9144000" cy="876300"/>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877888"/>
            <a:ext cx="9144000" cy="3960812"/>
          </a:xfrm>
          <a:prstGeom prst="rect">
            <a:avLst/>
          </a:prstGeom>
          <a:solidFill>
            <a:srgbClr val="996600">
              <a:alpha val="5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877888"/>
            <a:ext cx="9144000" cy="3960812"/>
          </a:xfrm>
          <a:prstGeom prst="rect">
            <a:avLst/>
          </a:prstGeom>
          <a:solidFill>
            <a:srgbClr val="C00000">
              <a:alpha val="5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563938" y="217488"/>
            <a:ext cx="1968500" cy="460375"/>
          </a:xfrm>
          <a:prstGeom prst="rect">
            <a:avLst/>
          </a:prstGeom>
          <a:noFill/>
        </p:spPr>
        <p:txBody>
          <a:bodyPr wrap="none">
            <a:spAutoFit/>
          </a:bodyPr>
          <a:lstStyle/>
          <a:p>
            <a:pPr fontAlgn="auto">
              <a:spcBef>
                <a:spcPts val="0"/>
              </a:spcBef>
              <a:spcAft>
                <a:spcPts val="0"/>
              </a:spcAft>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mn-cs"/>
              </a:rPr>
              <a:t>La Gaseosa</a:t>
            </a:r>
          </a:p>
        </p:txBody>
      </p:sp>
      <p:sp>
        <p:nvSpPr>
          <p:cNvPr id="10" name="9 CuadroTexto"/>
          <p:cNvSpPr txBox="1"/>
          <p:nvPr/>
        </p:nvSpPr>
        <p:spPr>
          <a:xfrm>
            <a:off x="539750" y="4514850"/>
            <a:ext cx="7661136" cy="1200329"/>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1741, el inglés </a:t>
            </a: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willian</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a:t>
            </a: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Browning</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tubo una curiosa idea: inyectar ácido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carbónico en un recipiente con agua mineral; observó que burbujeaba,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y ni corto ni perezoso procedió a embotellar aquel producto. Acababa de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nacer de esta manera, la gaseosa.</a:t>
            </a:r>
          </a:p>
        </p:txBody>
      </p:sp>
    </p:spTree>
  </p:cSld>
  <p:clrMapOvr>
    <a:masterClrMapping/>
  </p:clrMapOvr>
  <mc:AlternateContent xmlns:mc="http://schemas.openxmlformats.org/markup-compatibility/2006" xmlns:p14="http://schemas.microsoft.com/office/powerpoint/2010/main">
    <mc:Choice Requires="p14">
      <p:transition spd="slow" p14:dur="2250" advTm="32000">
        <p14:window dir="vert"/>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16" presetClass="exit" presetSubtype="42" fill="hold" nodeType="withEffect">
                                  <p:stCondLst>
                                    <p:cond delay="0"/>
                                  </p:stCondLst>
                                  <p:childTnLst>
                                    <p:animEffect transition="out" filter="barn(out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6" presetClass="exit" presetSubtype="42" fill="hold" nodeType="withEffect">
                                  <p:stCondLst>
                                    <p:cond delay="0"/>
                                  </p:stCondLst>
                                  <p:childTnLst>
                                    <p:animEffect transition="out" filter="barn(outHorizontal)">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3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2000"/>
                                        <p:tgtEl>
                                          <p:spTgt spid="4"/>
                                        </p:tgtEl>
                                      </p:cBhvr>
                                    </p:animEffect>
                                    <p:anim calcmode="lin" valueType="num">
                                      <p:cBhvr>
                                        <p:cTn id="20" dur="2000" fill="hold"/>
                                        <p:tgtEl>
                                          <p:spTgt spid="4"/>
                                        </p:tgtEl>
                                        <p:attrNameLst>
                                          <p:attrName>style.rotation</p:attrName>
                                        </p:attrNameLst>
                                      </p:cBhvr>
                                      <p:tavLst>
                                        <p:tav tm="0">
                                          <p:val>
                                            <p:fltVal val="720"/>
                                          </p:val>
                                        </p:tav>
                                        <p:tav tm="100000">
                                          <p:val>
                                            <p:fltVal val="0"/>
                                          </p:val>
                                        </p:tav>
                                      </p:tavLst>
                                    </p:anim>
                                    <p:anim calcmode="lin" valueType="num">
                                      <p:cBhvr>
                                        <p:cTn id="21" dur="2000" fill="hold"/>
                                        <p:tgtEl>
                                          <p:spTgt spid="4"/>
                                        </p:tgtEl>
                                        <p:attrNameLst>
                                          <p:attrName>ppt_h</p:attrName>
                                        </p:attrNameLst>
                                      </p:cBhvr>
                                      <p:tavLst>
                                        <p:tav tm="0">
                                          <p:val>
                                            <p:fltVal val="0"/>
                                          </p:val>
                                        </p:tav>
                                        <p:tav tm="100000">
                                          <p:val>
                                            <p:strVal val="#ppt_h"/>
                                          </p:val>
                                        </p:tav>
                                      </p:tavLst>
                                    </p:anim>
                                    <p:anim calcmode="lin" valueType="num">
                                      <p:cBhvr>
                                        <p:cTn id="22" dur="2000" fill="hold"/>
                                        <p:tgtEl>
                                          <p:spTgt spid="4"/>
                                        </p:tgtEl>
                                        <p:attrNameLst>
                                          <p:attrName>ppt_w</p:attrName>
                                        </p:attrNameLst>
                                      </p:cBhvr>
                                      <p:tavLst>
                                        <p:tav tm="0">
                                          <p:val>
                                            <p:fltVal val="0"/>
                                          </p:val>
                                        </p:tav>
                                        <p:tav tm="100000">
                                          <p:val>
                                            <p:strVal val="#ppt_w"/>
                                          </p:val>
                                        </p:tav>
                                      </p:tavLst>
                                    </p:anim>
                                  </p:childTnLst>
                                </p:cTn>
                              </p:par>
                              <p:par>
                                <p:cTn id="23" presetID="39" presetClass="entr" presetSubtype="0" accel="10000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6"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27"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28" dur="3000" fill="hold"/>
                                        <p:tgtEl>
                                          <p:spTgt spid="4"/>
                                        </p:tgtEl>
                                        <p:attrNameLst>
                                          <p:attrName>ppt_y</p:attrName>
                                        </p:attrNameLst>
                                      </p:cBhvr>
                                      <p:tavLst>
                                        <p:tav tm="0">
                                          <p:val>
                                            <p:strVal val="#ppt_y"/>
                                          </p:val>
                                        </p:tav>
                                        <p:tav tm="100000">
                                          <p:val>
                                            <p:strVal val="#ppt_y"/>
                                          </p:val>
                                        </p:tav>
                                      </p:tavLst>
                                    </p:anim>
                                  </p:childTnLst>
                                </p:cTn>
                              </p:par>
                              <p:par>
                                <p:cTn id="29" presetID="2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fltVal val="0"/>
                                          </p:val>
                                        </p:tav>
                                        <p:tav tm="100000">
                                          <p:val>
                                            <p:strVal val="#ppt_w"/>
                                          </p:val>
                                        </p:tav>
                                      </p:tavLst>
                                    </p:anim>
                                    <p:anim calcmode="lin" valueType="num">
                                      <p:cBhvr>
                                        <p:cTn id="32" dur="3000" fill="hold"/>
                                        <p:tgtEl>
                                          <p:spTgt spid="4"/>
                                        </p:tgtEl>
                                        <p:attrNameLst>
                                          <p:attrName>ppt_h</p:attrName>
                                        </p:attrNameLst>
                                      </p:cBhvr>
                                      <p:tavLst>
                                        <p:tav tm="0">
                                          <p:val>
                                            <p:fltVal val="0"/>
                                          </p:val>
                                        </p:tav>
                                        <p:tav tm="100000">
                                          <p:val>
                                            <p:strVal val="#ppt_h"/>
                                          </p:val>
                                        </p:tav>
                                      </p:tavLst>
                                    </p:anim>
                                  </p:childTnLst>
                                </p:cTn>
                              </p:par>
                            </p:childTnLst>
                          </p:cTn>
                        </p:par>
                        <p:par>
                          <p:cTn id="33" fill="hold">
                            <p:stCondLst>
                              <p:cond delay="3000"/>
                            </p:stCondLst>
                            <p:childTnLst>
                              <p:par>
                                <p:cTn id="34" presetID="47" presetClass="entr" presetSubtype="0"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2000"/>
                                        <p:tgtEl>
                                          <p:spTgt spid="9"/>
                                        </p:tgtEl>
                                      </p:cBhvr>
                                    </p:animEffect>
                                    <p:anim calcmode="lin" valueType="num">
                                      <p:cBhvr>
                                        <p:cTn id="37" dur="2000" fill="hold"/>
                                        <p:tgtEl>
                                          <p:spTgt spid="9"/>
                                        </p:tgtEl>
                                        <p:attrNameLst>
                                          <p:attrName>ppt_x</p:attrName>
                                        </p:attrNameLst>
                                      </p:cBhvr>
                                      <p:tavLst>
                                        <p:tav tm="0">
                                          <p:val>
                                            <p:strVal val="#ppt_x"/>
                                          </p:val>
                                        </p:tav>
                                        <p:tav tm="100000">
                                          <p:val>
                                            <p:strVal val="#ppt_x"/>
                                          </p:val>
                                        </p:tav>
                                      </p:tavLst>
                                    </p:anim>
                                    <p:anim calcmode="lin" valueType="num">
                                      <p:cBhvr>
                                        <p:cTn id="38" dur="2000" fill="hold"/>
                                        <p:tgtEl>
                                          <p:spTgt spid="9"/>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1"/>
                                          </p:val>
                                        </p:tav>
                                        <p:tav tm="100000">
                                          <p:val>
                                            <p:strVal val="#ppt_x"/>
                                          </p:val>
                                        </p:tav>
                                      </p:tavLst>
                                    </p:anim>
                                    <p:anim calcmode="lin" valueType="num">
                                      <p:cBhvr>
                                        <p:cTn id="4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Ana María\Escritorio\stream-in-the-forest-11538.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2" name="1 Operación manual"/>
          <p:cNvSpPr/>
          <p:nvPr/>
        </p:nvSpPr>
        <p:spPr>
          <a:xfrm rot="5400000">
            <a:off x="-571500" y="571500"/>
            <a:ext cx="5715000" cy="4572000"/>
          </a:xfrm>
          <a:prstGeom prst="flowChartManualOperation">
            <a:avLst/>
          </a:prstGeom>
          <a:solidFill>
            <a:schemeClr val="accent6">
              <a:lumMod val="50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4" name="3 Operación manual"/>
          <p:cNvSpPr/>
          <p:nvPr/>
        </p:nvSpPr>
        <p:spPr>
          <a:xfrm rot="5400000" flipV="1">
            <a:off x="3964782" y="535781"/>
            <a:ext cx="5715000" cy="4643437"/>
          </a:xfrm>
          <a:prstGeom prst="flowChartManualOperation">
            <a:avLst/>
          </a:prstGeom>
          <a:solidFill>
            <a:schemeClr val="accent6">
              <a:lumMod val="50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5" name="4 CuadroTexto"/>
          <p:cNvSpPr txBox="1"/>
          <p:nvPr/>
        </p:nvSpPr>
        <p:spPr>
          <a:xfrm>
            <a:off x="1835150" y="217488"/>
            <a:ext cx="2220913" cy="460375"/>
          </a:xfrm>
          <a:prstGeom prst="rect">
            <a:avLst/>
          </a:prstGeom>
          <a:noFill/>
        </p:spPr>
        <p:txBody>
          <a:bodyPr wrap="none">
            <a:spAutoFit/>
          </a:bodyPr>
          <a:lstStyle/>
          <a:p>
            <a:pPr fontAlgn="auto">
              <a:spcBef>
                <a:spcPts val="0"/>
              </a:spcBef>
              <a:spcAft>
                <a:spcPts val="0"/>
              </a:spcAft>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mn-cs"/>
              </a:rPr>
              <a:t>Las Cortinas</a:t>
            </a:r>
          </a:p>
        </p:txBody>
      </p:sp>
      <p:sp>
        <p:nvSpPr>
          <p:cNvPr id="7" name="6 CuadroTexto"/>
          <p:cNvSpPr txBox="1"/>
          <p:nvPr/>
        </p:nvSpPr>
        <p:spPr>
          <a:xfrm>
            <a:off x="900113" y="4791075"/>
            <a:ext cx="7276351" cy="923330"/>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uso de las cortinas por el hombre antiguo, está documentado en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mosaicos, relieves y grabados en piedra y marfil que datan de varios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siglos antes de nuestra era.</a:t>
            </a:r>
          </a:p>
        </p:txBody>
      </p:sp>
    </p:spTree>
  </p:cSld>
  <p:clrMapOvr>
    <a:masterClrMapping/>
  </p:clrMapOvr>
  <mc:AlternateContent xmlns:mc="http://schemas.openxmlformats.org/markup-compatibility/2006" xmlns:p14="http://schemas.microsoft.com/office/powerpoint/2010/main">
    <mc:Choice Requires="p14">
      <p:transition spd="slow" p14:dur="2250" advTm="23000">
        <p14:window dir="vert"/>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3000"/>
                                        <p:tgtEl>
                                          <p:spTgt spid="4"/>
                                        </p:tgtEl>
                                        <p:attrNameLst>
                                          <p:attrName>ppt_x</p:attrName>
                                        </p:attrNameLst>
                                      </p:cBhvr>
                                      <p:tavLst>
                                        <p:tav tm="0">
                                          <p:val>
                                            <p:strVal val="ppt_x"/>
                                          </p:val>
                                        </p:tav>
                                        <p:tav tm="100000">
                                          <p:val>
                                            <p:strVal val="ppt_x+ppt_w/2"/>
                                          </p:val>
                                        </p:tav>
                                      </p:tavLst>
                                    </p:anim>
                                    <p:anim calcmode="lin" valueType="num">
                                      <p:cBhvr>
                                        <p:cTn id="7" dur="3000"/>
                                        <p:tgtEl>
                                          <p:spTgt spid="4"/>
                                        </p:tgtEl>
                                        <p:attrNameLst>
                                          <p:attrName>ppt_y</p:attrName>
                                        </p:attrNameLst>
                                      </p:cBhvr>
                                      <p:tavLst>
                                        <p:tav tm="0">
                                          <p:val>
                                            <p:strVal val="ppt_y"/>
                                          </p:val>
                                        </p:tav>
                                        <p:tav tm="100000">
                                          <p:val>
                                            <p:strVal val="ppt_y"/>
                                          </p:val>
                                        </p:tav>
                                      </p:tavLst>
                                    </p:anim>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strVal val="ppt_h"/>
                                          </p:val>
                                        </p:tav>
                                      </p:tavLst>
                                    </p:anim>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17" presetClass="exit" presetSubtype="8" fill="hold" nodeType="withEffect">
                                  <p:stCondLst>
                                    <p:cond delay="0"/>
                                  </p:stCondLst>
                                  <p:childTnLst>
                                    <p:anim calcmode="lin" valueType="num">
                                      <p:cBhvr>
                                        <p:cTn id="15" dur="3000"/>
                                        <p:tgtEl>
                                          <p:spTgt spid="2"/>
                                        </p:tgtEl>
                                        <p:attrNameLst>
                                          <p:attrName>ppt_x</p:attrName>
                                        </p:attrNameLst>
                                      </p:cBhvr>
                                      <p:tavLst>
                                        <p:tav tm="0">
                                          <p:val>
                                            <p:strVal val="ppt_x"/>
                                          </p:val>
                                        </p:tav>
                                        <p:tav tm="100000">
                                          <p:val>
                                            <p:strVal val="ppt_x-ppt_w/2"/>
                                          </p:val>
                                        </p:tav>
                                      </p:tavLst>
                                    </p:anim>
                                    <p:anim calcmode="lin" valueType="num">
                                      <p:cBhvr>
                                        <p:cTn id="16" dur="3000"/>
                                        <p:tgtEl>
                                          <p:spTgt spid="2"/>
                                        </p:tgtEl>
                                        <p:attrNameLst>
                                          <p:attrName>ppt_y</p:attrName>
                                        </p:attrNameLst>
                                      </p:cBhvr>
                                      <p:tavLst>
                                        <p:tav tm="0">
                                          <p:val>
                                            <p:strVal val="ppt_y"/>
                                          </p:val>
                                        </p:tav>
                                        <p:tav tm="100000">
                                          <p:val>
                                            <p:strVal val="ppt_y"/>
                                          </p:val>
                                        </p:tav>
                                      </p:tavLst>
                                    </p:anim>
                                    <p:anim calcmode="lin" valueType="num">
                                      <p:cBhvr>
                                        <p:cTn id="17" dur="3000"/>
                                        <p:tgtEl>
                                          <p:spTgt spid="2"/>
                                        </p:tgtEl>
                                        <p:attrNameLst>
                                          <p:attrName>ppt_w</p:attrName>
                                        </p:attrNameLst>
                                      </p:cBhvr>
                                      <p:tavLst>
                                        <p:tav tm="0">
                                          <p:val>
                                            <p:strVal val="ppt_w"/>
                                          </p:val>
                                        </p:tav>
                                        <p:tav tm="100000">
                                          <p:val>
                                            <p:fltVal val="0"/>
                                          </p:val>
                                        </p:tav>
                                      </p:tavLst>
                                    </p:anim>
                                    <p:anim calcmode="lin" valueType="num">
                                      <p:cBhvr>
                                        <p:cTn id="18" dur="3000"/>
                                        <p:tgtEl>
                                          <p:spTgt spid="2"/>
                                        </p:tgtEl>
                                        <p:attrNameLst>
                                          <p:attrName>ppt_h</p:attrName>
                                        </p:attrNameLst>
                                      </p:cBhvr>
                                      <p:tavLst>
                                        <p:tav tm="0">
                                          <p:val>
                                            <p:strVal val="ppt_h"/>
                                          </p:val>
                                        </p:tav>
                                        <p:tav tm="100000">
                                          <p:val>
                                            <p:strVal val="ppt_h"/>
                                          </p:val>
                                        </p:tav>
                                      </p:tavLst>
                                    </p:anim>
                                    <p:set>
                                      <p:cBhvr>
                                        <p:cTn id="19" dur="1" fill="hold">
                                          <p:stCondLst>
                                            <p:cond delay="2999"/>
                                          </p:stCondLst>
                                        </p:cTn>
                                        <p:tgtEl>
                                          <p:spTgt spid="2"/>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3000"/>
                                        <p:tgtEl>
                                          <p:spTgt spid="2"/>
                                        </p:tgtEl>
                                      </p:cBhvr>
                                    </p:animEffect>
                                    <p:set>
                                      <p:cBhvr>
                                        <p:cTn id="22" dur="1" fill="hold">
                                          <p:stCondLst>
                                            <p:cond delay="2999"/>
                                          </p:stCondLst>
                                        </p:cTn>
                                        <p:tgtEl>
                                          <p:spTgt spid="2"/>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3000" fill="hold"/>
                                        <p:tgtEl>
                                          <p:spTgt spid="6"/>
                                        </p:tgtEl>
                                        <p:attrNameLst>
                                          <p:attrName>ppt_w</p:attrName>
                                        </p:attrNameLst>
                                      </p:cBhvr>
                                      <p:tavLst>
                                        <p:tav tm="0">
                                          <p:val>
                                            <p:fltVal val="0"/>
                                          </p:val>
                                        </p:tav>
                                        <p:tav tm="100000">
                                          <p:val>
                                            <p:strVal val="#ppt_w"/>
                                          </p:val>
                                        </p:tav>
                                      </p:tavLst>
                                    </p:anim>
                                    <p:anim calcmode="lin" valueType="num">
                                      <p:cBhvr>
                                        <p:cTn id="26" dur="3000" fill="hold"/>
                                        <p:tgtEl>
                                          <p:spTgt spid="6"/>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diamond(out)">
                                      <p:cBhvr>
                                        <p:cTn id="29" dur="2000"/>
                                        <p:tgtEl>
                                          <p:spTgt spid="6"/>
                                        </p:tgtEl>
                                      </p:cBhvr>
                                    </p:animEffect>
                                  </p:childTnLst>
                                </p:cTn>
                              </p:par>
                            </p:childTnLst>
                          </p:cTn>
                        </p:par>
                        <p:par>
                          <p:cTn id="30" fill="hold">
                            <p:stCondLst>
                              <p:cond delay="3000"/>
                            </p:stCondLst>
                            <p:childTnLst>
                              <p:par>
                                <p:cTn id="31" presetID="23" presetClass="entr" presetSubtype="16" fill="hold" nodeType="afterEffect">
                                  <p:stCondLst>
                                    <p:cond delay="0"/>
                                  </p:stCondLst>
                                  <p:childTnLst>
                                    <p:set>
                                      <p:cBhvr>
                                        <p:cTn id="32" dur="1" fill="hold">
                                          <p:stCondLst>
                                            <p:cond delay="0"/>
                                          </p:stCondLst>
                                        </p:cTn>
                                        <p:tgtEl>
                                          <p:spTgt spid="5">
                                            <p:txEl>
                                              <p:pRg st="0" end="0"/>
                                            </p:txEl>
                                          </p:spTgt>
                                        </p:tgtEl>
                                        <p:attrNameLst>
                                          <p:attrName>style.visibility</p:attrName>
                                        </p:attrNameLst>
                                      </p:cBhvr>
                                      <p:to>
                                        <p:strVal val="visible"/>
                                      </p:to>
                                    </p:set>
                                    <p:anim calcmode="lin" valueType="num">
                                      <p:cBhvr>
                                        <p:cTn id="33" dur="2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34" dur="2000" fill="hold"/>
                                        <p:tgtEl>
                                          <p:spTgt spid="5">
                                            <p:txEl>
                                              <p:pRg st="0" end="0"/>
                                            </p:txEl>
                                          </p:spTgt>
                                        </p:tgtEl>
                                        <p:attrNameLst>
                                          <p:attrName>ppt_h</p:attrName>
                                        </p:attrNameLst>
                                      </p:cBhvr>
                                      <p:tavLst>
                                        <p:tav tm="0">
                                          <p:val>
                                            <p:fltVal val="0"/>
                                          </p:val>
                                        </p:tav>
                                        <p:tav tm="100000">
                                          <p:val>
                                            <p:strVal val="#ppt_h"/>
                                          </p:val>
                                        </p:tav>
                                      </p:tavLst>
                                    </p:anim>
                                  </p:childTnLst>
                                </p:cTn>
                              </p:par>
                            </p:childTnLst>
                          </p:cTn>
                        </p:par>
                        <p:par>
                          <p:cTn id="35" fill="hold">
                            <p:stCondLst>
                              <p:cond delay="5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1"/>
                                          </p:val>
                                        </p:tav>
                                        <p:tav tm="100000">
                                          <p:val>
                                            <p:strVal val="#ppt_x"/>
                                          </p:val>
                                        </p:tav>
                                      </p:tavLst>
                                    </p:anim>
                                    <p:anim calcmode="lin" valueType="num">
                                      <p:cBhvr>
                                        <p:cTn id="4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85872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885872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0" y="0"/>
            <a:ext cx="9144000" cy="5715000"/>
          </a:xfrm>
          <a:prstGeom prst="rect">
            <a:avLst/>
          </a:prstGeom>
          <a:solidFill>
            <a:schemeClr val="accent1">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755650" y="769938"/>
            <a:ext cx="2692400" cy="461962"/>
          </a:xfrm>
          <a:prstGeom prst="rect">
            <a:avLst/>
          </a:prstGeom>
          <a:noFill/>
        </p:spPr>
        <p:txBody>
          <a:bodyPr wrap="none">
            <a:spAutoFit/>
          </a:bodyPr>
          <a:lstStyle/>
          <a:p>
            <a:pPr fontAlgn="auto">
              <a:spcBef>
                <a:spcPts val="0"/>
              </a:spcBef>
              <a:spcAft>
                <a:spcPts val="0"/>
              </a:spcAft>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mn-cs"/>
              </a:rPr>
              <a:t>El Desodorante</a:t>
            </a:r>
          </a:p>
        </p:txBody>
      </p:sp>
      <p:sp>
        <p:nvSpPr>
          <p:cNvPr id="8" name="7 CuadroTexto"/>
          <p:cNvSpPr txBox="1"/>
          <p:nvPr/>
        </p:nvSpPr>
        <p:spPr>
          <a:xfrm>
            <a:off x="755650" y="4657725"/>
            <a:ext cx="7276351" cy="923330"/>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los albores de la historia, hacia el año 4500 antes de Cristo, en la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civilización sumeria, parece que empezó el hombre a preocuparse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por el olor corporal.</a:t>
            </a:r>
          </a:p>
        </p:txBody>
      </p:sp>
    </p:spTree>
  </p:cSld>
  <p:clrMapOvr>
    <a:masterClrMapping/>
  </p:clrMapOvr>
  <mc:AlternateContent xmlns:mc="http://schemas.openxmlformats.org/markup-compatibility/2006" xmlns:p14="http://schemas.microsoft.com/office/powerpoint/2010/main">
    <mc:Choice Requires="p14">
      <p:transition spd="slow" p14:dur="2000" advTm="23000">
        <p14:flythrough/>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21" presetClass="exit" presetSubtype="8" fill="hold" nodeType="withEffect">
                                  <p:stCondLst>
                                    <p:cond delay="0"/>
                                  </p:stCondLst>
                                  <p:childTnLst>
                                    <p:animEffect transition="out" filter="wheel(8)">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3000"/>
                                        <p:tgtEl>
                                          <p:spTgt spid="4"/>
                                        </p:tgtEl>
                                      </p:cBhvr>
                                    </p:animEffect>
                                  </p:childTnLst>
                                </p:cTn>
                              </p:par>
                            </p:childTnLst>
                          </p:cTn>
                        </p:par>
                        <p:par>
                          <p:cTn id="21" fill="hold">
                            <p:stCondLst>
                              <p:cond delay="3000"/>
                            </p:stCondLst>
                            <p:childTnLst>
                              <p:par>
                                <p:cTn id="22" presetID="23" presetClass="entr" presetSubtype="16"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fltVal val="0"/>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46841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846841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0" y="0"/>
            <a:ext cx="9144000" cy="5715000"/>
          </a:xfrm>
          <a:prstGeom prst="rect">
            <a:avLst/>
          </a:prstGeom>
          <a:solidFill>
            <a:schemeClr val="tx1">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2771775" y="985838"/>
            <a:ext cx="1947863" cy="460375"/>
          </a:xfrm>
          <a:prstGeom prst="rect">
            <a:avLst/>
          </a:prstGeom>
          <a:noFill/>
        </p:spPr>
        <p:txBody>
          <a:bodyPr wrap="none">
            <a:spAutoFit/>
          </a:bodyPr>
          <a:lstStyle/>
          <a:p>
            <a:pPr fontAlgn="auto">
              <a:spcBef>
                <a:spcPts val="0"/>
              </a:spcBef>
              <a:spcAft>
                <a:spcPts val="0"/>
              </a:spcAft>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mn-cs"/>
              </a:rPr>
              <a:t>El Tenedor</a:t>
            </a:r>
          </a:p>
        </p:txBody>
      </p:sp>
      <p:sp>
        <p:nvSpPr>
          <p:cNvPr id="8" name="7 CuadroTexto"/>
          <p:cNvSpPr txBox="1"/>
          <p:nvPr/>
        </p:nvSpPr>
        <p:spPr>
          <a:xfrm>
            <a:off x="395288" y="4657725"/>
            <a:ext cx="7891969" cy="923330"/>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las excavaciones arqueológicas de </a:t>
            </a: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Çatal-Hüyük</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en la Turquía asiática,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 encontró un utensilio en forma de tenedor cuya antigüedad es superior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 los cuatro mil años.</a:t>
            </a:r>
          </a:p>
        </p:txBody>
      </p:sp>
    </p:spTree>
  </p:cSld>
  <p:clrMapOvr>
    <a:masterClrMapping/>
  </p:clrMapOvr>
  <mc:AlternateContent xmlns:mc="http://schemas.openxmlformats.org/markup-compatibility/2006" xmlns:p14="http://schemas.microsoft.com/office/powerpoint/2010/main">
    <mc:Choice Requires="p14">
      <p:transition spd="slow" p14:dur="2000" advTm="24000">
        <p14:flythrough/>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ppt_x</p:attrName>
                                        </p:attrNameLst>
                                      </p:cBhvr>
                                      <p:tavLst>
                                        <p:tav tm="0">
                                          <p:val>
                                            <p:strVal val="#ppt_x+#ppt_w/2"/>
                                          </p:val>
                                        </p:tav>
                                        <p:tav tm="100000">
                                          <p:val>
                                            <p:strVal val="#ppt_x"/>
                                          </p:val>
                                        </p:tav>
                                      </p:tavLst>
                                    </p:anim>
                                    <p:anim calcmode="lin" valueType="num">
                                      <p:cBhvr>
                                        <p:cTn id="18" dur="3000" fill="hold"/>
                                        <p:tgtEl>
                                          <p:spTgt spid="4"/>
                                        </p:tgtEl>
                                        <p:attrNameLst>
                                          <p:attrName>ppt_y</p:attrName>
                                        </p:attrNameLst>
                                      </p:cBhvr>
                                      <p:tavLst>
                                        <p:tav tm="0">
                                          <p:val>
                                            <p:strVal val="#ppt_y"/>
                                          </p:val>
                                        </p:tav>
                                        <p:tav tm="100000">
                                          <p:val>
                                            <p:strVal val="#ppt_y"/>
                                          </p:val>
                                        </p:tav>
                                      </p:tavLst>
                                    </p:anim>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3000"/>
                                        <p:tgtEl>
                                          <p:spTgt spid="4"/>
                                        </p:tgtEl>
                                      </p:cBhvr>
                                    </p:animEffect>
                                  </p:childTnLst>
                                </p:cTn>
                              </p:par>
                            </p:childTnLst>
                          </p:cTn>
                        </p:par>
                        <p:par>
                          <p:cTn id="24" fill="hold">
                            <p:stCondLst>
                              <p:cond delay="3000"/>
                            </p:stCondLst>
                            <p:childTnLst>
                              <p:par>
                                <p:cTn id="25" presetID="23" presetClass="entr" presetSubtype="16"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childTnLst>
                                </p:cTn>
                              </p:par>
                            </p:childTnLst>
                          </p:cTn>
                        </p:par>
                        <p:par>
                          <p:cTn id="29" fill="hold">
                            <p:stCondLst>
                              <p:cond delay="5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1"/>
                                          </p:val>
                                        </p:tav>
                                        <p:tav tm="100000">
                                          <p:val>
                                            <p:strVal val="#ppt_x"/>
                                          </p:val>
                                        </p:tav>
                                      </p:tavLst>
                                    </p:anim>
                                    <p:anim calcmode="lin" valueType="num">
                                      <p:cBhvr>
                                        <p:cTn id="3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sierto-marrueco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357188" y="298450"/>
            <a:ext cx="8358187" cy="5059363"/>
          </a:xfrm>
          <a:prstGeom prst="rect">
            <a:avLst/>
          </a:prstGeom>
          <a:solidFill>
            <a:schemeClr val="bg1">
              <a:lumMod val="50000"/>
              <a:lumOff val="50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desierto-marruecos-.jpg"/>
          <p:cNvPicPr>
            <a:picLocks noChangeAspect="1"/>
          </p:cNvPicPr>
          <p:nvPr/>
        </p:nvPicPr>
        <p:blipFill>
          <a:blip r:embed="rId2" cstate="print"/>
          <a:srcRect/>
          <a:stretch>
            <a:fillRect/>
          </a:stretch>
        </p:blipFill>
        <p:spPr bwMode="auto">
          <a:xfrm>
            <a:off x="611188" y="476250"/>
            <a:ext cx="7848600" cy="4643438"/>
          </a:xfrm>
          <a:prstGeom prst="rect">
            <a:avLst/>
          </a:prstGeom>
          <a:noFill/>
          <a:ln w="9525">
            <a:noFill/>
            <a:miter lim="800000"/>
            <a:headEnd/>
            <a:tailEnd/>
          </a:ln>
        </p:spPr>
      </p:pic>
      <p:sp>
        <p:nvSpPr>
          <p:cNvPr id="7" name="6 CuadroTexto"/>
          <p:cNvSpPr txBox="1"/>
          <p:nvPr/>
        </p:nvSpPr>
        <p:spPr>
          <a:xfrm>
            <a:off x="1476375" y="554038"/>
            <a:ext cx="1978025" cy="460375"/>
          </a:xfrm>
          <a:prstGeom prst="rect">
            <a:avLst/>
          </a:prstGeom>
          <a:noFill/>
        </p:spPr>
        <p:txBody>
          <a:bodyPr wrap="none">
            <a:spAutoFit/>
          </a:bodyPr>
          <a:lstStyle/>
          <a:p>
            <a:pPr fontAlgn="auto">
              <a:spcBef>
                <a:spcPts val="0"/>
              </a:spcBef>
              <a:spcAft>
                <a:spcPts val="0"/>
              </a:spcAft>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mn-cs"/>
              </a:rPr>
              <a:t>El Teléfono</a:t>
            </a:r>
          </a:p>
        </p:txBody>
      </p:sp>
      <p:sp>
        <p:nvSpPr>
          <p:cNvPr id="8" name="7 CuadroTexto"/>
          <p:cNvSpPr txBox="1"/>
          <p:nvPr/>
        </p:nvSpPr>
        <p:spPr>
          <a:xfrm>
            <a:off x="827088" y="4237038"/>
            <a:ext cx="7336175" cy="1477328"/>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día 14 de enero de 1876,Alexander Graham Bell, y Elías Gray, se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presentaron en la Oficina de Patentes de Nueva York para registrar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un invento nuevo, el teléfono. Bell llegó a las doce del mediodía, y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Gray, dos horas después. Esa diferencia consagró a Bell como padre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del invento mas importante de su tiempo.</a:t>
            </a:r>
          </a:p>
        </p:txBody>
      </p:sp>
    </p:spTree>
  </p:cSld>
  <p:clrMapOvr>
    <a:masterClrMapping/>
  </p:clrMapOvr>
  <mc:AlternateContent xmlns:mc="http://schemas.openxmlformats.org/markup-compatibility/2006" xmlns:p14="http://schemas.microsoft.com/office/powerpoint/2010/main">
    <mc:Choice Requires="p14">
      <p:transition spd="slow" p14:dur="2000" advTm="35000">
        <p14:ripple/>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3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145657.jpg"/>
          <p:cNvPicPr>
            <a:picLocks noChangeAspect="1"/>
          </p:cNvPicPr>
          <p:nvPr/>
        </p:nvPicPr>
        <p:blipFill>
          <a:blip r:embed="rId2" cstate="print"/>
          <a:srcRect/>
          <a:stretch>
            <a:fillRect/>
          </a:stretch>
        </p:blipFill>
        <p:spPr bwMode="auto">
          <a:xfrm>
            <a:off x="0" y="609600"/>
            <a:ext cx="9144000" cy="4495800"/>
          </a:xfrm>
          <a:prstGeom prst="rect">
            <a:avLst/>
          </a:prstGeom>
          <a:noFill/>
          <a:ln w="9525">
            <a:noFill/>
            <a:miter lim="800000"/>
            <a:headEnd/>
            <a:tailEnd/>
          </a:ln>
        </p:spPr>
      </p:pic>
      <p:sp>
        <p:nvSpPr>
          <p:cNvPr id="5" name="4 Rectángulo"/>
          <p:cNvSpPr/>
          <p:nvPr/>
        </p:nvSpPr>
        <p:spPr>
          <a:xfrm>
            <a:off x="0" y="0"/>
            <a:ext cx="9144000" cy="638175"/>
          </a:xfrm>
          <a:prstGeom prst="rect">
            <a:avLst/>
          </a:prstGeom>
          <a:gradFill flip="none" rotWithShape="1">
            <a:gsLst>
              <a:gs pos="0">
                <a:schemeClr val="accent2">
                  <a:lumMod val="20000"/>
                  <a:lumOff val="80000"/>
                  <a:shade val="30000"/>
                  <a:satMod val="115000"/>
                </a:schemeClr>
              </a:gs>
              <a:gs pos="50000">
                <a:schemeClr val="accent2">
                  <a:lumMod val="20000"/>
                  <a:lumOff val="80000"/>
                  <a:shade val="67500"/>
                  <a:satMod val="115000"/>
                </a:schemeClr>
              </a:gs>
              <a:gs pos="100000">
                <a:schemeClr val="accent2">
                  <a:lumMod val="20000"/>
                  <a:lumOff val="8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5076825"/>
            <a:ext cx="9144000" cy="638175"/>
          </a:xfrm>
          <a:prstGeom prst="rect">
            <a:avLst/>
          </a:prstGeom>
          <a:gradFill flip="none" rotWithShape="1">
            <a:gsLst>
              <a:gs pos="0">
                <a:schemeClr val="accent2">
                  <a:lumMod val="20000"/>
                  <a:lumOff val="80000"/>
                  <a:shade val="30000"/>
                  <a:satMod val="115000"/>
                </a:schemeClr>
              </a:gs>
              <a:gs pos="50000">
                <a:schemeClr val="accent2">
                  <a:lumMod val="20000"/>
                  <a:lumOff val="80000"/>
                  <a:shade val="67500"/>
                  <a:satMod val="115000"/>
                </a:schemeClr>
              </a:gs>
              <a:gs pos="100000">
                <a:schemeClr val="accent2">
                  <a:lumMod val="20000"/>
                  <a:lumOff val="8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638175"/>
            <a:ext cx="9144000" cy="4438650"/>
          </a:xfrm>
          <a:prstGeom prst="rect">
            <a:avLst/>
          </a:prstGeom>
          <a:solidFill>
            <a:schemeClr val="accent2">
              <a:lumMod val="20000"/>
              <a:lumOff val="80000"/>
              <a:alpha val="5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638175"/>
            <a:ext cx="9144000" cy="4438650"/>
          </a:xfrm>
          <a:prstGeom prst="rect">
            <a:avLst/>
          </a:prstGeom>
          <a:solidFill>
            <a:schemeClr val="accent4">
              <a:lumMod val="40000"/>
              <a:lumOff val="60000"/>
              <a:alpha val="5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2987675" y="157163"/>
            <a:ext cx="3030538" cy="461962"/>
          </a:xfrm>
          <a:prstGeom prst="rect">
            <a:avLst/>
          </a:prstGeom>
          <a:noFill/>
        </p:spPr>
        <p:txBody>
          <a:bodyPr wrap="none">
            <a:spAutoFit/>
          </a:bodyPr>
          <a:lstStyle/>
          <a:p>
            <a:pPr fontAlgn="auto">
              <a:spcBef>
                <a:spcPts val="0"/>
              </a:spcBef>
              <a:spcAft>
                <a:spcPts val="0"/>
              </a:spcAft>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mn-cs"/>
              </a:rPr>
              <a:t>La Hamburguesa</a:t>
            </a:r>
          </a:p>
        </p:txBody>
      </p:sp>
      <p:sp>
        <p:nvSpPr>
          <p:cNvPr id="10" name="9 CuadroTexto"/>
          <p:cNvSpPr txBox="1"/>
          <p:nvPr/>
        </p:nvSpPr>
        <p:spPr>
          <a:xfrm>
            <a:off x="468313" y="4514850"/>
            <a:ext cx="7917552" cy="1200329"/>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Dos tortas de pan con un pastel de carne, horneadas hace 4000 años,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acompañaban a la momia de un alto dignatario egipcio cuya tumba se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descubrió a principios del Siglo XX. Se trata seguramente de la primera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hamburguesa de la historia, o como decimos en España, del primer bocata.</a:t>
            </a:r>
          </a:p>
        </p:txBody>
      </p:sp>
    </p:spTree>
  </p:cSld>
  <p:clrMapOvr>
    <a:masterClrMapping/>
  </p:clrMapOvr>
  <mc:AlternateContent xmlns:mc="http://schemas.openxmlformats.org/markup-compatibility/2006" xmlns:p14="http://schemas.microsoft.com/office/powerpoint/2010/main">
    <mc:Choice Requires="p14">
      <p:transition spd="slow" p14:dur="2000" advTm="32000">
        <p14:rippl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16" presetClass="exit" presetSubtype="42" fill="hold" nodeType="withEffect">
                                  <p:stCondLst>
                                    <p:cond delay="0"/>
                                  </p:stCondLst>
                                  <p:childTnLst>
                                    <p:animEffect transition="out" filter="barn(out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6" presetClass="exit" presetSubtype="42" fill="hold" nodeType="withEffect">
                                  <p:stCondLst>
                                    <p:cond delay="0"/>
                                  </p:stCondLst>
                                  <p:childTnLst>
                                    <p:animEffect transition="out" filter="barn(outHorizontal)">
                                      <p:cBhvr>
                                        <p:cTn id="15" dur="2000"/>
                                        <p:tgtEl>
                                          <p:spTgt spid="8"/>
                                        </p:tgtEl>
                                      </p:cBhvr>
                                    </p:animEffect>
                                    <p:set>
                                      <p:cBhvr>
                                        <p:cTn id="16" dur="1" fill="hold">
                                          <p:stCondLst>
                                            <p:cond delay="1999"/>
                                          </p:stCondLst>
                                        </p:cTn>
                                        <p:tgtEl>
                                          <p:spTgt spid="8"/>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16" presetClass="entr" presetSubtype="4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Horizontal)">
                                      <p:cBhvr>
                                        <p:cTn id="23" dur="3000"/>
                                        <p:tgtEl>
                                          <p:spTgt spid="4"/>
                                        </p:tgtEl>
                                      </p:cBhvr>
                                    </p:animEffect>
                                  </p:childTnLst>
                                </p:cTn>
                              </p:par>
                              <p:par>
                                <p:cTn id="24" presetID="5" presetClass="entr" presetSubtype="10" fill="hold" nodeType="withEffect">
                                  <p:stCondLst>
                                    <p:cond delay="3000"/>
                                  </p:stCondLst>
                                  <p:childTnLst>
                                    <p:set>
                                      <p:cBhvr>
                                        <p:cTn id="25" dur="1" fill="hold">
                                          <p:stCondLst>
                                            <p:cond delay="0"/>
                                          </p:stCondLst>
                                        </p:cTn>
                                        <p:tgtEl>
                                          <p:spTgt spid="4"/>
                                        </p:tgtEl>
                                        <p:attrNameLst>
                                          <p:attrName>style.visibility</p:attrName>
                                        </p:attrNameLst>
                                      </p:cBhvr>
                                      <p:to>
                                        <p:strVal val="visible"/>
                                      </p:to>
                                    </p:set>
                                    <p:animEffect transition="in" filter="checkerboard(across)">
                                      <p:cBhvr>
                                        <p:cTn id="26" dur="1000"/>
                                        <p:tgtEl>
                                          <p:spTgt spid="4"/>
                                        </p:tgtEl>
                                      </p:cBhvr>
                                    </p:animEffect>
                                  </p:childTnLst>
                                </p:cTn>
                              </p:par>
                              <p:par>
                                <p:cTn id="27" presetID="23" presetClass="entr" presetSubtype="16" fill="hold" grpId="0" nodeType="withEffect">
                                  <p:stCondLst>
                                    <p:cond delay="3000"/>
                                  </p:stCondLst>
                                  <p:childTnLst>
                                    <p:set>
                                      <p:cBhvr>
                                        <p:cTn id="28" dur="1" fill="hold">
                                          <p:stCondLst>
                                            <p:cond delay="0"/>
                                          </p:stCondLst>
                                        </p:cTn>
                                        <p:tgtEl>
                                          <p:spTgt spid="9"/>
                                        </p:tgtEl>
                                        <p:attrNameLst>
                                          <p:attrName>style.visibility</p:attrName>
                                        </p:attrNameLst>
                                      </p:cBhvr>
                                      <p:to>
                                        <p:strVal val="visible"/>
                                      </p:to>
                                    </p:set>
                                    <p:anim calcmode="lin" valueType="num">
                                      <p:cBhvr>
                                        <p:cTn id="29" dur="2000" fill="hold"/>
                                        <p:tgtEl>
                                          <p:spTgt spid="9"/>
                                        </p:tgtEl>
                                        <p:attrNameLst>
                                          <p:attrName>ppt_w</p:attrName>
                                        </p:attrNameLst>
                                      </p:cBhvr>
                                      <p:tavLst>
                                        <p:tav tm="0">
                                          <p:val>
                                            <p:fltVal val="0"/>
                                          </p:val>
                                        </p:tav>
                                        <p:tav tm="100000">
                                          <p:val>
                                            <p:strVal val="#ppt_w"/>
                                          </p:val>
                                        </p:tav>
                                      </p:tavLst>
                                    </p:anim>
                                    <p:anim calcmode="lin" valueType="num">
                                      <p:cBhvr>
                                        <p:cTn id="30" dur="2000" fill="hold"/>
                                        <p:tgtEl>
                                          <p:spTgt spid="9"/>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1"/>
                                          </p:val>
                                        </p:tav>
                                        <p:tav tm="100000">
                                          <p:val>
                                            <p:strVal val="#ppt_x"/>
                                          </p:val>
                                        </p:tav>
                                      </p:tavLst>
                                    </p:anim>
                                    <p:anim calcmode="lin" valueType="num">
                                      <p:cBhvr>
                                        <p:cTn id="3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44744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1044744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0" y="0"/>
            <a:ext cx="9144000" cy="5715000"/>
          </a:xfrm>
          <a:prstGeom prst="rect">
            <a:avLst/>
          </a:prstGeom>
          <a:solidFill>
            <a:schemeClr val="accent6">
              <a:lumMod val="40000"/>
              <a:lumOff val="6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2051050" y="409575"/>
            <a:ext cx="1795463" cy="461963"/>
          </a:xfrm>
          <a:prstGeom prst="rect">
            <a:avLst/>
          </a:prstGeom>
          <a:noFill/>
        </p:spPr>
        <p:txBody>
          <a:bodyPr wrap="none">
            <a:spAutoFit/>
          </a:bodyPr>
          <a:lstStyle/>
          <a:p>
            <a:pPr fontAlgn="auto">
              <a:spcBef>
                <a:spcPts val="0"/>
              </a:spcBef>
              <a:spcAft>
                <a:spcPts val="0"/>
              </a:spcAft>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mn-cs"/>
              </a:rPr>
              <a:t>El Helado</a:t>
            </a:r>
          </a:p>
        </p:txBody>
      </p:sp>
      <p:sp>
        <p:nvSpPr>
          <p:cNvPr id="8" name="7 CuadroTexto"/>
          <p:cNvSpPr txBox="1"/>
          <p:nvPr/>
        </p:nvSpPr>
        <p:spPr>
          <a:xfrm>
            <a:off x="684213" y="4657725"/>
            <a:ext cx="7455887" cy="923330"/>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Entre los chinos de hace cinco mil años ya se utilizaba el hielo para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conservar los alimentos, y también para hacer polos de leche y azúcar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se vendían por las calles de Pekín, como golosina muy popular. </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6000">
        <p15:prstTrans prst="fractur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50" presetClass="entr" presetSubtype="0" decel="10000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ppt_w+.3"/>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animEffect transition="in" filter="fade">
                                      <p:cBhvr>
                                        <p:cTn id="15" dur="3000"/>
                                        <p:tgtEl>
                                          <p:spTgt spid="5"/>
                                        </p:tgtEl>
                                      </p:cBhvr>
                                    </p:animEffect>
                                  </p:childTnLst>
                                </p:cTn>
                              </p:par>
                              <p:par>
                                <p:cTn id="16" presetID="2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2000" fill="hold"/>
                                        <p:tgtEl>
                                          <p:spTgt spid="4"/>
                                        </p:tgtEl>
                                        <p:attrNameLst>
                                          <p:attrName>ppt_w</p:attrName>
                                        </p:attrNameLst>
                                      </p:cBhvr>
                                      <p:tavLst>
                                        <p:tav tm="0">
                                          <p:val>
                                            <p:fltVal val="0"/>
                                          </p:val>
                                        </p:tav>
                                        <p:tav tm="100000">
                                          <p:val>
                                            <p:strVal val="#ppt_w"/>
                                          </p:val>
                                        </p:tav>
                                      </p:tavLst>
                                    </p:anim>
                                    <p:anim calcmode="lin" valueType="num">
                                      <p:cBhvr>
                                        <p:cTn id="19" dur="2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3000"/>
                                        <p:tgtEl>
                                          <p:spTgt spid="4"/>
                                        </p:tgtEl>
                                      </p:cBhvr>
                                    </p:animEffect>
                                  </p:childTnLst>
                                </p:cTn>
                              </p:par>
                              <p:par>
                                <p:cTn id="23" presetID="42" presetClass="path" presetSubtype="0" accel="50000" decel="50000" fill="hold" nodeType="withEffect">
                                  <p:stCondLst>
                                    <p:cond delay="0"/>
                                  </p:stCondLst>
                                  <p:childTnLst>
                                    <p:animMotion origin="layout" path="M 0 -0.33333 L 0 -1.85185E-6 " pathEditMode="relative" rAng="0" ptsTypes="AA">
                                      <p:cBhvr>
                                        <p:cTn id="24" dur="2000" fill="hold"/>
                                        <p:tgtEl>
                                          <p:spTgt spid="4"/>
                                        </p:tgtEl>
                                        <p:attrNameLst>
                                          <p:attrName>ppt_x</p:attrName>
                                          <p:attrName>ppt_y</p:attrName>
                                        </p:attrNameLst>
                                      </p:cBhvr>
                                      <p:rCtr x="0" y="167"/>
                                    </p:animMotion>
                                  </p:childTnLst>
                                </p:cTn>
                              </p:par>
                              <p:par>
                                <p:cTn id="25" presetID="50" presetClass="entr" presetSubtype="0" decel="100000"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strVal val="#ppt_w+.3"/>
                                          </p:val>
                                        </p:tav>
                                        <p:tav tm="100000">
                                          <p:val>
                                            <p:strVal val="#ppt_w"/>
                                          </p:val>
                                        </p:tav>
                                      </p:tavLst>
                                    </p:anim>
                                    <p:anim calcmode="lin" valueType="num">
                                      <p:cBhvr>
                                        <p:cTn id="28" dur="3000" fill="hold"/>
                                        <p:tgtEl>
                                          <p:spTgt spid="4"/>
                                        </p:tgtEl>
                                        <p:attrNameLst>
                                          <p:attrName>ppt_h</p:attrName>
                                        </p:attrNameLst>
                                      </p:cBhvr>
                                      <p:tavLst>
                                        <p:tav tm="0">
                                          <p:val>
                                            <p:strVal val="#ppt_h"/>
                                          </p:val>
                                        </p:tav>
                                        <p:tav tm="100000">
                                          <p:val>
                                            <p:strVal val="#ppt_h"/>
                                          </p:val>
                                        </p:tav>
                                      </p:tavLst>
                                    </p:anim>
                                    <p:animEffect transition="in" filter="fade">
                                      <p:cBhvr>
                                        <p:cTn id="29" dur="3000"/>
                                        <p:tgtEl>
                                          <p:spTgt spid="4"/>
                                        </p:tgtEl>
                                      </p:cBhvr>
                                    </p:animEffect>
                                  </p:childTnLst>
                                </p:cTn>
                              </p:par>
                            </p:childTnLst>
                          </p:cTn>
                        </p:par>
                        <p:par>
                          <p:cTn id="30" fill="hold">
                            <p:stCondLst>
                              <p:cond delay="3000"/>
                            </p:stCondLst>
                            <p:childTnLst>
                              <p:par>
                                <p:cTn id="31" presetID="23" presetClass="entr" presetSubtype="16"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childTnLst>
                                </p:cTn>
                              </p:par>
                            </p:childTnLst>
                          </p:cTn>
                        </p:par>
                        <p:par>
                          <p:cTn id="35" fill="hold">
                            <p:stCondLst>
                              <p:cond delay="5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8"/>
                                        </p:tgtEl>
                                        <p:attrNameLst>
                                          <p:attrName>style.visibility</p:attrName>
                                        </p:attrNameLst>
                                      </p:cBhvr>
                                      <p:to>
                                        <p:strVal val="visible"/>
                                      </p:to>
                                    </p:set>
                                    <p:animEffect transition="in" filter="fade">
                                      <p:cBhvr>
                                        <p:cTn id="38" dur="1000"/>
                                        <p:tgtEl>
                                          <p:spTgt spid="8"/>
                                        </p:tgtEl>
                                      </p:cBhvr>
                                    </p:animEffect>
                                    <p:anim calcmode="lin" valueType="num">
                                      <p:cBhvr>
                                        <p:cTn id="39" dur="1000" fill="hold"/>
                                        <p:tgtEl>
                                          <p:spTgt spid="8"/>
                                        </p:tgtEl>
                                        <p:attrNameLst>
                                          <p:attrName>ppt_x</p:attrName>
                                        </p:attrNameLst>
                                      </p:cBhvr>
                                      <p:tavLst>
                                        <p:tav tm="0">
                                          <p:val>
                                            <p:strVal val="#ppt_x-.1"/>
                                          </p:val>
                                        </p:tav>
                                        <p:tav tm="100000">
                                          <p:val>
                                            <p:strVal val="#ppt_x"/>
                                          </p:val>
                                        </p:tav>
                                      </p:tavLst>
                                    </p:anim>
                                    <p:anim calcmode="lin" valueType="num">
                                      <p:cBhvr>
                                        <p:cTn id="4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93973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1493973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0" y="0"/>
            <a:ext cx="9144000" cy="5715000"/>
          </a:xfrm>
          <a:prstGeom prst="rect">
            <a:avLst/>
          </a:prstGeom>
          <a:solidFill>
            <a:schemeClr val="tx1">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2771775" y="912813"/>
            <a:ext cx="2398713" cy="461962"/>
          </a:xfrm>
          <a:prstGeom prst="rect">
            <a:avLst/>
          </a:prstGeom>
          <a:noFill/>
        </p:spPr>
        <p:txBody>
          <a:bodyPr wrap="none">
            <a:spAutoFit/>
          </a:bodyPr>
          <a:lstStyle/>
          <a:p>
            <a:pPr fontAlgn="auto">
              <a:spcBef>
                <a:spcPts val="0"/>
              </a:spcBef>
              <a:spcAft>
                <a:spcPts val="0"/>
              </a:spcAft>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mn-cs"/>
              </a:rPr>
              <a:t>El Imperdible</a:t>
            </a:r>
          </a:p>
        </p:txBody>
      </p:sp>
      <p:sp>
        <p:nvSpPr>
          <p:cNvPr id="8" name="7 CuadroTexto"/>
          <p:cNvSpPr txBox="1"/>
          <p:nvPr/>
        </p:nvSpPr>
        <p:spPr>
          <a:xfrm>
            <a:off x="971550" y="4178300"/>
            <a:ext cx="7584127" cy="1477328"/>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Como la aguja, el alfiler o el botón, también el imperdible es un objeto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prehistórico que heredaron todas las civilizaciones posteriores, siendo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muestra mas antigua conservada, de este práctico y útil invento, una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especie de seguro hecho de oro doblado, utilizado hace mas de dos mil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setecientos años por el pueblo etrusco para prender su ropa.</a:t>
            </a:r>
          </a:p>
        </p:txBody>
      </p:sp>
    </p:spTree>
  </p:cSld>
  <p:clrMapOvr>
    <a:masterClrMapping/>
  </p:clrMapOvr>
  <mc:AlternateContent xmlns:mc="http://schemas.openxmlformats.org/markup-compatibility/2006" xmlns:p14="http://schemas.microsoft.com/office/powerpoint/2010/main">
    <mc:Choice Requires="p14">
      <p:transition spd="slow" p14:dur="2000" advTm="38000">
        <p14:flip dir="r"/>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1" presetClass="entr" presetSubtype="4"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4)">
                                      <p:cBhvr>
                                        <p:cTn id="21" dur="3000"/>
                                        <p:tgtEl>
                                          <p:spTgt spid="4"/>
                                        </p:tgtEl>
                                      </p:cBhvr>
                                    </p:animEffect>
                                  </p:childTnLst>
                                </p:cTn>
                              </p:par>
                            </p:childTnLst>
                          </p:cTn>
                        </p:par>
                        <p:par>
                          <p:cTn id="22" fill="hold">
                            <p:stCondLst>
                              <p:cond delay="3000"/>
                            </p:stCondLst>
                            <p:childTnLst>
                              <p:par>
                                <p:cTn id="23" presetID="2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iss Mosh.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Lágrima"/>
          <p:cNvSpPr/>
          <p:nvPr/>
        </p:nvSpPr>
        <p:spPr>
          <a:xfrm rot="397975">
            <a:off x="4884738" y="1368425"/>
            <a:ext cx="1814512" cy="1517650"/>
          </a:xfrm>
          <a:prstGeom prst="teardrop">
            <a:avLst>
              <a:gd name="adj" fmla="val 131108"/>
            </a:avLst>
          </a:prstGeom>
          <a:solidFill>
            <a:srgbClr val="FF0000">
              <a:alpha val="67000"/>
            </a:srgb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ágrima"/>
          <p:cNvSpPr/>
          <p:nvPr/>
        </p:nvSpPr>
        <p:spPr>
          <a:xfrm rot="16200000">
            <a:off x="3249613" y="1250950"/>
            <a:ext cx="1506538" cy="1862137"/>
          </a:xfrm>
          <a:prstGeom prst="teardrop">
            <a:avLst>
              <a:gd name="adj" fmla="val 131108"/>
            </a:avLst>
          </a:prstGeom>
          <a:solidFill>
            <a:srgbClr val="FF0000">
              <a:alpha val="67000"/>
            </a:srgb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ágrima"/>
          <p:cNvSpPr/>
          <p:nvPr/>
        </p:nvSpPr>
        <p:spPr>
          <a:xfrm rot="5038113">
            <a:off x="5062538" y="2668587"/>
            <a:ext cx="1519238" cy="1890713"/>
          </a:xfrm>
          <a:prstGeom prst="teardrop">
            <a:avLst>
              <a:gd name="adj" fmla="val 131108"/>
            </a:avLst>
          </a:prstGeom>
          <a:solidFill>
            <a:srgbClr val="FF0000">
              <a:alpha val="67000"/>
            </a:srgb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ágrima"/>
          <p:cNvSpPr/>
          <p:nvPr/>
        </p:nvSpPr>
        <p:spPr>
          <a:xfrm rot="10800000">
            <a:off x="2928938" y="2917825"/>
            <a:ext cx="1951037" cy="1487488"/>
          </a:xfrm>
          <a:prstGeom prst="teardrop">
            <a:avLst>
              <a:gd name="adj" fmla="val 131108"/>
            </a:avLst>
          </a:prstGeom>
          <a:solidFill>
            <a:srgbClr val="FF0000">
              <a:alpha val="67000"/>
            </a:srgb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ágrima"/>
          <p:cNvSpPr/>
          <p:nvPr/>
        </p:nvSpPr>
        <p:spPr>
          <a:xfrm rot="16200000">
            <a:off x="2678113" y="893763"/>
            <a:ext cx="1506537" cy="1862137"/>
          </a:xfrm>
          <a:prstGeom prst="teardrop">
            <a:avLst>
              <a:gd name="adj" fmla="val 131108"/>
            </a:avLst>
          </a:prstGeom>
          <a:solidFill>
            <a:srgbClr val="0070C0">
              <a:alpha val="67000"/>
            </a:srgb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ágrima"/>
          <p:cNvSpPr/>
          <p:nvPr/>
        </p:nvSpPr>
        <p:spPr>
          <a:xfrm rot="397975">
            <a:off x="5384800" y="974725"/>
            <a:ext cx="1814513" cy="1517650"/>
          </a:xfrm>
          <a:prstGeom prst="teardrop">
            <a:avLst>
              <a:gd name="adj" fmla="val 131108"/>
            </a:avLst>
          </a:prstGeom>
          <a:solidFill>
            <a:srgbClr val="0070C0">
              <a:alpha val="67000"/>
            </a:srgb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ágrima"/>
          <p:cNvSpPr/>
          <p:nvPr/>
        </p:nvSpPr>
        <p:spPr>
          <a:xfrm rot="10800000">
            <a:off x="2428875" y="3333750"/>
            <a:ext cx="1951038" cy="1489075"/>
          </a:xfrm>
          <a:prstGeom prst="teardrop">
            <a:avLst>
              <a:gd name="adj" fmla="val 131108"/>
            </a:avLst>
          </a:prstGeom>
          <a:solidFill>
            <a:srgbClr val="0070C0">
              <a:alpha val="67000"/>
            </a:srgb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ágrima"/>
          <p:cNvSpPr/>
          <p:nvPr/>
        </p:nvSpPr>
        <p:spPr>
          <a:xfrm rot="5038113">
            <a:off x="5491163" y="2987675"/>
            <a:ext cx="1519237" cy="1890713"/>
          </a:xfrm>
          <a:prstGeom prst="teardrop">
            <a:avLst>
              <a:gd name="adj" fmla="val 131108"/>
            </a:avLst>
          </a:prstGeom>
          <a:solidFill>
            <a:srgbClr val="0070C0">
              <a:alpha val="67000"/>
            </a:srgb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ágrima"/>
          <p:cNvSpPr/>
          <p:nvPr/>
        </p:nvSpPr>
        <p:spPr>
          <a:xfrm rot="16200000">
            <a:off x="2158207" y="459581"/>
            <a:ext cx="1504950" cy="1862137"/>
          </a:xfrm>
          <a:prstGeom prst="teardrop">
            <a:avLst>
              <a:gd name="adj" fmla="val 131108"/>
            </a:avLst>
          </a:prstGeom>
          <a:solidFill>
            <a:srgbClr val="FFFF00">
              <a:alpha val="67000"/>
            </a:srgb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Lágrima"/>
          <p:cNvSpPr/>
          <p:nvPr/>
        </p:nvSpPr>
        <p:spPr>
          <a:xfrm rot="397975">
            <a:off x="5967413" y="539750"/>
            <a:ext cx="1814512" cy="1517650"/>
          </a:xfrm>
          <a:prstGeom prst="teardrop">
            <a:avLst>
              <a:gd name="adj" fmla="val 131108"/>
            </a:avLst>
          </a:prstGeom>
          <a:solidFill>
            <a:srgbClr val="FFFF00">
              <a:alpha val="67000"/>
            </a:srgb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Lágrima"/>
          <p:cNvSpPr/>
          <p:nvPr/>
        </p:nvSpPr>
        <p:spPr>
          <a:xfrm rot="5038113">
            <a:off x="6062663" y="3344862"/>
            <a:ext cx="1519238" cy="1890713"/>
          </a:xfrm>
          <a:prstGeom prst="teardrop">
            <a:avLst>
              <a:gd name="adj" fmla="val 131108"/>
            </a:avLst>
          </a:prstGeom>
          <a:solidFill>
            <a:srgbClr val="FFFF00">
              <a:alpha val="67000"/>
            </a:srgb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Lágrima"/>
          <p:cNvSpPr/>
          <p:nvPr/>
        </p:nvSpPr>
        <p:spPr>
          <a:xfrm rot="10800000">
            <a:off x="2000250" y="3751263"/>
            <a:ext cx="1951038" cy="1487487"/>
          </a:xfrm>
          <a:prstGeom prst="teardrop">
            <a:avLst>
              <a:gd name="adj" fmla="val 131108"/>
            </a:avLst>
          </a:prstGeom>
          <a:solidFill>
            <a:srgbClr val="FFFF00">
              <a:alpha val="67000"/>
            </a:srgbClr>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CuadroTexto"/>
          <p:cNvSpPr txBox="1"/>
          <p:nvPr/>
        </p:nvSpPr>
        <p:spPr>
          <a:xfrm>
            <a:off x="3708400" y="576263"/>
            <a:ext cx="1939925" cy="461962"/>
          </a:xfrm>
          <a:prstGeom prst="rect">
            <a:avLst/>
          </a:prstGeom>
          <a:noFill/>
        </p:spPr>
        <p:txBody>
          <a:bodyPr wrap="none">
            <a:spAutoFit/>
          </a:bodyPr>
          <a:lstStyle/>
          <a:p>
            <a:pPr fontAlgn="auto">
              <a:spcBef>
                <a:spcPts val="0"/>
              </a:spcBef>
              <a:spcAft>
                <a:spcPts val="0"/>
              </a:spcAft>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cs typeface="+mn-cs"/>
              </a:rPr>
              <a:t>La Maceta</a:t>
            </a:r>
          </a:p>
        </p:txBody>
      </p:sp>
      <p:sp>
        <p:nvSpPr>
          <p:cNvPr id="18" name="17 CuadroTexto"/>
          <p:cNvSpPr txBox="1"/>
          <p:nvPr/>
        </p:nvSpPr>
        <p:spPr>
          <a:xfrm>
            <a:off x="755650" y="4718050"/>
            <a:ext cx="7558479" cy="923330"/>
          </a:xfrm>
          <a:prstGeom prst="rect">
            <a:avLst/>
          </a:prstGeom>
          <a:noFill/>
        </p:spPr>
        <p:txBody>
          <a:bodyPr wrap="none">
            <a:spAutoFit/>
          </a:bodyPr>
          <a:lstStyle/>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Donde mas lejos se llegó nunca, en lo que atañe a la jardinería y al uso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 macetas, fue en la antigua Babilonia, donde la reina </a:t>
            </a: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Semíramis</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mandó levantar sus famosos jardines colgantes.</a:t>
            </a:r>
          </a:p>
        </p:txBody>
      </p:sp>
    </p:spTree>
  </p:cSld>
  <p:clrMapOvr>
    <a:masterClrMapping/>
  </p:clrMapOvr>
  <mc:AlternateContent xmlns:mc="http://schemas.openxmlformats.org/markup-compatibility/2006" xmlns:p14="http://schemas.microsoft.com/office/powerpoint/2010/main">
    <mc:Choice Requires="p14">
      <p:transition spd="slow" p14:dur="2000" advTm="28000">
        <p14:flip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10800000">
                                      <p:cBhvr>
                                        <p:cTn id="6" dur="3000" fill="hold"/>
                                        <p:tgtEl>
                                          <p:spTgt spid="5"/>
                                        </p:tgtEl>
                                        <p:attrNameLst>
                                          <p:attrName>r</p:attrName>
                                        </p:attrNameLst>
                                      </p:cBhvr>
                                    </p:animRot>
                                  </p:childTnLst>
                                </p:cTn>
                              </p:par>
                              <p:par>
                                <p:cTn id="7" presetID="8" presetClass="emph" presetSubtype="0" fill="hold" nodeType="withEffect">
                                  <p:stCondLst>
                                    <p:cond delay="0"/>
                                  </p:stCondLst>
                                  <p:childTnLst>
                                    <p:animRot by="-10800000">
                                      <p:cBhvr>
                                        <p:cTn id="8" dur="3000" fill="hold"/>
                                        <p:tgtEl>
                                          <p:spTgt spid="6"/>
                                        </p:tgtEl>
                                        <p:attrNameLst>
                                          <p:attrName>r</p:attrName>
                                        </p:attrNameLst>
                                      </p:cBhvr>
                                    </p:animRot>
                                  </p:childTnLst>
                                </p:cTn>
                              </p:par>
                              <p:par>
                                <p:cTn id="9" presetID="8" presetClass="emph" presetSubtype="0" fill="hold" nodeType="withEffect">
                                  <p:stCondLst>
                                    <p:cond delay="0"/>
                                  </p:stCondLst>
                                  <p:childTnLst>
                                    <p:animRot by="-10800000">
                                      <p:cBhvr>
                                        <p:cTn id="10" dur="3000" fill="hold"/>
                                        <p:tgtEl>
                                          <p:spTgt spid="7"/>
                                        </p:tgtEl>
                                        <p:attrNameLst>
                                          <p:attrName>r</p:attrName>
                                        </p:attrNameLst>
                                      </p:cBhvr>
                                    </p:animRot>
                                  </p:childTnLst>
                                </p:cTn>
                              </p:par>
                              <p:par>
                                <p:cTn id="11" presetID="8" presetClass="emph" presetSubtype="0" fill="hold" nodeType="withEffect">
                                  <p:stCondLst>
                                    <p:cond delay="0"/>
                                  </p:stCondLst>
                                  <p:childTnLst>
                                    <p:animRot by="10800000">
                                      <p:cBhvr>
                                        <p:cTn id="12" dur="3000" fill="hold"/>
                                        <p:tgtEl>
                                          <p:spTgt spid="8"/>
                                        </p:tgtEl>
                                        <p:attrNameLst>
                                          <p:attrName>r</p:attrName>
                                        </p:attrNameLst>
                                      </p:cBhvr>
                                    </p:animRot>
                                  </p:childTnLst>
                                </p:cTn>
                              </p:par>
                              <p:par>
                                <p:cTn id="13" presetID="2" presetClass="entr" presetSubtype="3"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0" fill="hold"/>
                                        <p:tgtEl>
                                          <p:spTgt spid="5"/>
                                        </p:tgtEl>
                                        <p:attrNameLst>
                                          <p:attrName>ppt_x</p:attrName>
                                        </p:attrNameLst>
                                      </p:cBhvr>
                                      <p:tavLst>
                                        <p:tav tm="0">
                                          <p:val>
                                            <p:strVal val="1+#ppt_w/2"/>
                                          </p:val>
                                        </p:tav>
                                        <p:tav tm="100000">
                                          <p:val>
                                            <p:strVal val="#ppt_x"/>
                                          </p:val>
                                        </p:tav>
                                      </p:tavLst>
                                    </p:anim>
                                    <p:anim calcmode="lin" valueType="num">
                                      <p:cBhvr additive="base">
                                        <p:cTn id="16" dur="300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0-#ppt_w/2"/>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3000" fill="hold"/>
                                        <p:tgtEl>
                                          <p:spTgt spid="7"/>
                                        </p:tgtEl>
                                        <p:attrNameLst>
                                          <p:attrName>ppt_x</p:attrName>
                                        </p:attrNameLst>
                                      </p:cBhvr>
                                      <p:tavLst>
                                        <p:tav tm="0">
                                          <p:val>
                                            <p:strVal val="1+#ppt_w/2"/>
                                          </p:val>
                                        </p:tav>
                                        <p:tav tm="100000">
                                          <p:val>
                                            <p:strVal val="#ppt_x"/>
                                          </p:val>
                                        </p:tav>
                                      </p:tavLst>
                                    </p:anim>
                                    <p:anim calcmode="lin" valueType="num">
                                      <p:cBhvr additive="base">
                                        <p:cTn id="24" dur="3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0-#ppt_w/2"/>
                                          </p:val>
                                        </p:tav>
                                        <p:tav tm="100000">
                                          <p:val>
                                            <p:strVal val="#ppt_x"/>
                                          </p:val>
                                        </p:tav>
                                      </p:tavLst>
                                    </p:anim>
                                    <p:anim calcmode="lin" valueType="num">
                                      <p:cBhvr additive="base">
                                        <p:cTn id="28" dur="3000" fill="hold"/>
                                        <p:tgtEl>
                                          <p:spTgt spid="8"/>
                                        </p:tgtEl>
                                        <p:attrNameLst>
                                          <p:attrName>ppt_y</p:attrName>
                                        </p:attrNameLst>
                                      </p:cBhvr>
                                      <p:tavLst>
                                        <p:tav tm="0">
                                          <p:val>
                                            <p:strVal val="1+#ppt_h/2"/>
                                          </p:val>
                                        </p:tav>
                                        <p:tav tm="100000">
                                          <p:val>
                                            <p:strVal val="#ppt_y"/>
                                          </p:val>
                                        </p:tav>
                                      </p:tavLst>
                                    </p:anim>
                                  </p:childTnLst>
                                </p:cTn>
                              </p:par>
                              <p:par>
                                <p:cTn id="29" presetID="8" presetClass="emph" presetSubtype="0" fill="hold" nodeType="withEffect">
                                  <p:stCondLst>
                                    <p:cond delay="0"/>
                                  </p:stCondLst>
                                  <p:childTnLst>
                                    <p:animRot by="-10800000">
                                      <p:cBhvr>
                                        <p:cTn id="30" dur="3000" fill="hold"/>
                                        <p:tgtEl>
                                          <p:spTgt spid="9"/>
                                        </p:tgtEl>
                                        <p:attrNameLst>
                                          <p:attrName>r</p:attrName>
                                        </p:attrNameLst>
                                      </p:cBhvr>
                                    </p:animRot>
                                  </p:childTnLst>
                                </p:cTn>
                              </p:par>
                              <p:par>
                                <p:cTn id="31" presetID="2" presetClass="entr" presetSubtype="9"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0-#ppt_w/2"/>
                                          </p:val>
                                        </p:tav>
                                        <p:tav tm="100000">
                                          <p:val>
                                            <p:strVal val="#ppt_x"/>
                                          </p:val>
                                        </p:tav>
                                      </p:tavLst>
                                    </p:anim>
                                    <p:anim calcmode="lin" valueType="num">
                                      <p:cBhvr additive="base">
                                        <p:cTn id="34" dur="3000" fill="hold"/>
                                        <p:tgtEl>
                                          <p:spTgt spid="9"/>
                                        </p:tgtEl>
                                        <p:attrNameLst>
                                          <p:attrName>ppt_y</p:attrName>
                                        </p:attrNameLst>
                                      </p:cBhvr>
                                      <p:tavLst>
                                        <p:tav tm="0">
                                          <p:val>
                                            <p:strVal val="0-#ppt_h/2"/>
                                          </p:val>
                                        </p:tav>
                                        <p:tav tm="100000">
                                          <p:val>
                                            <p:strVal val="#ppt_y"/>
                                          </p:val>
                                        </p:tav>
                                      </p:tavLst>
                                    </p:anim>
                                  </p:childTnLst>
                                </p:cTn>
                              </p:par>
                              <p:par>
                                <p:cTn id="35" presetID="8" presetClass="emph" presetSubtype="0" fill="hold" nodeType="withEffect">
                                  <p:stCondLst>
                                    <p:cond delay="0"/>
                                  </p:stCondLst>
                                  <p:childTnLst>
                                    <p:animRot by="10800000">
                                      <p:cBhvr>
                                        <p:cTn id="36" dur="3000" fill="hold"/>
                                        <p:tgtEl>
                                          <p:spTgt spid="10"/>
                                        </p:tgtEl>
                                        <p:attrNameLst>
                                          <p:attrName>r</p:attrName>
                                        </p:attrNameLst>
                                      </p:cBhvr>
                                    </p:animRot>
                                  </p:childTnLst>
                                </p:cTn>
                              </p:par>
                              <p:par>
                                <p:cTn id="37" presetID="2" presetClass="entr" presetSubtype="3"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1+#ppt_w/2"/>
                                          </p:val>
                                        </p:tav>
                                        <p:tav tm="100000">
                                          <p:val>
                                            <p:strVal val="#ppt_x"/>
                                          </p:val>
                                        </p:tav>
                                      </p:tavLst>
                                    </p:anim>
                                    <p:anim calcmode="lin" valueType="num">
                                      <p:cBhvr additive="base">
                                        <p:cTn id="40" dur="3000" fill="hold"/>
                                        <p:tgtEl>
                                          <p:spTgt spid="10"/>
                                        </p:tgtEl>
                                        <p:attrNameLst>
                                          <p:attrName>ppt_y</p:attrName>
                                        </p:attrNameLst>
                                      </p:cBhvr>
                                      <p:tavLst>
                                        <p:tav tm="0">
                                          <p:val>
                                            <p:strVal val="0-#ppt_h/2"/>
                                          </p:val>
                                        </p:tav>
                                        <p:tav tm="100000">
                                          <p:val>
                                            <p:strVal val="#ppt_y"/>
                                          </p:val>
                                        </p:tav>
                                      </p:tavLst>
                                    </p:anim>
                                  </p:childTnLst>
                                </p:cTn>
                              </p:par>
                              <p:par>
                                <p:cTn id="41" presetID="8" presetClass="emph" presetSubtype="0" fill="hold" nodeType="withEffect">
                                  <p:stCondLst>
                                    <p:cond delay="0"/>
                                  </p:stCondLst>
                                  <p:childTnLst>
                                    <p:animRot by="10800000">
                                      <p:cBhvr>
                                        <p:cTn id="42" dur="3000" fill="hold"/>
                                        <p:tgtEl>
                                          <p:spTgt spid="11"/>
                                        </p:tgtEl>
                                        <p:attrNameLst>
                                          <p:attrName>r</p:attrName>
                                        </p:attrNameLst>
                                      </p:cBhvr>
                                    </p:animRot>
                                  </p:childTnLst>
                                </p:cTn>
                              </p:par>
                              <p:par>
                                <p:cTn id="43" presetID="2" presetClass="entr" presetSubtype="12"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3000" fill="hold"/>
                                        <p:tgtEl>
                                          <p:spTgt spid="11"/>
                                        </p:tgtEl>
                                        <p:attrNameLst>
                                          <p:attrName>ppt_x</p:attrName>
                                        </p:attrNameLst>
                                      </p:cBhvr>
                                      <p:tavLst>
                                        <p:tav tm="0">
                                          <p:val>
                                            <p:strVal val="0-#ppt_w/2"/>
                                          </p:val>
                                        </p:tav>
                                        <p:tav tm="100000">
                                          <p:val>
                                            <p:strVal val="#ppt_x"/>
                                          </p:val>
                                        </p:tav>
                                      </p:tavLst>
                                    </p:anim>
                                    <p:anim calcmode="lin" valueType="num">
                                      <p:cBhvr additive="base">
                                        <p:cTn id="46" dur="3000" fill="hold"/>
                                        <p:tgtEl>
                                          <p:spTgt spid="11"/>
                                        </p:tgtEl>
                                        <p:attrNameLst>
                                          <p:attrName>ppt_y</p:attrName>
                                        </p:attrNameLst>
                                      </p:cBhvr>
                                      <p:tavLst>
                                        <p:tav tm="0">
                                          <p:val>
                                            <p:strVal val="1+#ppt_h/2"/>
                                          </p:val>
                                        </p:tav>
                                        <p:tav tm="100000">
                                          <p:val>
                                            <p:strVal val="#ppt_y"/>
                                          </p:val>
                                        </p:tav>
                                      </p:tavLst>
                                    </p:anim>
                                  </p:childTnLst>
                                </p:cTn>
                              </p:par>
                              <p:par>
                                <p:cTn id="47" presetID="8" presetClass="emph" presetSubtype="0" fill="hold" nodeType="withEffect">
                                  <p:stCondLst>
                                    <p:cond delay="0"/>
                                  </p:stCondLst>
                                  <p:childTnLst>
                                    <p:animRot by="-10800000">
                                      <p:cBhvr>
                                        <p:cTn id="48" dur="3000" fill="hold"/>
                                        <p:tgtEl>
                                          <p:spTgt spid="12"/>
                                        </p:tgtEl>
                                        <p:attrNameLst>
                                          <p:attrName>r</p:attrName>
                                        </p:attrNameLst>
                                      </p:cBhvr>
                                    </p:animRot>
                                  </p:childTnLst>
                                </p:cTn>
                              </p:par>
                              <p:par>
                                <p:cTn id="49" presetID="2" presetClass="entr" presetSubtype="6"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1+#ppt_w/2"/>
                                          </p:val>
                                        </p:tav>
                                        <p:tav tm="100000">
                                          <p:val>
                                            <p:strVal val="#ppt_x"/>
                                          </p:val>
                                        </p:tav>
                                      </p:tavLst>
                                    </p:anim>
                                    <p:anim calcmode="lin" valueType="num">
                                      <p:cBhvr additive="base">
                                        <p:cTn id="52" dur="3000" fill="hold"/>
                                        <p:tgtEl>
                                          <p:spTgt spid="12"/>
                                        </p:tgtEl>
                                        <p:attrNameLst>
                                          <p:attrName>ppt_y</p:attrName>
                                        </p:attrNameLst>
                                      </p:cBhvr>
                                      <p:tavLst>
                                        <p:tav tm="0">
                                          <p:val>
                                            <p:strVal val="1+#ppt_h/2"/>
                                          </p:val>
                                        </p:tav>
                                        <p:tav tm="100000">
                                          <p:val>
                                            <p:strVal val="#ppt_y"/>
                                          </p:val>
                                        </p:tav>
                                      </p:tavLst>
                                    </p:anim>
                                  </p:childTnLst>
                                </p:cTn>
                              </p:par>
                              <p:par>
                                <p:cTn id="53" presetID="8" presetClass="emph" presetSubtype="0" fill="hold" nodeType="withEffect">
                                  <p:stCondLst>
                                    <p:cond delay="0"/>
                                  </p:stCondLst>
                                  <p:childTnLst>
                                    <p:animRot by="-10800000">
                                      <p:cBhvr>
                                        <p:cTn id="54" dur="3000" fill="hold"/>
                                        <p:tgtEl>
                                          <p:spTgt spid="13"/>
                                        </p:tgtEl>
                                        <p:attrNameLst>
                                          <p:attrName>r</p:attrName>
                                        </p:attrNameLst>
                                      </p:cBhvr>
                                    </p:animRot>
                                  </p:childTnLst>
                                </p:cTn>
                              </p:par>
                              <p:par>
                                <p:cTn id="55" presetID="2" presetClass="entr" presetSubtype="9"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3000" fill="hold"/>
                                        <p:tgtEl>
                                          <p:spTgt spid="13"/>
                                        </p:tgtEl>
                                        <p:attrNameLst>
                                          <p:attrName>ppt_x</p:attrName>
                                        </p:attrNameLst>
                                      </p:cBhvr>
                                      <p:tavLst>
                                        <p:tav tm="0">
                                          <p:val>
                                            <p:strVal val="0-#ppt_w/2"/>
                                          </p:val>
                                        </p:tav>
                                        <p:tav tm="100000">
                                          <p:val>
                                            <p:strVal val="#ppt_x"/>
                                          </p:val>
                                        </p:tav>
                                      </p:tavLst>
                                    </p:anim>
                                    <p:anim calcmode="lin" valueType="num">
                                      <p:cBhvr additive="base">
                                        <p:cTn id="58" dur="3000" fill="hold"/>
                                        <p:tgtEl>
                                          <p:spTgt spid="13"/>
                                        </p:tgtEl>
                                        <p:attrNameLst>
                                          <p:attrName>ppt_y</p:attrName>
                                        </p:attrNameLst>
                                      </p:cBhvr>
                                      <p:tavLst>
                                        <p:tav tm="0">
                                          <p:val>
                                            <p:strVal val="0-#ppt_h/2"/>
                                          </p:val>
                                        </p:tav>
                                        <p:tav tm="100000">
                                          <p:val>
                                            <p:strVal val="#ppt_y"/>
                                          </p:val>
                                        </p:tav>
                                      </p:tavLst>
                                    </p:anim>
                                  </p:childTnLst>
                                </p:cTn>
                              </p:par>
                              <p:par>
                                <p:cTn id="59" presetID="8" presetClass="emph" presetSubtype="0" fill="hold" nodeType="withEffect">
                                  <p:stCondLst>
                                    <p:cond delay="0"/>
                                  </p:stCondLst>
                                  <p:childTnLst>
                                    <p:animRot by="10800000">
                                      <p:cBhvr>
                                        <p:cTn id="60" dur="3000" fill="hold"/>
                                        <p:tgtEl>
                                          <p:spTgt spid="14"/>
                                        </p:tgtEl>
                                        <p:attrNameLst>
                                          <p:attrName>r</p:attrName>
                                        </p:attrNameLst>
                                      </p:cBhvr>
                                    </p:animRot>
                                  </p:childTnLst>
                                </p:cTn>
                              </p:par>
                              <p:par>
                                <p:cTn id="61" presetID="2" presetClass="entr" presetSubtype="3"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3000" fill="hold"/>
                                        <p:tgtEl>
                                          <p:spTgt spid="14"/>
                                        </p:tgtEl>
                                        <p:attrNameLst>
                                          <p:attrName>ppt_x</p:attrName>
                                        </p:attrNameLst>
                                      </p:cBhvr>
                                      <p:tavLst>
                                        <p:tav tm="0">
                                          <p:val>
                                            <p:strVal val="1+#ppt_w/2"/>
                                          </p:val>
                                        </p:tav>
                                        <p:tav tm="100000">
                                          <p:val>
                                            <p:strVal val="#ppt_x"/>
                                          </p:val>
                                        </p:tav>
                                      </p:tavLst>
                                    </p:anim>
                                    <p:anim calcmode="lin" valueType="num">
                                      <p:cBhvr additive="base">
                                        <p:cTn id="64" dur="3000" fill="hold"/>
                                        <p:tgtEl>
                                          <p:spTgt spid="14"/>
                                        </p:tgtEl>
                                        <p:attrNameLst>
                                          <p:attrName>ppt_y</p:attrName>
                                        </p:attrNameLst>
                                      </p:cBhvr>
                                      <p:tavLst>
                                        <p:tav tm="0">
                                          <p:val>
                                            <p:strVal val="0-#ppt_h/2"/>
                                          </p:val>
                                        </p:tav>
                                        <p:tav tm="100000">
                                          <p:val>
                                            <p:strVal val="#ppt_y"/>
                                          </p:val>
                                        </p:tav>
                                      </p:tavLst>
                                    </p:anim>
                                  </p:childTnLst>
                                </p:cTn>
                              </p:par>
                              <p:par>
                                <p:cTn id="65" presetID="8" presetClass="emph" presetSubtype="0" fill="hold" nodeType="withEffect">
                                  <p:stCondLst>
                                    <p:cond delay="0"/>
                                  </p:stCondLst>
                                  <p:childTnLst>
                                    <p:animRot by="-10800000">
                                      <p:cBhvr>
                                        <p:cTn id="66" dur="3000" fill="hold"/>
                                        <p:tgtEl>
                                          <p:spTgt spid="15"/>
                                        </p:tgtEl>
                                        <p:attrNameLst>
                                          <p:attrName>r</p:attrName>
                                        </p:attrNameLst>
                                      </p:cBhvr>
                                    </p:animRot>
                                  </p:childTnLst>
                                </p:cTn>
                              </p:par>
                              <p:par>
                                <p:cTn id="67" presetID="2" presetClass="entr" presetSubtype="6"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3000" fill="hold"/>
                                        <p:tgtEl>
                                          <p:spTgt spid="15"/>
                                        </p:tgtEl>
                                        <p:attrNameLst>
                                          <p:attrName>ppt_x</p:attrName>
                                        </p:attrNameLst>
                                      </p:cBhvr>
                                      <p:tavLst>
                                        <p:tav tm="0">
                                          <p:val>
                                            <p:strVal val="1+#ppt_w/2"/>
                                          </p:val>
                                        </p:tav>
                                        <p:tav tm="100000">
                                          <p:val>
                                            <p:strVal val="#ppt_x"/>
                                          </p:val>
                                        </p:tav>
                                      </p:tavLst>
                                    </p:anim>
                                    <p:anim calcmode="lin" valueType="num">
                                      <p:cBhvr additive="base">
                                        <p:cTn id="70" dur="3000" fill="hold"/>
                                        <p:tgtEl>
                                          <p:spTgt spid="15"/>
                                        </p:tgtEl>
                                        <p:attrNameLst>
                                          <p:attrName>ppt_y</p:attrName>
                                        </p:attrNameLst>
                                      </p:cBhvr>
                                      <p:tavLst>
                                        <p:tav tm="0">
                                          <p:val>
                                            <p:strVal val="1+#ppt_h/2"/>
                                          </p:val>
                                        </p:tav>
                                        <p:tav tm="100000">
                                          <p:val>
                                            <p:strVal val="#ppt_y"/>
                                          </p:val>
                                        </p:tav>
                                      </p:tavLst>
                                    </p:anim>
                                  </p:childTnLst>
                                </p:cTn>
                              </p:par>
                              <p:par>
                                <p:cTn id="71" presetID="8" presetClass="emph" presetSubtype="0" fill="hold" nodeType="withEffect">
                                  <p:stCondLst>
                                    <p:cond delay="0"/>
                                  </p:stCondLst>
                                  <p:childTnLst>
                                    <p:animRot by="10800000">
                                      <p:cBhvr>
                                        <p:cTn id="72" dur="3000" fill="hold"/>
                                        <p:tgtEl>
                                          <p:spTgt spid="16"/>
                                        </p:tgtEl>
                                        <p:attrNameLst>
                                          <p:attrName>r</p:attrName>
                                        </p:attrNameLst>
                                      </p:cBhvr>
                                    </p:animRot>
                                  </p:childTnLst>
                                </p:cTn>
                              </p:par>
                              <p:par>
                                <p:cTn id="73" presetID="2" presetClass="entr" presetSubtype="12" fill="hold"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3000" fill="hold"/>
                                        <p:tgtEl>
                                          <p:spTgt spid="16"/>
                                        </p:tgtEl>
                                        <p:attrNameLst>
                                          <p:attrName>ppt_x</p:attrName>
                                        </p:attrNameLst>
                                      </p:cBhvr>
                                      <p:tavLst>
                                        <p:tav tm="0">
                                          <p:val>
                                            <p:strVal val="0-#ppt_w/2"/>
                                          </p:val>
                                        </p:tav>
                                        <p:tav tm="100000">
                                          <p:val>
                                            <p:strVal val="#ppt_x"/>
                                          </p:val>
                                        </p:tav>
                                      </p:tavLst>
                                    </p:anim>
                                    <p:anim calcmode="lin" valueType="num">
                                      <p:cBhvr additive="base">
                                        <p:cTn id="76" dur="3000" fill="hold"/>
                                        <p:tgtEl>
                                          <p:spTgt spid="16"/>
                                        </p:tgtEl>
                                        <p:attrNameLst>
                                          <p:attrName>ppt_y</p:attrName>
                                        </p:attrNameLst>
                                      </p:cBhvr>
                                      <p:tavLst>
                                        <p:tav tm="0">
                                          <p:val>
                                            <p:strVal val="1+#ppt_h/2"/>
                                          </p:val>
                                        </p:tav>
                                        <p:tav tm="100000">
                                          <p:val>
                                            <p:strVal val="#ppt_y"/>
                                          </p:val>
                                        </p:tav>
                                      </p:tavLst>
                                    </p:anim>
                                  </p:childTnLst>
                                </p:cTn>
                              </p:par>
                            </p:childTnLst>
                          </p:cTn>
                        </p:par>
                        <p:par>
                          <p:cTn id="77" fill="hold">
                            <p:stCondLst>
                              <p:cond delay="3000"/>
                            </p:stCondLst>
                            <p:childTnLst>
                              <p:par>
                                <p:cTn id="78" presetID="2" presetClass="exit" presetSubtype="9" fill="hold" nodeType="after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0-ppt_w/2"/>
                                          </p:val>
                                        </p:tav>
                                      </p:tavLst>
                                    </p:anim>
                                    <p:anim calcmode="lin" valueType="num">
                                      <p:cBhvr additive="base">
                                        <p:cTn id="80" dur="3000"/>
                                        <p:tgtEl>
                                          <p:spTgt spid="6"/>
                                        </p:tgtEl>
                                        <p:attrNameLst>
                                          <p:attrName>ppt_y</p:attrName>
                                        </p:attrNameLst>
                                      </p:cBhvr>
                                      <p:tavLst>
                                        <p:tav tm="0">
                                          <p:val>
                                            <p:strVal val="ppt_y"/>
                                          </p:val>
                                        </p:tav>
                                        <p:tav tm="100000">
                                          <p:val>
                                            <p:strVal val="0-ppt_h/2"/>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9" fill="hold" nodeType="withEffect">
                                  <p:stCondLst>
                                    <p:cond delay="0"/>
                                  </p:stCondLst>
                                  <p:childTnLst>
                                    <p:anim calcmode="lin" valueType="num">
                                      <p:cBhvr additive="base">
                                        <p:cTn id="83" dur="3000"/>
                                        <p:tgtEl>
                                          <p:spTgt spid="9"/>
                                        </p:tgtEl>
                                        <p:attrNameLst>
                                          <p:attrName>ppt_x</p:attrName>
                                        </p:attrNameLst>
                                      </p:cBhvr>
                                      <p:tavLst>
                                        <p:tav tm="0">
                                          <p:val>
                                            <p:strVal val="ppt_x"/>
                                          </p:val>
                                        </p:tav>
                                        <p:tav tm="100000">
                                          <p:val>
                                            <p:strVal val="0-ppt_w/2"/>
                                          </p:val>
                                        </p:tav>
                                      </p:tavLst>
                                    </p:anim>
                                    <p:anim calcmode="lin" valueType="num">
                                      <p:cBhvr additive="base">
                                        <p:cTn id="84" dur="3000"/>
                                        <p:tgtEl>
                                          <p:spTgt spid="9"/>
                                        </p:tgtEl>
                                        <p:attrNameLst>
                                          <p:attrName>ppt_y</p:attrName>
                                        </p:attrNameLst>
                                      </p:cBhvr>
                                      <p:tavLst>
                                        <p:tav tm="0">
                                          <p:val>
                                            <p:strVal val="ppt_y"/>
                                          </p:val>
                                        </p:tav>
                                        <p:tav tm="100000">
                                          <p:val>
                                            <p:strVal val="0-ppt_h/2"/>
                                          </p:val>
                                        </p:tav>
                                      </p:tavLst>
                                    </p:anim>
                                    <p:set>
                                      <p:cBhvr>
                                        <p:cTn id="85" dur="1" fill="hold">
                                          <p:stCondLst>
                                            <p:cond delay="2999"/>
                                          </p:stCondLst>
                                        </p:cTn>
                                        <p:tgtEl>
                                          <p:spTgt spid="9"/>
                                        </p:tgtEl>
                                        <p:attrNameLst>
                                          <p:attrName>style.visibility</p:attrName>
                                        </p:attrNameLst>
                                      </p:cBhvr>
                                      <p:to>
                                        <p:strVal val="hidden"/>
                                      </p:to>
                                    </p:set>
                                  </p:childTnLst>
                                </p:cTn>
                              </p:par>
                              <p:par>
                                <p:cTn id="86" presetID="2" presetClass="exit" presetSubtype="9" fill="hold" nodeType="withEffect">
                                  <p:stCondLst>
                                    <p:cond delay="0"/>
                                  </p:stCondLst>
                                  <p:childTnLst>
                                    <p:anim calcmode="lin" valueType="num">
                                      <p:cBhvr additive="base">
                                        <p:cTn id="87" dur="3000"/>
                                        <p:tgtEl>
                                          <p:spTgt spid="13"/>
                                        </p:tgtEl>
                                        <p:attrNameLst>
                                          <p:attrName>ppt_x</p:attrName>
                                        </p:attrNameLst>
                                      </p:cBhvr>
                                      <p:tavLst>
                                        <p:tav tm="0">
                                          <p:val>
                                            <p:strVal val="ppt_x"/>
                                          </p:val>
                                        </p:tav>
                                        <p:tav tm="100000">
                                          <p:val>
                                            <p:strVal val="0-ppt_w/2"/>
                                          </p:val>
                                        </p:tav>
                                      </p:tavLst>
                                    </p:anim>
                                    <p:anim calcmode="lin" valueType="num">
                                      <p:cBhvr additive="base">
                                        <p:cTn id="88" dur="3000"/>
                                        <p:tgtEl>
                                          <p:spTgt spid="13"/>
                                        </p:tgtEl>
                                        <p:attrNameLst>
                                          <p:attrName>ppt_y</p:attrName>
                                        </p:attrNameLst>
                                      </p:cBhvr>
                                      <p:tavLst>
                                        <p:tav tm="0">
                                          <p:val>
                                            <p:strVal val="ppt_y"/>
                                          </p:val>
                                        </p:tav>
                                        <p:tav tm="100000">
                                          <p:val>
                                            <p:strVal val="0-ppt_h/2"/>
                                          </p:val>
                                        </p:tav>
                                      </p:tavLst>
                                    </p:anim>
                                    <p:set>
                                      <p:cBhvr>
                                        <p:cTn id="89" dur="1" fill="hold">
                                          <p:stCondLst>
                                            <p:cond delay="2999"/>
                                          </p:stCondLst>
                                        </p:cTn>
                                        <p:tgtEl>
                                          <p:spTgt spid="13"/>
                                        </p:tgtEl>
                                        <p:attrNameLst>
                                          <p:attrName>style.visibility</p:attrName>
                                        </p:attrNameLst>
                                      </p:cBhvr>
                                      <p:to>
                                        <p:strVal val="hidden"/>
                                      </p:to>
                                    </p:set>
                                  </p:childTnLst>
                                </p:cTn>
                              </p:par>
                              <p:par>
                                <p:cTn id="90" presetID="2" presetClass="exit" presetSubtype="3" fill="hold" nodeType="with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1+ppt_w/2"/>
                                          </p:val>
                                        </p:tav>
                                      </p:tavLst>
                                    </p:anim>
                                    <p:anim calcmode="lin" valueType="num">
                                      <p:cBhvr additive="base">
                                        <p:cTn id="92" dur="3000"/>
                                        <p:tgtEl>
                                          <p:spTgt spid="5"/>
                                        </p:tgtEl>
                                        <p:attrNameLst>
                                          <p:attrName>ppt_y</p:attrName>
                                        </p:attrNameLst>
                                      </p:cBhvr>
                                      <p:tavLst>
                                        <p:tav tm="0">
                                          <p:val>
                                            <p:strVal val="ppt_y"/>
                                          </p:val>
                                        </p:tav>
                                        <p:tav tm="100000">
                                          <p:val>
                                            <p:strVal val="0-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3"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0-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3" fill="hold" nodeType="withEffect">
                                  <p:stCondLst>
                                    <p:cond delay="0"/>
                                  </p:stCondLst>
                                  <p:childTnLst>
                                    <p:anim calcmode="lin" valueType="num">
                                      <p:cBhvr additive="base">
                                        <p:cTn id="99" dur="3000"/>
                                        <p:tgtEl>
                                          <p:spTgt spid="14"/>
                                        </p:tgtEl>
                                        <p:attrNameLst>
                                          <p:attrName>ppt_x</p:attrName>
                                        </p:attrNameLst>
                                      </p:cBhvr>
                                      <p:tavLst>
                                        <p:tav tm="0">
                                          <p:val>
                                            <p:strVal val="ppt_x"/>
                                          </p:val>
                                        </p:tav>
                                        <p:tav tm="100000">
                                          <p:val>
                                            <p:strVal val="1+ppt_w/2"/>
                                          </p:val>
                                        </p:tav>
                                      </p:tavLst>
                                    </p:anim>
                                    <p:anim calcmode="lin" valueType="num">
                                      <p:cBhvr additive="base">
                                        <p:cTn id="100" dur="3000"/>
                                        <p:tgtEl>
                                          <p:spTgt spid="14"/>
                                        </p:tgtEl>
                                        <p:attrNameLst>
                                          <p:attrName>ppt_y</p:attrName>
                                        </p:attrNameLst>
                                      </p:cBhvr>
                                      <p:tavLst>
                                        <p:tav tm="0">
                                          <p:val>
                                            <p:strVal val="ppt_y"/>
                                          </p:val>
                                        </p:tav>
                                        <p:tav tm="100000">
                                          <p:val>
                                            <p:strVal val="0-ppt_h/2"/>
                                          </p:val>
                                        </p:tav>
                                      </p:tavLst>
                                    </p:anim>
                                    <p:set>
                                      <p:cBhvr>
                                        <p:cTn id="101" dur="1" fill="hold">
                                          <p:stCondLst>
                                            <p:cond delay="2999"/>
                                          </p:stCondLst>
                                        </p:cTn>
                                        <p:tgtEl>
                                          <p:spTgt spid="14"/>
                                        </p:tgtEl>
                                        <p:attrNameLst>
                                          <p:attrName>style.visibility</p:attrName>
                                        </p:attrNameLst>
                                      </p:cBhvr>
                                      <p:to>
                                        <p:strVal val="hidden"/>
                                      </p:to>
                                    </p:set>
                                  </p:childTnLst>
                                </p:cTn>
                              </p:par>
                              <p:par>
                                <p:cTn id="102" presetID="2" presetClass="exit" presetSubtype="6" fill="hold"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1+ppt_w/2"/>
                                          </p:val>
                                        </p:tav>
                                      </p:tavLst>
                                    </p:anim>
                                    <p:anim calcmode="lin" valueType="num">
                                      <p:cBhvr additive="base">
                                        <p:cTn id="104" dur="3000"/>
                                        <p:tgtEl>
                                          <p:spTgt spid="7"/>
                                        </p:tgtEl>
                                        <p:attrNameLst>
                                          <p:attrName>ppt_y</p:attrName>
                                        </p:attrNameLst>
                                      </p:cBhvr>
                                      <p:tavLst>
                                        <p:tav tm="0">
                                          <p:val>
                                            <p:strVal val="ppt_y"/>
                                          </p:val>
                                        </p:tav>
                                        <p:tav tm="100000">
                                          <p:val>
                                            <p:strVal val="1+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1+ppt_w/2"/>
                                          </p:val>
                                        </p:tav>
                                      </p:tavLst>
                                    </p:anim>
                                    <p:anim calcmode="lin" valueType="num">
                                      <p:cBhvr additive="base">
                                        <p:cTn id="108" dur="3000"/>
                                        <p:tgtEl>
                                          <p:spTgt spid="12"/>
                                        </p:tgtEl>
                                        <p:attrNameLst>
                                          <p:attrName>ppt_y</p:attrName>
                                        </p:attrNameLst>
                                      </p:cBhvr>
                                      <p:tavLst>
                                        <p:tav tm="0">
                                          <p:val>
                                            <p:strVal val="ppt_y"/>
                                          </p:val>
                                        </p:tav>
                                        <p:tav tm="100000">
                                          <p:val>
                                            <p:strVal val="1+ppt_h/2"/>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6" fill="hold" nodeType="withEffect">
                                  <p:stCondLst>
                                    <p:cond delay="0"/>
                                  </p:stCondLst>
                                  <p:childTnLst>
                                    <p:anim calcmode="lin" valueType="num">
                                      <p:cBhvr additive="base">
                                        <p:cTn id="111" dur="3000"/>
                                        <p:tgtEl>
                                          <p:spTgt spid="15"/>
                                        </p:tgtEl>
                                        <p:attrNameLst>
                                          <p:attrName>ppt_x</p:attrName>
                                        </p:attrNameLst>
                                      </p:cBhvr>
                                      <p:tavLst>
                                        <p:tav tm="0">
                                          <p:val>
                                            <p:strVal val="ppt_x"/>
                                          </p:val>
                                        </p:tav>
                                        <p:tav tm="100000">
                                          <p:val>
                                            <p:strVal val="1+ppt_w/2"/>
                                          </p:val>
                                        </p:tav>
                                      </p:tavLst>
                                    </p:anim>
                                    <p:anim calcmode="lin" valueType="num">
                                      <p:cBhvr additive="base">
                                        <p:cTn id="112" dur="3000"/>
                                        <p:tgtEl>
                                          <p:spTgt spid="15"/>
                                        </p:tgtEl>
                                        <p:attrNameLst>
                                          <p:attrName>ppt_y</p:attrName>
                                        </p:attrNameLst>
                                      </p:cBhvr>
                                      <p:tavLst>
                                        <p:tav tm="0">
                                          <p:val>
                                            <p:strVal val="ppt_y"/>
                                          </p:val>
                                        </p:tav>
                                        <p:tav tm="100000">
                                          <p:val>
                                            <p:strVal val="1+ppt_h/2"/>
                                          </p:val>
                                        </p:tav>
                                      </p:tavLst>
                                    </p:anim>
                                    <p:set>
                                      <p:cBhvr>
                                        <p:cTn id="113" dur="1" fill="hold">
                                          <p:stCondLst>
                                            <p:cond delay="2999"/>
                                          </p:stCondLst>
                                        </p:cTn>
                                        <p:tgtEl>
                                          <p:spTgt spid="15"/>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3000"/>
                                        <p:tgtEl>
                                          <p:spTgt spid="8"/>
                                        </p:tgtEl>
                                        <p:attrNameLst>
                                          <p:attrName>ppt_x</p:attrName>
                                        </p:attrNameLst>
                                      </p:cBhvr>
                                      <p:tavLst>
                                        <p:tav tm="0">
                                          <p:val>
                                            <p:strVal val="ppt_x"/>
                                          </p:val>
                                        </p:tav>
                                        <p:tav tm="100000">
                                          <p:val>
                                            <p:strVal val="0-ppt_w/2"/>
                                          </p:val>
                                        </p:tav>
                                      </p:tavLst>
                                    </p:anim>
                                    <p:anim calcmode="lin" valueType="num">
                                      <p:cBhvr additive="base">
                                        <p:cTn id="116" dur="3000"/>
                                        <p:tgtEl>
                                          <p:spTgt spid="8"/>
                                        </p:tgtEl>
                                        <p:attrNameLst>
                                          <p:attrName>ppt_y</p:attrName>
                                        </p:attrNameLst>
                                      </p:cBhvr>
                                      <p:tavLst>
                                        <p:tav tm="0">
                                          <p:val>
                                            <p:strVal val="ppt_y"/>
                                          </p:val>
                                        </p:tav>
                                        <p:tav tm="100000">
                                          <p:val>
                                            <p:strVal val="1+ppt_h/2"/>
                                          </p:val>
                                        </p:tav>
                                      </p:tavLst>
                                    </p:anim>
                                    <p:set>
                                      <p:cBhvr>
                                        <p:cTn id="117" dur="1" fill="hold">
                                          <p:stCondLst>
                                            <p:cond delay="2999"/>
                                          </p:stCondLst>
                                        </p:cTn>
                                        <p:tgtEl>
                                          <p:spTgt spid="8"/>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11"/>
                                        </p:tgtEl>
                                        <p:attrNameLst>
                                          <p:attrName>ppt_x</p:attrName>
                                        </p:attrNameLst>
                                      </p:cBhvr>
                                      <p:tavLst>
                                        <p:tav tm="0">
                                          <p:val>
                                            <p:strVal val="ppt_x"/>
                                          </p:val>
                                        </p:tav>
                                        <p:tav tm="100000">
                                          <p:val>
                                            <p:strVal val="0-ppt_w/2"/>
                                          </p:val>
                                        </p:tav>
                                      </p:tavLst>
                                    </p:anim>
                                    <p:anim calcmode="lin" valueType="num">
                                      <p:cBhvr additive="base">
                                        <p:cTn id="120" dur="3000"/>
                                        <p:tgtEl>
                                          <p:spTgt spid="11"/>
                                        </p:tgtEl>
                                        <p:attrNameLst>
                                          <p:attrName>ppt_y</p:attrName>
                                        </p:attrNameLst>
                                      </p:cBhvr>
                                      <p:tavLst>
                                        <p:tav tm="0">
                                          <p:val>
                                            <p:strVal val="ppt_y"/>
                                          </p:val>
                                        </p:tav>
                                        <p:tav tm="100000">
                                          <p:val>
                                            <p:strVal val="1+ppt_h/2"/>
                                          </p:val>
                                        </p:tav>
                                      </p:tavLst>
                                    </p:anim>
                                    <p:set>
                                      <p:cBhvr>
                                        <p:cTn id="121" dur="1" fill="hold">
                                          <p:stCondLst>
                                            <p:cond delay="2999"/>
                                          </p:stCondLst>
                                        </p:cTn>
                                        <p:tgtEl>
                                          <p:spTgt spid="11"/>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16"/>
                                        </p:tgtEl>
                                        <p:attrNameLst>
                                          <p:attrName>ppt_x</p:attrName>
                                        </p:attrNameLst>
                                      </p:cBhvr>
                                      <p:tavLst>
                                        <p:tav tm="0">
                                          <p:val>
                                            <p:strVal val="ppt_x"/>
                                          </p:val>
                                        </p:tav>
                                        <p:tav tm="100000">
                                          <p:val>
                                            <p:strVal val="0-ppt_w/2"/>
                                          </p:val>
                                        </p:tav>
                                      </p:tavLst>
                                    </p:anim>
                                    <p:anim calcmode="lin" valueType="num">
                                      <p:cBhvr additive="base">
                                        <p:cTn id="124" dur="3000"/>
                                        <p:tgtEl>
                                          <p:spTgt spid="16"/>
                                        </p:tgtEl>
                                        <p:attrNameLst>
                                          <p:attrName>ppt_y</p:attrName>
                                        </p:attrNameLst>
                                      </p:cBhvr>
                                      <p:tavLst>
                                        <p:tav tm="0">
                                          <p:val>
                                            <p:strVal val="ppt_y"/>
                                          </p:val>
                                        </p:tav>
                                        <p:tav tm="100000">
                                          <p:val>
                                            <p:strVal val="1+ppt_h/2"/>
                                          </p:val>
                                        </p:tav>
                                      </p:tavLst>
                                    </p:anim>
                                    <p:set>
                                      <p:cBhvr>
                                        <p:cTn id="125" dur="1" fill="hold">
                                          <p:stCondLst>
                                            <p:cond delay="2999"/>
                                          </p:stCondLst>
                                        </p:cTn>
                                        <p:tgtEl>
                                          <p:spTgt spid="16"/>
                                        </p:tgtEl>
                                        <p:attrNameLst>
                                          <p:attrName>style.visibility</p:attrName>
                                        </p:attrNameLst>
                                      </p:cBhvr>
                                      <p:to>
                                        <p:strVal val="hidden"/>
                                      </p:to>
                                    </p:set>
                                  </p:childTnLst>
                                </p:cTn>
                              </p:par>
                              <p:par>
                                <p:cTn id="126" presetID="23" presetClass="entr" presetSubtype="288"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 calcmode="lin" valueType="num">
                                      <p:cBhvr>
                                        <p:cTn id="128" dur="3000" fill="hold"/>
                                        <p:tgtEl>
                                          <p:spTgt spid="4"/>
                                        </p:tgtEl>
                                        <p:attrNameLst>
                                          <p:attrName>ppt_w</p:attrName>
                                        </p:attrNameLst>
                                      </p:cBhvr>
                                      <p:tavLst>
                                        <p:tav tm="0">
                                          <p:val>
                                            <p:strVal val="4/3*#ppt_w"/>
                                          </p:val>
                                        </p:tav>
                                        <p:tav tm="100000">
                                          <p:val>
                                            <p:strVal val="#ppt_w"/>
                                          </p:val>
                                        </p:tav>
                                      </p:tavLst>
                                    </p:anim>
                                    <p:anim calcmode="lin" valueType="num">
                                      <p:cBhvr>
                                        <p:cTn id="129" dur="3000" fill="hold"/>
                                        <p:tgtEl>
                                          <p:spTgt spid="4"/>
                                        </p:tgtEl>
                                        <p:attrNameLst>
                                          <p:attrName>ppt_h</p:attrName>
                                        </p:attrNameLst>
                                      </p:cBhvr>
                                      <p:tavLst>
                                        <p:tav tm="0">
                                          <p:val>
                                            <p:strVal val="4/3*#ppt_h"/>
                                          </p:val>
                                        </p:tav>
                                        <p:tav tm="100000">
                                          <p:val>
                                            <p:strVal val="#ppt_h"/>
                                          </p:val>
                                        </p:tav>
                                      </p:tavLst>
                                    </p:anim>
                                  </p:childTnLst>
                                </p:cTn>
                              </p:par>
                              <p:par>
                                <p:cTn id="130" presetID="8" presetClass="entr" presetSubtype="32"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diamond(out)">
                                      <p:cBhvr>
                                        <p:cTn id="132" dur="3000"/>
                                        <p:tgtEl>
                                          <p:spTgt spid="4"/>
                                        </p:tgtEl>
                                      </p:cBhvr>
                                    </p:animEffect>
                                  </p:childTnLst>
                                </p:cTn>
                              </p:par>
                            </p:childTnLst>
                          </p:cTn>
                        </p:par>
                        <p:par>
                          <p:cTn id="133" fill="hold">
                            <p:stCondLst>
                              <p:cond delay="6000"/>
                            </p:stCondLst>
                            <p:childTnLst>
                              <p:par>
                                <p:cTn id="134" presetID="23" presetClass="entr" presetSubtype="16" fill="hold" grpId="0" nodeType="afterEffect">
                                  <p:stCondLst>
                                    <p:cond delay="0"/>
                                  </p:stCondLst>
                                  <p:childTnLst>
                                    <p:set>
                                      <p:cBhvr>
                                        <p:cTn id="135" dur="1" fill="hold">
                                          <p:stCondLst>
                                            <p:cond delay="0"/>
                                          </p:stCondLst>
                                        </p:cTn>
                                        <p:tgtEl>
                                          <p:spTgt spid="17"/>
                                        </p:tgtEl>
                                        <p:attrNameLst>
                                          <p:attrName>style.visibility</p:attrName>
                                        </p:attrNameLst>
                                      </p:cBhvr>
                                      <p:to>
                                        <p:strVal val="visible"/>
                                      </p:to>
                                    </p:set>
                                    <p:anim calcmode="lin" valueType="num">
                                      <p:cBhvr>
                                        <p:cTn id="136" dur="2000" fill="hold"/>
                                        <p:tgtEl>
                                          <p:spTgt spid="17"/>
                                        </p:tgtEl>
                                        <p:attrNameLst>
                                          <p:attrName>ppt_w</p:attrName>
                                        </p:attrNameLst>
                                      </p:cBhvr>
                                      <p:tavLst>
                                        <p:tav tm="0">
                                          <p:val>
                                            <p:fltVal val="0"/>
                                          </p:val>
                                        </p:tav>
                                        <p:tav tm="100000">
                                          <p:val>
                                            <p:strVal val="#ppt_w"/>
                                          </p:val>
                                        </p:tav>
                                      </p:tavLst>
                                    </p:anim>
                                    <p:anim calcmode="lin" valueType="num">
                                      <p:cBhvr>
                                        <p:cTn id="137" dur="2000" fill="hold"/>
                                        <p:tgtEl>
                                          <p:spTgt spid="17"/>
                                        </p:tgtEl>
                                        <p:attrNameLst>
                                          <p:attrName>ppt_h</p:attrName>
                                        </p:attrNameLst>
                                      </p:cBhvr>
                                      <p:tavLst>
                                        <p:tav tm="0">
                                          <p:val>
                                            <p:fltVal val="0"/>
                                          </p:val>
                                        </p:tav>
                                        <p:tav tm="100000">
                                          <p:val>
                                            <p:strVal val="#ppt_h"/>
                                          </p:val>
                                        </p:tav>
                                      </p:tavLst>
                                    </p:anim>
                                  </p:childTnLst>
                                </p:cTn>
                              </p:par>
                            </p:childTnLst>
                          </p:cTn>
                        </p:par>
                        <p:par>
                          <p:cTn id="138" fill="hold">
                            <p:stCondLst>
                              <p:cond delay="8000"/>
                            </p:stCondLst>
                            <p:childTnLst>
                              <p:par>
                                <p:cTn id="139" presetID="40" presetClass="entr" presetSubtype="0" fill="hold" grpId="0" nodeType="afterEffect">
                                  <p:stCondLst>
                                    <p:cond delay="0"/>
                                  </p:stCondLst>
                                  <p:iterate type="lt">
                                    <p:tmPct val="10000"/>
                                  </p:iterate>
                                  <p:childTnLst>
                                    <p:set>
                                      <p:cBhvr>
                                        <p:cTn id="140" dur="1" fill="hold">
                                          <p:stCondLst>
                                            <p:cond delay="0"/>
                                          </p:stCondLst>
                                        </p:cTn>
                                        <p:tgtEl>
                                          <p:spTgt spid="18"/>
                                        </p:tgtEl>
                                        <p:attrNameLst>
                                          <p:attrName>style.visibility</p:attrName>
                                        </p:attrNameLst>
                                      </p:cBhvr>
                                      <p:to>
                                        <p:strVal val="visible"/>
                                      </p:to>
                                    </p:set>
                                    <p:animEffect transition="in" filter="fade">
                                      <p:cBhvr>
                                        <p:cTn id="141" dur="1000"/>
                                        <p:tgtEl>
                                          <p:spTgt spid="18"/>
                                        </p:tgtEl>
                                      </p:cBhvr>
                                    </p:animEffect>
                                    <p:anim calcmode="lin" valueType="num">
                                      <p:cBhvr>
                                        <p:cTn id="142" dur="1000" fill="hold"/>
                                        <p:tgtEl>
                                          <p:spTgt spid="18"/>
                                        </p:tgtEl>
                                        <p:attrNameLst>
                                          <p:attrName>ppt_x</p:attrName>
                                        </p:attrNameLst>
                                      </p:cBhvr>
                                      <p:tavLst>
                                        <p:tav tm="0">
                                          <p:val>
                                            <p:strVal val="#ppt_x-.1"/>
                                          </p:val>
                                        </p:tav>
                                        <p:tav tm="100000">
                                          <p:val>
                                            <p:strVal val="#ppt_x"/>
                                          </p:val>
                                        </p:tav>
                                      </p:tavLst>
                                    </p:anim>
                                    <p:anim calcmode="lin" valueType="num">
                                      <p:cBhvr>
                                        <p:cTn id="143"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ef18f3cdb31730370bc79cd56f03360.jpg"/>
          <p:cNvPicPr>
            <a:picLocks noChangeAspect="1"/>
          </p:cNvPicPr>
          <p:nvPr/>
        </p:nvPicPr>
        <p:blipFill>
          <a:blip r:embed="rId2" cstate="print"/>
          <a:srcRect/>
          <a:stretch>
            <a:fillRect/>
          </a:stretch>
        </p:blipFill>
        <p:spPr bwMode="auto">
          <a:xfrm>
            <a:off x="1763713" y="0"/>
            <a:ext cx="5616575" cy="5715000"/>
          </a:xfrm>
          <a:prstGeom prst="rect">
            <a:avLst/>
          </a:prstGeom>
          <a:noFill/>
          <a:ln w="9525">
            <a:noFill/>
            <a:miter lim="800000"/>
            <a:headEnd/>
            <a:tailEnd/>
          </a:ln>
        </p:spPr>
      </p:pic>
      <p:sp>
        <p:nvSpPr>
          <p:cNvPr id="6" name="5 Triángulo isósceles"/>
          <p:cNvSpPr/>
          <p:nvPr/>
        </p:nvSpPr>
        <p:spPr>
          <a:xfrm rot="5400000">
            <a:off x="7123113" y="257175"/>
            <a:ext cx="1428750" cy="914400"/>
          </a:xfrm>
          <a:prstGeom prst="triangle">
            <a:avLst/>
          </a:prstGeom>
          <a:solidFill>
            <a:schemeClr val="accent6">
              <a:lumMod val="40000"/>
              <a:lumOff val="60000"/>
              <a:alpha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5400000">
            <a:off x="7123113" y="1014413"/>
            <a:ext cx="1428750" cy="914400"/>
          </a:xfrm>
          <a:prstGeom prst="triangle">
            <a:avLst/>
          </a:prstGeom>
          <a:solidFill>
            <a:schemeClr val="tx1">
              <a:lumMod val="85000"/>
              <a:alpha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5400000">
            <a:off x="7123113" y="1854200"/>
            <a:ext cx="1428750" cy="914400"/>
          </a:xfrm>
          <a:prstGeom prst="triangle">
            <a:avLst/>
          </a:prstGeom>
          <a:solidFill>
            <a:schemeClr val="accent6">
              <a:lumMod val="40000"/>
              <a:lumOff val="60000"/>
              <a:alpha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5400000">
            <a:off x="7123113" y="2693988"/>
            <a:ext cx="1428750" cy="914400"/>
          </a:xfrm>
          <a:prstGeom prst="triangle">
            <a:avLst/>
          </a:prstGeom>
          <a:solidFill>
            <a:schemeClr val="tx1">
              <a:lumMod val="85000"/>
              <a:alpha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5400000">
            <a:off x="7123113" y="3654425"/>
            <a:ext cx="1428750" cy="914400"/>
          </a:xfrm>
          <a:prstGeom prst="triangle">
            <a:avLst/>
          </a:prstGeom>
          <a:solidFill>
            <a:schemeClr val="accent6">
              <a:lumMod val="40000"/>
              <a:lumOff val="60000"/>
              <a:alpha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5400000">
            <a:off x="7123113" y="4543425"/>
            <a:ext cx="1428750" cy="914400"/>
          </a:xfrm>
          <a:prstGeom prst="triangle">
            <a:avLst/>
          </a:prstGeom>
          <a:solidFill>
            <a:schemeClr val="tx1">
              <a:lumMod val="85000"/>
              <a:alpha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rot="16200000">
            <a:off x="569913" y="257175"/>
            <a:ext cx="1428750" cy="914400"/>
          </a:xfrm>
          <a:prstGeom prst="triangle">
            <a:avLst/>
          </a:prstGeom>
          <a:solidFill>
            <a:schemeClr val="accent6">
              <a:lumMod val="40000"/>
              <a:lumOff val="60000"/>
              <a:alpha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rot="16200000">
            <a:off x="570707" y="1134269"/>
            <a:ext cx="1427162" cy="914400"/>
          </a:xfrm>
          <a:prstGeom prst="triangle">
            <a:avLst/>
          </a:prstGeom>
          <a:solidFill>
            <a:schemeClr val="tx1">
              <a:lumMod val="85000"/>
              <a:alpha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isósceles"/>
          <p:cNvSpPr/>
          <p:nvPr/>
        </p:nvSpPr>
        <p:spPr>
          <a:xfrm rot="16200000">
            <a:off x="569913" y="2035175"/>
            <a:ext cx="1428750" cy="914400"/>
          </a:xfrm>
          <a:prstGeom prst="triangle">
            <a:avLst/>
          </a:prstGeom>
          <a:solidFill>
            <a:schemeClr val="accent6">
              <a:lumMod val="40000"/>
              <a:lumOff val="60000"/>
              <a:alpha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isósceles"/>
          <p:cNvSpPr/>
          <p:nvPr/>
        </p:nvSpPr>
        <p:spPr>
          <a:xfrm rot="16200000">
            <a:off x="569913" y="2814638"/>
            <a:ext cx="1428750" cy="914400"/>
          </a:xfrm>
          <a:prstGeom prst="triangle">
            <a:avLst/>
          </a:prstGeom>
          <a:solidFill>
            <a:schemeClr val="tx1">
              <a:lumMod val="85000"/>
              <a:alpha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isósceles"/>
          <p:cNvSpPr/>
          <p:nvPr/>
        </p:nvSpPr>
        <p:spPr>
          <a:xfrm rot="16200000">
            <a:off x="569913" y="3654425"/>
            <a:ext cx="1428750" cy="914400"/>
          </a:xfrm>
          <a:prstGeom prst="triangle">
            <a:avLst/>
          </a:prstGeom>
          <a:solidFill>
            <a:schemeClr val="accent6">
              <a:lumMod val="40000"/>
              <a:lumOff val="60000"/>
              <a:alpha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isósceles"/>
          <p:cNvSpPr/>
          <p:nvPr/>
        </p:nvSpPr>
        <p:spPr>
          <a:xfrm rot="16200000">
            <a:off x="569913" y="4543425"/>
            <a:ext cx="1428750" cy="914400"/>
          </a:xfrm>
          <a:prstGeom prst="triangle">
            <a:avLst/>
          </a:prstGeom>
          <a:solidFill>
            <a:schemeClr val="tx1">
              <a:lumMod val="85000"/>
              <a:alpha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Triángulo isósceles"/>
          <p:cNvSpPr/>
          <p:nvPr/>
        </p:nvSpPr>
        <p:spPr>
          <a:xfrm rot="16200000">
            <a:off x="7972425" y="257175"/>
            <a:ext cx="1428750" cy="914400"/>
          </a:xfrm>
          <a:prstGeom prst="triangle">
            <a:avLst/>
          </a:prstGeom>
          <a:solidFill>
            <a:schemeClr val="tx1">
              <a:lumMod val="85000"/>
              <a:alpha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Triángulo isósceles"/>
          <p:cNvSpPr/>
          <p:nvPr/>
        </p:nvSpPr>
        <p:spPr>
          <a:xfrm rot="16200000">
            <a:off x="7972425" y="1031875"/>
            <a:ext cx="1428750" cy="914400"/>
          </a:xfrm>
          <a:prstGeom prst="triangle">
            <a:avLst/>
          </a:prstGeom>
          <a:solidFill>
            <a:schemeClr val="accent6">
              <a:lumMod val="40000"/>
              <a:lumOff val="60000"/>
              <a:alpha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Triángulo isósceles"/>
          <p:cNvSpPr/>
          <p:nvPr/>
        </p:nvSpPr>
        <p:spPr>
          <a:xfrm rot="16200000">
            <a:off x="7972425" y="1865313"/>
            <a:ext cx="1428750" cy="914400"/>
          </a:xfrm>
          <a:prstGeom prst="triangle">
            <a:avLst/>
          </a:prstGeom>
          <a:solidFill>
            <a:schemeClr val="tx1">
              <a:lumMod val="85000"/>
              <a:alpha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Triángulo isósceles"/>
          <p:cNvSpPr/>
          <p:nvPr/>
        </p:nvSpPr>
        <p:spPr>
          <a:xfrm rot="16200000">
            <a:off x="7972425" y="2698750"/>
            <a:ext cx="1428750" cy="914400"/>
          </a:xfrm>
          <a:prstGeom prst="triangle">
            <a:avLst/>
          </a:prstGeom>
          <a:solidFill>
            <a:schemeClr val="accent6">
              <a:lumMod val="40000"/>
              <a:lumOff val="60000"/>
              <a:alpha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Triángulo isósceles"/>
          <p:cNvSpPr/>
          <p:nvPr/>
        </p:nvSpPr>
        <p:spPr>
          <a:xfrm rot="16200000">
            <a:off x="7972425" y="3651250"/>
            <a:ext cx="1428750" cy="914400"/>
          </a:xfrm>
          <a:prstGeom prst="triangle">
            <a:avLst/>
          </a:prstGeom>
          <a:solidFill>
            <a:schemeClr val="tx1">
              <a:lumMod val="85000"/>
              <a:alpha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Triángulo isósceles"/>
          <p:cNvSpPr/>
          <p:nvPr/>
        </p:nvSpPr>
        <p:spPr>
          <a:xfrm rot="16200000">
            <a:off x="7972425" y="4543425"/>
            <a:ext cx="1428750" cy="914400"/>
          </a:xfrm>
          <a:prstGeom prst="triangle">
            <a:avLst/>
          </a:prstGeom>
          <a:solidFill>
            <a:schemeClr val="accent6">
              <a:lumMod val="40000"/>
              <a:lumOff val="60000"/>
              <a:alpha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Triángulo isósceles"/>
          <p:cNvSpPr/>
          <p:nvPr/>
        </p:nvSpPr>
        <p:spPr>
          <a:xfrm rot="5400000">
            <a:off x="-257175" y="257175"/>
            <a:ext cx="1428750" cy="914400"/>
          </a:xfrm>
          <a:prstGeom prst="triangle">
            <a:avLst/>
          </a:prstGeom>
          <a:solidFill>
            <a:schemeClr val="tx1">
              <a:lumMod val="85000"/>
              <a:alpha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Triángulo isósceles"/>
          <p:cNvSpPr/>
          <p:nvPr/>
        </p:nvSpPr>
        <p:spPr>
          <a:xfrm rot="5400000">
            <a:off x="-257175" y="1150938"/>
            <a:ext cx="1428750" cy="914400"/>
          </a:xfrm>
          <a:prstGeom prst="triangle">
            <a:avLst/>
          </a:prstGeom>
          <a:solidFill>
            <a:schemeClr val="accent6">
              <a:lumMod val="40000"/>
              <a:lumOff val="60000"/>
              <a:alpha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Triángulo isósceles"/>
          <p:cNvSpPr/>
          <p:nvPr/>
        </p:nvSpPr>
        <p:spPr>
          <a:xfrm rot="5400000">
            <a:off x="-257175" y="2043113"/>
            <a:ext cx="1428750" cy="914400"/>
          </a:xfrm>
          <a:prstGeom prst="triangle">
            <a:avLst/>
          </a:prstGeom>
          <a:solidFill>
            <a:schemeClr val="tx1">
              <a:lumMod val="85000"/>
              <a:alpha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Triángulo isósceles"/>
          <p:cNvSpPr/>
          <p:nvPr/>
        </p:nvSpPr>
        <p:spPr>
          <a:xfrm rot="5400000">
            <a:off x="-257175" y="2817813"/>
            <a:ext cx="1428750" cy="914400"/>
          </a:xfrm>
          <a:prstGeom prst="triangle">
            <a:avLst/>
          </a:prstGeom>
          <a:solidFill>
            <a:schemeClr val="accent6">
              <a:lumMod val="40000"/>
              <a:lumOff val="60000"/>
              <a:alpha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Triángulo isósceles"/>
          <p:cNvSpPr/>
          <p:nvPr/>
        </p:nvSpPr>
        <p:spPr>
          <a:xfrm rot="5400000">
            <a:off x="-257175" y="3651250"/>
            <a:ext cx="1428750" cy="914400"/>
          </a:xfrm>
          <a:prstGeom prst="triangle">
            <a:avLst/>
          </a:prstGeom>
          <a:solidFill>
            <a:schemeClr val="tx1">
              <a:lumMod val="85000"/>
              <a:alpha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Triángulo isósceles"/>
          <p:cNvSpPr/>
          <p:nvPr/>
        </p:nvSpPr>
        <p:spPr>
          <a:xfrm rot="5400000">
            <a:off x="-257175" y="4543425"/>
            <a:ext cx="1428750" cy="914400"/>
          </a:xfrm>
          <a:prstGeom prst="triangle">
            <a:avLst/>
          </a:prstGeom>
          <a:solidFill>
            <a:schemeClr val="accent6">
              <a:lumMod val="40000"/>
              <a:lumOff val="60000"/>
              <a:alpha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CuadroTexto"/>
          <p:cNvSpPr txBox="1"/>
          <p:nvPr/>
        </p:nvSpPr>
        <p:spPr>
          <a:xfrm>
            <a:off x="4787900" y="554038"/>
            <a:ext cx="1820863"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La Mantilla</a:t>
            </a:r>
          </a:p>
        </p:txBody>
      </p:sp>
      <p:sp>
        <p:nvSpPr>
          <p:cNvPr id="32" name="31 CuadroTexto"/>
          <p:cNvSpPr txBox="1"/>
          <p:nvPr/>
        </p:nvSpPr>
        <p:spPr>
          <a:xfrm>
            <a:off x="1763713" y="4237038"/>
            <a:ext cx="5840060" cy="1477328"/>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el siglo XVII, el Maestro Correas, en su vocabulario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de refranes de 1627, anota: “Lo que te compón, besa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y pon: La moza galana, la mantilla en par de la saya”,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la mantilla es un acortamiento del manto, no se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conoce el momento de su nacimiento</a:t>
            </a:r>
          </a:p>
        </p:txBody>
      </p:sp>
    </p:spTree>
  </p:cSld>
  <p:clrMapOvr>
    <a:masterClrMapping/>
  </p:clrMapOvr>
  <mc:AlternateContent xmlns:mc="http://schemas.openxmlformats.org/markup-compatibility/2006" xmlns:p14="http://schemas.microsoft.com/office/powerpoint/2010/main">
    <mc:Choice Requires="p14">
      <p:transition spd="slow" p14:dur="2000" advTm="31000">
        <p14:prism/>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3000" fill="hold"/>
                                        <p:tgtEl>
                                          <p:spTgt spid="24"/>
                                        </p:tgtEl>
                                        <p:attrNameLst>
                                          <p:attrName>ppt_x</p:attrName>
                                        </p:attrNameLst>
                                      </p:cBhvr>
                                      <p:tavLst>
                                        <p:tav tm="0">
                                          <p:val>
                                            <p:strVal val="#ppt_x"/>
                                          </p:val>
                                        </p:tav>
                                        <p:tav tm="100000">
                                          <p:val>
                                            <p:strVal val="#ppt_x"/>
                                          </p:val>
                                        </p:tav>
                                      </p:tavLst>
                                    </p:anim>
                                    <p:anim calcmode="lin" valueType="num">
                                      <p:cBhvr additive="base">
                                        <p:cTn id="8" dur="3000" fill="hold"/>
                                        <p:tgtEl>
                                          <p:spTgt spid="2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3000" fill="hold"/>
                                        <p:tgtEl>
                                          <p:spTgt spid="25"/>
                                        </p:tgtEl>
                                        <p:attrNameLst>
                                          <p:attrName>ppt_x</p:attrName>
                                        </p:attrNameLst>
                                      </p:cBhvr>
                                      <p:tavLst>
                                        <p:tav tm="0">
                                          <p:val>
                                            <p:strVal val="#ppt_x"/>
                                          </p:val>
                                        </p:tav>
                                        <p:tav tm="100000">
                                          <p:val>
                                            <p:strVal val="#ppt_x"/>
                                          </p:val>
                                        </p:tav>
                                      </p:tavLst>
                                    </p:anim>
                                    <p:anim calcmode="lin" valueType="num">
                                      <p:cBhvr additive="base">
                                        <p:cTn id="12" dur="3000" fill="hold"/>
                                        <p:tgtEl>
                                          <p:spTgt spid="2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3000" fill="hold"/>
                                        <p:tgtEl>
                                          <p:spTgt spid="26"/>
                                        </p:tgtEl>
                                        <p:attrNameLst>
                                          <p:attrName>ppt_x</p:attrName>
                                        </p:attrNameLst>
                                      </p:cBhvr>
                                      <p:tavLst>
                                        <p:tav tm="0">
                                          <p:val>
                                            <p:strVal val="#ppt_x"/>
                                          </p:val>
                                        </p:tav>
                                        <p:tav tm="100000">
                                          <p:val>
                                            <p:strVal val="#ppt_x"/>
                                          </p:val>
                                        </p:tav>
                                      </p:tavLst>
                                    </p:anim>
                                    <p:anim calcmode="lin" valueType="num">
                                      <p:cBhvr additive="base">
                                        <p:cTn id="16" dur="3000" fill="hold"/>
                                        <p:tgtEl>
                                          <p:spTgt spid="26"/>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3000" fill="hold"/>
                                        <p:tgtEl>
                                          <p:spTgt spid="27"/>
                                        </p:tgtEl>
                                        <p:attrNameLst>
                                          <p:attrName>ppt_x</p:attrName>
                                        </p:attrNameLst>
                                      </p:cBhvr>
                                      <p:tavLst>
                                        <p:tav tm="0">
                                          <p:val>
                                            <p:strVal val="#ppt_x"/>
                                          </p:val>
                                        </p:tav>
                                        <p:tav tm="100000">
                                          <p:val>
                                            <p:strVal val="#ppt_x"/>
                                          </p:val>
                                        </p:tav>
                                      </p:tavLst>
                                    </p:anim>
                                    <p:anim calcmode="lin" valueType="num">
                                      <p:cBhvr additive="base">
                                        <p:cTn id="20" dur="3000" fill="hold"/>
                                        <p:tgtEl>
                                          <p:spTgt spid="2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3000" fill="hold"/>
                                        <p:tgtEl>
                                          <p:spTgt spid="28"/>
                                        </p:tgtEl>
                                        <p:attrNameLst>
                                          <p:attrName>ppt_x</p:attrName>
                                        </p:attrNameLst>
                                      </p:cBhvr>
                                      <p:tavLst>
                                        <p:tav tm="0">
                                          <p:val>
                                            <p:strVal val="#ppt_x"/>
                                          </p:val>
                                        </p:tav>
                                        <p:tav tm="100000">
                                          <p:val>
                                            <p:strVal val="#ppt_x"/>
                                          </p:val>
                                        </p:tav>
                                      </p:tavLst>
                                    </p:anim>
                                    <p:anim calcmode="lin" valueType="num">
                                      <p:cBhvr additive="base">
                                        <p:cTn id="24" dur="3000" fill="hold"/>
                                        <p:tgtEl>
                                          <p:spTgt spid="2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3000" fill="hold"/>
                                        <p:tgtEl>
                                          <p:spTgt spid="29"/>
                                        </p:tgtEl>
                                        <p:attrNameLst>
                                          <p:attrName>ppt_x</p:attrName>
                                        </p:attrNameLst>
                                      </p:cBhvr>
                                      <p:tavLst>
                                        <p:tav tm="0">
                                          <p:val>
                                            <p:strVal val="#ppt_x"/>
                                          </p:val>
                                        </p:tav>
                                        <p:tav tm="100000">
                                          <p:val>
                                            <p:strVal val="#ppt_x"/>
                                          </p:val>
                                        </p:tav>
                                      </p:tavLst>
                                    </p:anim>
                                    <p:anim calcmode="lin" valueType="num">
                                      <p:cBhvr additive="base">
                                        <p:cTn id="28" dur="3000" fill="hold"/>
                                        <p:tgtEl>
                                          <p:spTgt spid="29"/>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3000" fill="hold"/>
                                        <p:tgtEl>
                                          <p:spTgt spid="18"/>
                                        </p:tgtEl>
                                        <p:attrNameLst>
                                          <p:attrName>ppt_x</p:attrName>
                                        </p:attrNameLst>
                                      </p:cBhvr>
                                      <p:tavLst>
                                        <p:tav tm="0">
                                          <p:val>
                                            <p:strVal val="#ppt_x"/>
                                          </p:val>
                                        </p:tav>
                                        <p:tav tm="100000">
                                          <p:val>
                                            <p:strVal val="#ppt_x"/>
                                          </p:val>
                                        </p:tav>
                                      </p:tavLst>
                                    </p:anim>
                                    <p:anim calcmode="lin" valueType="num">
                                      <p:cBhvr additive="base">
                                        <p:cTn id="32" dur="3000" fill="hold"/>
                                        <p:tgtEl>
                                          <p:spTgt spid="18"/>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3000" fill="hold"/>
                                        <p:tgtEl>
                                          <p:spTgt spid="19"/>
                                        </p:tgtEl>
                                        <p:attrNameLst>
                                          <p:attrName>ppt_x</p:attrName>
                                        </p:attrNameLst>
                                      </p:cBhvr>
                                      <p:tavLst>
                                        <p:tav tm="0">
                                          <p:val>
                                            <p:strVal val="#ppt_x"/>
                                          </p:val>
                                        </p:tav>
                                        <p:tav tm="100000">
                                          <p:val>
                                            <p:strVal val="#ppt_x"/>
                                          </p:val>
                                        </p:tav>
                                      </p:tavLst>
                                    </p:anim>
                                    <p:anim calcmode="lin" valueType="num">
                                      <p:cBhvr additive="base">
                                        <p:cTn id="36" dur="3000" fill="hold"/>
                                        <p:tgtEl>
                                          <p:spTgt spid="1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3000" fill="hold"/>
                                        <p:tgtEl>
                                          <p:spTgt spid="20"/>
                                        </p:tgtEl>
                                        <p:attrNameLst>
                                          <p:attrName>ppt_x</p:attrName>
                                        </p:attrNameLst>
                                      </p:cBhvr>
                                      <p:tavLst>
                                        <p:tav tm="0">
                                          <p:val>
                                            <p:strVal val="#ppt_x"/>
                                          </p:val>
                                        </p:tav>
                                        <p:tav tm="100000">
                                          <p:val>
                                            <p:strVal val="#ppt_x"/>
                                          </p:val>
                                        </p:tav>
                                      </p:tavLst>
                                    </p:anim>
                                    <p:anim calcmode="lin" valueType="num">
                                      <p:cBhvr additive="base">
                                        <p:cTn id="40" dur="3000" fill="hold"/>
                                        <p:tgtEl>
                                          <p:spTgt spid="20"/>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3000" fill="hold"/>
                                        <p:tgtEl>
                                          <p:spTgt spid="21"/>
                                        </p:tgtEl>
                                        <p:attrNameLst>
                                          <p:attrName>ppt_x</p:attrName>
                                        </p:attrNameLst>
                                      </p:cBhvr>
                                      <p:tavLst>
                                        <p:tav tm="0">
                                          <p:val>
                                            <p:strVal val="#ppt_x"/>
                                          </p:val>
                                        </p:tav>
                                        <p:tav tm="100000">
                                          <p:val>
                                            <p:strVal val="#ppt_x"/>
                                          </p:val>
                                        </p:tav>
                                      </p:tavLst>
                                    </p:anim>
                                    <p:anim calcmode="lin" valueType="num">
                                      <p:cBhvr additive="base">
                                        <p:cTn id="44" dur="3000" fill="hold"/>
                                        <p:tgtEl>
                                          <p:spTgt spid="21"/>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3000" fill="hold"/>
                                        <p:tgtEl>
                                          <p:spTgt spid="22"/>
                                        </p:tgtEl>
                                        <p:attrNameLst>
                                          <p:attrName>ppt_x</p:attrName>
                                        </p:attrNameLst>
                                      </p:cBhvr>
                                      <p:tavLst>
                                        <p:tav tm="0">
                                          <p:val>
                                            <p:strVal val="#ppt_x"/>
                                          </p:val>
                                        </p:tav>
                                        <p:tav tm="100000">
                                          <p:val>
                                            <p:strVal val="#ppt_x"/>
                                          </p:val>
                                        </p:tav>
                                      </p:tavLst>
                                    </p:anim>
                                    <p:anim calcmode="lin" valueType="num">
                                      <p:cBhvr additive="base">
                                        <p:cTn id="48" dur="3000" fill="hold"/>
                                        <p:tgtEl>
                                          <p:spTgt spid="22"/>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3000" fill="hold"/>
                                        <p:tgtEl>
                                          <p:spTgt spid="23"/>
                                        </p:tgtEl>
                                        <p:attrNameLst>
                                          <p:attrName>ppt_x</p:attrName>
                                        </p:attrNameLst>
                                      </p:cBhvr>
                                      <p:tavLst>
                                        <p:tav tm="0">
                                          <p:val>
                                            <p:strVal val="#ppt_x"/>
                                          </p:val>
                                        </p:tav>
                                        <p:tav tm="100000">
                                          <p:val>
                                            <p:strVal val="#ppt_x"/>
                                          </p:val>
                                        </p:tav>
                                      </p:tavLst>
                                    </p:anim>
                                    <p:anim calcmode="lin" valueType="num">
                                      <p:cBhvr additive="base">
                                        <p:cTn id="52" dur="3000" fill="hold"/>
                                        <p:tgtEl>
                                          <p:spTgt spid="23"/>
                                        </p:tgtEl>
                                        <p:attrNameLst>
                                          <p:attrName>ppt_y</p:attrName>
                                        </p:attrNameLst>
                                      </p:cBhvr>
                                      <p:tavLst>
                                        <p:tav tm="0">
                                          <p:val>
                                            <p:strVal val="1+#ppt_h/2"/>
                                          </p:val>
                                        </p:tav>
                                        <p:tav tm="100000">
                                          <p:val>
                                            <p:strVal val="#ppt_y"/>
                                          </p:val>
                                        </p:tav>
                                      </p:tavLst>
                                    </p:anim>
                                  </p:childTnLst>
                                </p:cTn>
                              </p:par>
                              <p:par>
                                <p:cTn id="53" presetID="2" presetClass="entr" presetSubtype="1"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0" fill="hold"/>
                                        <p:tgtEl>
                                          <p:spTgt spid="6"/>
                                        </p:tgtEl>
                                        <p:attrNameLst>
                                          <p:attrName>ppt_x</p:attrName>
                                        </p:attrNameLst>
                                      </p:cBhvr>
                                      <p:tavLst>
                                        <p:tav tm="0">
                                          <p:val>
                                            <p:strVal val="#ppt_x"/>
                                          </p:val>
                                        </p:tav>
                                        <p:tav tm="100000">
                                          <p:val>
                                            <p:strVal val="#ppt_x"/>
                                          </p:val>
                                        </p:tav>
                                      </p:tavLst>
                                    </p:anim>
                                    <p:anim calcmode="lin" valueType="num">
                                      <p:cBhvr additive="base">
                                        <p:cTn id="56" dur="3000" fill="hold"/>
                                        <p:tgtEl>
                                          <p:spTgt spid="6"/>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additive="base">
                                        <p:cTn id="59" dur="3000" fill="hold"/>
                                        <p:tgtEl>
                                          <p:spTgt spid="7"/>
                                        </p:tgtEl>
                                        <p:attrNameLst>
                                          <p:attrName>ppt_x</p:attrName>
                                        </p:attrNameLst>
                                      </p:cBhvr>
                                      <p:tavLst>
                                        <p:tav tm="0">
                                          <p:val>
                                            <p:strVal val="#ppt_x"/>
                                          </p:val>
                                        </p:tav>
                                        <p:tav tm="100000">
                                          <p:val>
                                            <p:strVal val="#ppt_x"/>
                                          </p:val>
                                        </p:tav>
                                      </p:tavLst>
                                    </p:anim>
                                    <p:anim calcmode="lin" valueType="num">
                                      <p:cBhvr additive="base">
                                        <p:cTn id="60" dur="3000" fill="hold"/>
                                        <p:tgtEl>
                                          <p:spTgt spid="7"/>
                                        </p:tgtEl>
                                        <p:attrNameLst>
                                          <p:attrName>ppt_y</p:attrName>
                                        </p:attrNameLst>
                                      </p:cBhvr>
                                      <p:tavLst>
                                        <p:tav tm="0">
                                          <p:val>
                                            <p:strVal val="0-#ppt_h/2"/>
                                          </p:val>
                                        </p:tav>
                                        <p:tav tm="100000">
                                          <p:val>
                                            <p:strVal val="#ppt_y"/>
                                          </p:val>
                                        </p:tav>
                                      </p:tavLst>
                                    </p:anim>
                                  </p:childTnLst>
                                </p:cTn>
                              </p:par>
                              <p:par>
                                <p:cTn id="61" presetID="2" presetClass="entr" presetSubtype="1" fill="hold" nodeType="with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additive="base">
                                        <p:cTn id="63" dur="3000" fill="hold"/>
                                        <p:tgtEl>
                                          <p:spTgt spid="8"/>
                                        </p:tgtEl>
                                        <p:attrNameLst>
                                          <p:attrName>ppt_x</p:attrName>
                                        </p:attrNameLst>
                                      </p:cBhvr>
                                      <p:tavLst>
                                        <p:tav tm="0">
                                          <p:val>
                                            <p:strVal val="#ppt_x"/>
                                          </p:val>
                                        </p:tav>
                                        <p:tav tm="100000">
                                          <p:val>
                                            <p:strVal val="#ppt_x"/>
                                          </p:val>
                                        </p:tav>
                                      </p:tavLst>
                                    </p:anim>
                                    <p:anim calcmode="lin" valueType="num">
                                      <p:cBhvr additive="base">
                                        <p:cTn id="64" dur="3000" fill="hold"/>
                                        <p:tgtEl>
                                          <p:spTgt spid="8"/>
                                        </p:tgtEl>
                                        <p:attrNameLst>
                                          <p:attrName>ppt_y</p:attrName>
                                        </p:attrNameLst>
                                      </p:cBhvr>
                                      <p:tavLst>
                                        <p:tav tm="0">
                                          <p:val>
                                            <p:strVal val="0-#ppt_h/2"/>
                                          </p:val>
                                        </p:tav>
                                        <p:tav tm="100000">
                                          <p:val>
                                            <p:strVal val="#ppt_y"/>
                                          </p:val>
                                        </p:tav>
                                      </p:tavLst>
                                    </p:anim>
                                  </p:childTnLst>
                                </p:cTn>
                              </p:par>
                              <p:par>
                                <p:cTn id="65" presetID="2" presetClass="entr" presetSubtype="1"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additive="base">
                                        <p:cTn id="67" dur="3000" fill="hold"/>
                                        <p:tgtEl>
                                          <p:spTgt spid="9"/>
                                        </p:tgtEl>
                                        <p:attrNameLst>
                                          <p:attrName>ppt_x</p:attrName>
                                        </p:attrNameLst>
                                      </p:cBhvr>
                                      <p:tavLst>
                                        <p:tav tm="0">
                                          <p:val>
                                            <p:strVal val="#ppt_x"/>
                                          </p:val>
                                        </p:tav>
                                        <p:tav tm="100000">
                                          <p:val>
                                            <p:strVal val="#ppt_x"/>
                                          </p:val>
                                        </p:tav>
                                      </p:tavLst>
                                    </p:anim>
                                    <p:anim calcmode="lin" valueType="num">
                                      <p:cBhvr additive="base">
                                        <p:cTn id="68" dur="3000" fill="hold"/>
                                        <p:tgtEl>
                                          <p:spTgt spid="9"/>
                                        </p:tgtEl>
                                        <p:attrNameLst>
                                          <p:attrName>ppt_y</p:attrName>
                                        </p:attrNameLst>
                                      </p:cBhvr>
                                      <p:tavLst>
                                        <p:tav tm="0">
                                          <p:val>
                                            <p:strVal val="0-#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additive="base">
                                        <p:cTn id="71" dur="3000" fill="hold"/>
                                        <p:tgtEl>
                                          <p:spTgt spid="10"/>
                                        </p:tgtEl>
                                        <p:attrNameLst>
                                          <p:attrName>ppt_x</p:attrName>
                                        </p:attrNameLst>
                                      </p:cBhvr>
                                      <p:tavLst>
                                        <p:tav tm="0">
                                          <p:val>
                                            <p:strVal val="#ppt_x"/>
                                          </p:val>
                                        </p:tav>
                                        <p:tav tm="100000">
                                          <p:val>
                                            <p:strVal val="#ppt_x"/>
                                          </p:val>
                                        </p:tav>
                                      </p:tavLst>
                                    </p:anim>
                                    <p:anim calcmode="lin" valueType="num">
                                      <p:cBhvr additive="base">
                                        <p:cTn id="72" dur="3000" fill="hold"/>
                                        <p:tgtEl>
                                          <p:spTgt spid="10"/>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11"/>
                                        </p:tgtEl>
                                        <p:attrNameLst>
                                          <p:attrName>style.visibility</p:attrName>
                                        </p:attrNameLst>
                                      </p:cBhvr>
                                      <p:to>
                                        <p:strVal val="visible"/>
                                      </p:to>
                                    </p:set>
                                    <p:anim calcmode="lin" valueType="num">
                                      <p:cBhvr additive="base">
                                        <p:cTn id="75" dur="3000" fill="hold"/>
                                        <p:tgtEl>
                                          <p:spTgt spid="11"/>
                                        </p:tgtEl>
                                        <p:attrNameLst>
                                          <p:attrName>ppt_x</p:attrName>
                                        </p:attrNameLst>
                                      </p:cBhvr>
                                      <p:tavLst>
                                        <p:tav tm="0">
                                          <p:val>
                                            <p:strVal val="#ppt_x"/>
                                          </p:val>
                                        </p:tav>
                                        <p:tav tm="100000">
                                          <p:val>
                                            <p:strVal val="#ppt_x"/>
                                          </p:val>
                                        </p:tav>
                                      </p:tavLst>
                                    </p:anim>
                                    <p:anim calcmode="lin" valueType="num">
                                      <p:cBhvr additive="base">
                                        <p:cTn id="76" dur="3000" fill="hold"/>
                                        <p:tgtEl>
                                          <p:spTgt spid="11"/>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additive="base">
                                        <p:cTn id="79" dur="3000" fill="hold"/>
                                        <p:tgtEl>
                                          <p:spTgt spid="12"/>
                                        </p:tgtEl>
                                        <p:attrNameLst>
                                          <p:attrName>ppt_x</p:attrName>
                                        </p:attrNameLst>
                                      </p:cBhvr>
                                      <p:tavLst>
                                        <p:tav tm="0">
                                          <p:val>
                                            <p:strVal val="#ppt_x"/>
                                          </p:val>
                                        </p:tav>
                                        <p:tav tm="100000">
                                          <p:val>
                                            <p:strVal val="#ppt_x"/>
                                          </p:val>
                                        </p:tav>
                                      </p:tavLst>
                                    </p:anim>
                                    <p:anim calcmode="lin" valueType="num">
                                      <p:cBhvr additive="base">
                                        <p:cTn id="80" dur="3000" fill="hold"/>
                                        <p:tgtEl>
                                          <p:spTgt spid="12"/>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additive="base">
                                        <p:cTn id="83" dur="3000" fill="hold"/>
                                        <p:tgtEl>
                                          <p:spTgt spid="14"/>
                                        </p:tgtEl>
                                        <p:attrNameLst>
                                          <p:attrName>ppt_x</p:attrName>
                                        </p:attrNameLst>
                                      </p:cBhvr>
                                      <p:tavLst>
                                        <p:tav tm="0">
                                          <p:val>
                                            <p:strVal val="#ppt_x"/>
                                          </p:val>
                                        </p:tav>
                                        <p:tav tm="100000">
                                          <p:val>
                                            <p:strVal val="#ppt_x"/>
                                          </p:val>
                                        </p:tav>
                                      </p:tavLst>
                                    </p:anim>
                                    <p:anim calcmode="lin" valueType="num">
                                      <p:cBhvr additive="base">
                                        <p:cTn id="84" dur="3000" fill="hold"/>
                                        <p:tgtEl>
                                          <p:spTgt spid="14"/>
                                        </p:tgtEl>
                                        <p:attrNameLst>
                                          <p:attrName>ppt_y</p:attrName>
                                        </p:attrNameLst>
                                      </p:cBhvr>
                                      <p:tavLst>
                                        <p:tav tm="0">
                                          <p:val>
                                            <p:strVal val="0-#ppt_h/2"/>
                                          </p:val>
                                        </p:tav>
                                        <p:tav tm="100000">
                                          <p:val>
                                            <p:strVal val="#ppt_y"/>
                                          </p:val>
                                        </p:tav>
                                      </p:tavLst>
                                    </p:anim>
                                  </p:childTnLst>
                                </p:cTn>
                              </p:par>
                              <p:par>
                                <p:cTn id="85" presetID="2" presetClass="entr" presetSubtype="1" fill="hold" nodeType="withEffect">
                                  <p:stCondLst>
                                    <p:cond delay="0"/>
                                  </p:stCondLst>
                                  <p:childTnLst>
                                    <p:set>
                                      <p:cBhvr>
                                        <p:cTn id="86" dur="1" fill="hold">
                                          <p:stCondLst>
                                            <p:cond delay="0"/>
                                          </p:stCondLst>
                                        </p:cTn>
                                        <p:tgtEl>
                                          <p:spTgt spid="13"/>
                                        </p:tgtEl>
                                        <p:attrNameLst>
                                          <p:attrName>style.visibility</p:attrName>
                                        </p:attrNameLst>
                                      </p:cBhvr>
                                      <p:to>
                                        <p:strVal val="visible"/>
                                      </p:to>
                                    </p:set>
                                    <p:anim calcmode="lin" valueType="num">
                                      <p:cBhvr additive="base">
                                        <p:cTn id="87" dur="3000" fill="hold"/>
                                        <p:tgtEl>
                                          <p:spTgt spid="13"/>
                                        </p:tgtEl>
                                        <p:attrNameLst>
                                          <p:attrName>ppt_x</p:attrName>
                                        </p:attrNameLst>
                                      </p:cBhvr>
                                      <p:tavLst>
                                        <p:tav tm="0">
                                          <p:val>
                                            <p:strVal val="#ppt_x"/>
                                          </p:val>
                                        </p:tav>
                                        <p:tav tm="100000">
                                          <p:val>
                                            <p:strVal val="#ppt_x"/>
                                          </p:val>
                                        </p:tav>
                                      </p:tavLst>
                                    </p:anim>
                                    <p:anim calcmode="lin" valueType="num">
                                      <p:cBhvr additive="base">
                                        <p:cTn id="88" dur="3000" fill="hold"/>
                                        <p:tgtEl>
                                          <p:spTgt spid="13"/>
                                        </p:tgtEl>
                                        <p:attrNameLst>
                                          <p:attrName>ppt_y</p:attrName>
                                        </p:attrNameLst>
                                      </p:cBhvr>
                                      <p:tavLst>
                                        <p:tav tm="0">
                                          <p:val>
                                            <p:strVal val="0-#ppt_h/2"/>
                                          </p:val>
                                        </p:tav>
                                        <p:tav tm="100000">
                                          <p:val>
                                            <p:strVal val="#ppt_y"/>
                                          </p:val>
                                        </p:tav>
                                      </p:tavLst>
                                    </p:anim>
                                  </p:childTnLst>
                                </p:cTn>
                              </p:par>
                              <p:par>
                                <p:cTn id="89" presetID="2" presetClass="entr" presetSubtype="1" fill="hold" nodeType="with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additive="base">
                                        <p:cTn id="91" dur="3000" fill="hold"/>
                                        <p:tgtEl>
                                          <p:spTgt spid="15"/>
                                        </p:tgtEl>
                                        <p:attrNameLst>
                                          <p:attrName>ppt_x</p:attrName>
                                        </p:attrNameLst>
                                      </p:cBhvr>
                                      <p:tavLst>
                                        <p:tav tm="0">
                                          <p:val>
                                            <p:strVal val="#ppt_x"/>
                                          </p:val>
                                        </p:tav>
                                        <p:tav tm="100000">
                                          <p:val>
                                            <p:strVal val="#ppt_x"/>
                                          </p:val>
                                        </p:tav>
                                      </p:tavLst>
                                    </p:anim>
                                    <p:anim calcmode="lin" valueType="num">
                                      <p:cBhvr additive="base">
                                        <p:cTn id="92" dur="3000" fill="hold"/>
                                        <p:tgtEl>
                                          <p:spTgt spid="15"/>
                                        </p:tgtEl>
                                        <p:attrNameLst>
                                          <p:attrName>ppt_y</p:attrName>
                                        </p:attrNameLst>
                                      </p:cBhvr>
                                      <p:tavLst>
                                        <p:tav tm="0">
                                          <p:val>
                                            <p:strVal val="0-#ppt_h/2"/>
                                          </p:val>
                                        </p:tav>
                                        <p:tav tm="100000">
                                          <p:val>
                                            <p:strVal val="#ppt_y"/>
                                          </p:val>
                                        </p:tav>
                                      </p:tavLst>
                                    </p:anim>
                                  </p:childTnLst>
                                </p:cTn>
                              </p:par>
                              <p:par>
                                <p:cTn id="93" presetID="2" presetClass="entr" presetSubtype="1" fill="hold" nodeType="with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additive="base">
                                        <p:cTn id="95" dur="3000" fill="hold"/>
                                        <p:tgtEl>
                                          <p:spTgt spid="16"/>
                                        </p:tgtEl>
                                        <p:attrNameLst>
                                          <p:attrName>ppt_x</p:attrName>
                                        </p:attrNameLst>
                                      </p:cBhvr>
                                      <p:tavLst>
                                        <p:tav tm="0">
                                          <p:val>
                                            <p:strVal val="#ppt_x"/>
                                          </p:val>
                                        </p:tav>
                                        <p:tav tm="100000">
                                          <p:val>
                                            <p:strVal val="#ppt_x"/>
                                          </p:val>
                                        </p:tav>
                                      </p:tavLst>
                                    </p:anim>
                                    <p:anim calcmode="lin" valueType="num">
                                      <p:cBhvr additive="base">
                                        <p:cTn id="96" dur="3000" fill="hold"/>
                                        <p:tgtEl>
                                          <p:spTgt spid="16"/>
                                        </p:tgtEl>
                                        <p:attrNameLst>
                                          <p:attrName>ppt_y</p:attrName>
                                        </p:attrNameLst>
                                      </p:cBhvr>
                                      <p:tavLst>
                                        <p:tav tm="0">
                                          <p:val>
                                            <p:strVal val="0-#ppt_h/2"/>
                                          </p:val>
                                        </p:tav>
                                        <p:tav tm="100000">
                                          <p:val>
                                            <p:strVal val="#ppt_y"/>
                                          </p:val>
                                        </p:tav>
                                      </p:tavLst>
                                    </p:anim>
                                  </p:childTnLst>
                                </p:cTn>
                              </p:par>
                              <p:par>
                                <p:cTn id="97" presetID="2" presetClass="entr" presetSubtype="1" fill="hold" nodeType="withEffect">
                                  <p:stCondLst>
                                    <p:cond delay="0"/>
                                  </p:stCondLst>
                                  <p:childTnLst>
                                    <p:set>
                                      <p:cBhvr>
                                        <p:cTn id="98" dur="1" fill="hold">
                                          <p:stCondLst>
                                            <p:cond delay="0"/>
                                          </p:stCondLst>
                                        </p:cTn>
                                        <p:tgtEl>
                                          <p:spTgt spid="17"/>
                                        </p:tgtEl>
                                        <p:attrNameLst>
                                          <p:attrName>style.visibility</p:attrName>
                                        </p:attrNameLst>
                                      </p:cBhvr>
                                      <p:to>
                                        <p:strVal val="visible"/>
                                      </p:to>
                                    </p:set>
                                    <p:anim calcmode="lin" valueType="num">
                                      <p:cBhvr additive="base">
                                        <p:cTn id="99" dur="3000" fill="hold"/>
                                        <p:tgtEl>
                                          <p:spTgt spid="17"/>
                                        </p:tgtEl>
                                        <p:attrNameLst>
                                          <p:attrName>ppt_x</p:attrName>
                                        </p:attrNameLst>
                                      </p:cBhvr>
                                      <p:tavLst>
                                        <p:tav tm="0">
                                          <p:val>
                                            <p:strVal val="#ppt_x"/>
                                          </p:val>
                                        </p:tav>
                                        <p:tav tm="100000">
                                          <p:val>
                                            <p:strVal val="#ppt_x"/>
                                          </p:val>
                                        </p:tav>
                                      </p:tavLst>
                                    </p:anim>
                                    <p:anim calcmode="lin" valueType="num">
                                      <p:cBhvr additive="base">
                                        <p:cTn id="100" dur="3000" fill="hold"/>
                                        <p:tgtEl>
                                          <p:spTgt spid="17"/>
                                        </p:tgtEl>
                                        <p:attrNameLst>
                                          <p:attrName>ppt_y</p:attrName>
                                        </p:attrNameLst>
                                      </p:cBhvr>
                                      <p:tavLst>
                                        <p:tav tm="0">
                                          <p:val>
                                            <p:strVal val="0-#ppt_h/2"/>
                                          </p:val>
                                        </p:tav>
                                        <p:tav tm="100000">
                                          <p:val>
                                            <p:strVal val="#ppt_y"/>
                                          </p:val>
                                        </p:tav>
                                      </p:tavLst>
                                    </p:anim>
                                  </p:childTnLst>
                                </p:cTn>
                              </p:par>
                              <p:par>
                                <p:cTn id="101" presetID="16" presetClass="entr" presetSubtype="37"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arn(outVertical)">
                                      <p:cBhvr>
                                        <p:cTn id="103" dur="3000"/>
                                        <p:tgtEl>
                                          <p:spTgt spid="4"/>
                                        </p:tgtEl>
                                      </p:cBhvr>
                                    </p:animEffect>
                                  </p:childTnLst>
                                </p:cTn>
                              </p:par>
                              <p:par>
                                <p:cTn id="104" presetID="47" presetClass="entr" presetSubtype="0" fill="hold" nodeType="withEffect">
                                  <p:stCondLst>
                                    <p:cond delay="0"/>
                                  </p:stCondLst>
                                  <p:childTnLst>
                                    <p:set>
                                      <p:cBhvr>
                                        <p:cTn id="105" dur="1" fill="hold">
                                          <p:stCondLst>
                                            <p:cond delay="0"/>
                                          </p:stCondLst>
                                        </p:cTn>
                                        <p:tgtEl>
                                          <p:spTgt spid="4"/>
                                        </p:tgtEl>
                                        <p:attrNameLst>
                                          <p:attrName>style.visibility</p:attrName>
                                        </p:attrNameLst>
                                      </p:cBhvr>
                                      <p:to>
                                        <p:strVal val="visible"/>
                                      </p:to>
                                    </p:set>
                                    <p:animEffect transition="in" filter="fade">
                                      <p:cBhvr>
                                        <p:cTn id="106" dur="3000"/>
                                        <p:tgtEl>
                                          <p:spTgt spid="4"/>
                                        </p:tgtEl>
                                      </p:cBhvr>
                                    </p:animEffect>
                                    <p:anim calcmode="lin" valueType="num">
                                      <p:cBhvr>
                                        <p:cTn id="107" dur="3000" fill="hold"/>
                                        <p:tgtEl>
                                          <p:spTgt spid="4"/>
                                        </p:tgtEl>
                                        <p:attrNameLst>
                                          <p:attrName>ppt_x</p:attrName>
                                        </p:attrNameLst>
                                      </p:cBhvr>
                                      <p:tavLst>
                                        <p:tav tm="0">
                                          <p:val>
                                            <p:strVal val="#ppt_x"/>
                                          </p:val>
                                        </p:tav>
                                        <p:tav tm="100000">
                                          <p:val>
                                            <p:strVal val="#ppt_x"/>
                                          </p:val>
                                        </p:tav>
                                      </p:tavLst>
                                    </p:anim>
                                    <p:anim calcmode="lin" valueType="num">
                                      <p:cBhvr>
                                        <p:cTn id="108" dur="3000" fill="hold"/>
                                        <p:tgtEl>
                                          <p:spTgt spid="4"/>
                                        </p:tgtEl>
                                        <p:attrNameLst>
                                          <p:attrName>ppt_y</p:attrName>
                                        </p:attrNameLst>
                                      </p:cBhvr>
                                      <p:tavLst>
                                        <p:tav tm="0">
                                          <p:val>
                                            <p:strVal val="#ppt_y-.1"/>
                                          </p:val>
                                        </p:tav>
                                        <p:tav tm="100000">
                                          <p:val>
                                            <p:strVal val="#ppt_y"/>
                                          </p:val>
                                        </p:tav>
                                      </p:tavLst>
                                    </p:anim>
                                  </p:childTnLst>
                                </p:cTn>
                              </p:par>
                            </p:childTnLst>
                          </p:cTn>
                        </p:par>
                        <p:par>
                          <p:cTn id="109" fill="hold">
                            <p:stCondLst>
                              <p:cond delay="3000"/>
                            </p:stCondLst>
                            <p:childTnLst>
                              <p:par>
                                <p:cTn id="110" presetID="23" presetClass="entr" presetSubtype="16" fill="hold" grpId="0" nodeType="afterEffect">
                                  <p:stCondLst>
                                    <p:cond delay="0"/>
                                  </p:stCondLst>
                                  <p:childTnLst>
                                    <p:set>
                                      <p:cBhvr>
                                        <p:cTn id="111" dur="1" fill="hold">
                                          <p:stCondLst>
                                            <p:cond delay="0"/>
                                          </p:stCondLst>
                                        </p:cTn>
                                        <p:tgtEl>
                                          <p:spTgt spid="31"/>
                                        </p:tgtEl>
                                        <p:attrNameLst>
                                          <p:attrName>style.visibility</p:attrName>
                                        </p:attrNameLst>
                                      </p:cBhvr>
                                      <p:to>
                                        <p:strVal val="visible"/>
                                      </p:to>
                                    </p:set>
                                    <p:anim calcmode="lin" valueType="num">
                                      <p:cBhvr>
                                        <p:cTn id="112" dur="2000" fill="hold"/>
                                        <p:tgtEl>
                                          <p:spTgt spid="31"/>
                                        </p:tgtEl>
                                        <p:attrNameLst>
                                          <p:attrName>ppt_w</p:attrName>
                                        </p:attrNameLst>
                                      </p:cBhvr>
                                      <p:tavLst>
                                        <p:tav tm="0">
                                          <p:val>
                                            <p:fltVal val="0"/>
                                          </p:val>
                                        </p:tav>
                                        <p:tav tm="100000">
                                          <p:val>
                                            <p:strVal val="#ppt_w"/>
                                          </p:val>
                                        </p:tav>
                                      </p:tavLst>
                                    </p:anim>
                                    <p:anim calcmode="lin" valueType="num">
                                      <p:cBhvr>
                                        <p:cTn id="113" dur="2000" fill="hold"/>
                                        <p:tgtEl>
                                          <p:spTgt spid="31"/>
                                        </p:tgtEl>
                                        <p:attrNameLst>
                                          <p:attrName>ppt_h</p:attrName>
                                        </p:attrNameLst>
                                      </p:cBhvr>
                                      <p:tavLst>
                                        <p:tav tm="0">
                                          <p:val>
                                            <p:fltVal val="0"/>
                                          </p:val>
                                        </p:tav>
                                        <p:tav tm="100000">
                                          <p:val>
                                            <p:strVal val="#ppt_h"/>
                                          </p:val>
                                        </p:tav>
                                      </p:tavLst>
                                    </p:anim>
                                  </p:childTnLst>
                                </p:cTn>
                              </p:par>
                            </p:childTnLst>
                          </p:cTn>
                        </p:par>
                        <p:par>
                          <p:cTn id="114" fill="hold">
                            <p:stCondLst>
                              <p:cond delay="5000"/>
                            </p:stCondLst>
                            <p:childTnLst>
                              <p:par>
                                <p:cTn id="115" presetID="40" presetClass="entr" presetSubtype="0" fill="hold" grpId="0" nodeType="afterEffect">
                                  <p:stCondLst>
                                    <p:cond delay="0"/>
                                  </p:stCondLst>
                                  <p:iterate type="lt">
                                    <p:tmPct val="10000"/>
                                  </p:iterate>
                                  <p:childTnLst>
                                    <p:set>
                                      <p:cBhvr>
                                        <p:cTn id="116" dur="1" fill="hold">
                                          <p:stCondLst>
                                            <p:cond delay="0"/>
                                          </p:stCondLst>
                                        </p:cTn>
                                        <p:tgtEl>
                                          <p:spTgt spid="32"/>
                                        </p:tgtEl>
                                        <p:attrNameLst>
                                          <p:attrName>style.visibility</p:attrName>
                                        </p:attrNameLst>
                                      </p:cBhvr>
                                      <p:to>
                                        <p:strVal val="visible"/>
                                      </p:to>
                                    </p:set>
                                    <p:animEffect transition="in" filter="fade">
                                      <p:cBhvr>
                                        <p:cTn id="117" dur="1000"/>
                                        <p:tgtEl>
                                          <p:spTgt spid="32"/>
                                        </p:tgtEl>
                                      </p:cBhvr>
                                    </p:animEffect>
                                    <p:anim calcmode="lin" valueType="num">
                                      <p:cBhvr>
                                        <p:cTn id="118" dur="1000" fill="hold"/>
                                        <p:tgtEl>
                                          <p:spTgt spid="32"/>
                                        </p:tgtEl>
                                        <p:attrNameLst>
                                          <p:attrName>ppt_x</p:attrName>
                                        </p:attrNameLst>
                                      </p:cBhvr>
                                      <p:tavLst>
                                        <p:tav tm="0">
                                          <p:val>
                                            <p:strVal val="#ppt_x-.1"/>
                                          </p:val>
                                        </p:tav>
                                        <p:tav tm="100000">
                                          <p:val>
                                            <p:strVal val="#ppt_x"/>
                                          </p:val>
                                        </p:tav>
                                      </p:tavLst>
                                    </p:anim>
                                    <p:anim calcmode="lin" valueType="num">
                                      <p:cBhvr>
                                        <p:cTn id="119" dur="10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ory-las-jeziorko-niebo.jpe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22" name="21 Imagen" descr="gory-las-jeziorko-niebo.jpe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23" name="22 Imagen" descr="gory-las-jeziorko-niebo.jpe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059113" y="409575"/>
            <a:ext cx="2162175"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El Microondas</a:t>
            </a:r>
          </a:p>
        </p:txBody>
      </p:sp>
      <p:sp>
        <p:nvSpPr>
          <p:cNvPr id="6" name="5 CuadroTexto"/>
          <p:cNvSpPr txBox="1"/>
          <p:nvPr/>
        </p:nvSpPr>
        <p:spPr>
          <a:xfrm>
            <a:off x="468313" y="4237038"/>
            <a:ext cx="7776488" cy="1477328"/>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Hasta la invención del Microondas en 1952, el procedimiento para la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cocción de alimentos había sido el mismo, la fuente de calor provenía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de una materia en combustión. Sin embargo el microondas no requiere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elemento térmico alguno, la energía electromagnética agita las moléculas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de agua contenidas en todos los alimentos.</a:t>
            </a:r>
          </a:p>
        </p:txBody>
      </p:sp>
    </p:spTree>
  </p:cSld>
  <p:clrMapOvr>
    <a:masterClrMapping/>
  </p:clrMapOvr>
  <mc:AlternateContent xmlns:mc="http://schemas.openxmlformats.org/markup-compatibility/2006" xmlns:p14="http://schemas.microsoft.com/office/powerpoint/2010/main">
    <mc:Choice Requires="p14">
      <p:transition spd="slow" p14:dur="2000" advTm="37000">
        <p14:prism dir="u"/>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23"/>
                                        </p:tgtEl>
                                        <p:attrNameLst>
                                          <p:attrName>ppt_w</p:attrName>
                                        </p:attrNameLst>
                                      </p:cBhvr>
                                      <p:tavLst>
                                        <p:tav tm="0">
                                          <p:val>
                                            <p:strVal val="ppt_w"/>
                                          </p:val>
                                        </p:tav>
                                        <p:tav tm="100000">
                                          <p:val>
                                            <p:strVal val="4/3*ppt_w"/>
                                          </p:val>
                                        </p:tav>
                                      </p:tavLst>
                                    </p:anim>
                                    <p:anim calcmode="lin" valueType="num">
                                      <p:cBhvr>
                                        <p:cTn id="7" dur="3000"/>
                                        <p:tgtEl>
                                          <p:spTgt spid="23"/>
                                        </p:tgtEl>
                                        <p:attrNameLst>
                                          <p:attrName>ppt_h</p:attrName>
                                        </p:attrNameLst>
                                      </p:cBhvr>
                                      <p:tavLst>
                                        <p:tav tm="0">
                                          <p:val>
                                            <p:strVal val="ppt_h"/>
                                          </p:val>
                                        </p:tav>
                                        <p:tav tm="100000">
                                          <p:val>
                                            <p:strVal val="4/3*ppt_h"/>
                                          </p:val>
                                        </p:tav>
                                      </p:tavLst>
                                    </p:anim>
                                    <p:set>
                                      <p:cBhvr>
                                        <p:cTn id="8" dur="1" fill="hold">
                                          <p:stCondLst>
                                            <p:cond delay="2999"/>
                                          </p:stCondLst>
                                        </p:cTn>
                                        <p:tgtEl>
                                          <p:spTgt spid="23"/>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23"/>
                                        </p:tgtEl>
                                      </p:cBhvr>
                                    </p:animEffect>
                                    <p:set>
                                      <p:cBhvr>
                                        <p:cTn id="11" dur="1" fill="hold">
                                          <p:stCondLst>
                                            <p:cond delay="2999"/>
                                          </p:stCondLst>
                                        </p:cTn>
                                        <p:tgtEl>
                                          <p:spTgt spid="23"/>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22"/>
                                        </p:tgtEl>
                                        <p:attrNameLst>
                                          <p:attrName>ppt_w</p:attrName>
                                        </p:attrNameLst>
                                      </p:cBhvr>
                                      <p:tavLst>
                                        <p:tav tm="0">
                                          <p:val>
                                            <p:strVal val="ppt_w"/>
                                          </p:val>
                                        </p:tav>
                                        <p:tav tm="100000">
                                          <p:val>
                                            <p:strVal val="4/3*ppt_w"/>
                                          </p:val>
                                        </p:tav>
                                      </p:tavLst>
                                    </p:anim>
                                    <p:anim calcmode="lin" valueType="num">
                                      <p:cBhvr>
                                        <p:cTn id="14" dur="3000"/>
                                        <p:tgtEl>
                                          <p:spTgt spid="22"/>
                                        </p:tgtEl>
                                        <p:attrNameLst>
                                          <p:attrName>ppt_h</p:attrName>
                                        </p:attrNameLst>
                                      </p:cBhvr>
                                      <p:tavLst>
                                        <p:tav tm="0">
                                          <p:val>
                                            <p:strVal val="ppt_h"/>
                                          </p:val>
                                        </p:tav>
                                        <p:tav tm="100000">
                                          <p:val>
                                            <p:strVal val="4/3*ppt_h"/>
                                          </p:val>
                                        </p:tav>
                                      </p:tavLst>
                                    </p:anim>
                                    <p:set>
                                      <p:cBhvr>
                                        <p:cTn id="15" dur="1" fill="hold">
                                          <p:stCondLst>
                                            <p:cond delay="2999"/>
                                          </p:stCondLst>
                                        </p:cTn>
                                        <p:tgtEl>
                                          <p:spTgt spid="22"/>
                                        </p:tgtEl>
                                        <p:attrNameLst>
                                          <p:attrName>style.visibility</p:attrName>
                                        </p:attrNameLst>
                                      </p:cBhvr>
                                      <p:to>
                                        <p:strVal val="hidden"/>
                                      </p:to>
                                    </p:set>
                                  </p:childTnLst>
                                </p:cTn>
                              </p:par>
                              <p:par>
                                <p:cTn id="16" presetID="21" presetClass="exit" presetSubtype="8" fill="hold" nodeType="withEffect">
                                  <p:stCondLst>
                                    <p:cond delay="0"/>
                                  </p:stCondLst>
                                  <p:childTnLst>
                                    <p:animEffect transition="out" filter="wheel(8)">
                                      <p:cBhvr>
                                        <p:cTn id="17" dur="3000"/>
                                        <p:tgtEl>
                                          <p:spTgt spid="22"/>
                                        </p:tgtEl>
                                      </p:cBhvr>
                                    </p:animEffect>
                                    <p:set>
                                      <p:cBhvr>
                                        <p:cTn id="18" dur="1" fill="hold">
                                          <p:stCondLst>
                                            <p:cond delay="2999"/>
                                          </p:stCondLst>
                                        </p:cTn>
                                        <p:tgtEl>
                                          <p:spTgt spid="22"/>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2000" fill="hold"/>
                                        <p:tgtEl>
                                          <p:spTgt spid="5"/>
                                        </p:tgtEl>
                                        <p:attrNameLst>
                                          <p:attrName>ppt_w</p:attrName>
                                        </p:attrNameLst>
                                      </p:cBhvr>
                                      <p:tavLst>
                                        <p:tav tm="0">
                                          <p:val>
                                            <p:fltVal val="0"/>
                                          </p:val>
                                        </p:tav>
                                        <p:tav tm="100000">
                                          <p:val>
                                            <p:strVal val="#ppt_w"/>
                                          </p:val>
                                        </p:tav>
                                      </p:tavLst>
                                    </p:anim>
                                    <p:anim calcmode="lin" valueType="num">
                                      <p:cBhvr>
                                        <p:cTn id="30" dur="2000" fill="hold"/>
                                        <p:tgtEl>
                                          <p:spTgt spid="5"/>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6"/>
                                        </p:tgtEl>
                                        <p:attrNameLst>
                                          <p:attrName>style.visibility</p:attrName>
                                        </p:attrNameLst>
                                      </p:cBhvr>
                                      <p:to>
                                        <p:strVal val="visible"/>
                                      </p:to>
                                    </p:set>
                                    <p:animEffect transition="in" filter="fade">
                                      <p:cBhvr>
                                        <p:cTn id="34" dur="1000"/>
                                        <p:tgtEl>
                                          <p:spTgt spid="6"/>
                                        </p:tgtEl>
                                      </p:cBhvr>
                                    </p:animEffect>
                                    <p:anim calcmode="lin" valueType="num">
                                      <p:cBhvr>
                                        <p:cTn id="35" dur="1000" fill="hold"/>
                                        <p:tgtEl>
                                          <p:spTgt spid="6"/>
                                        </p:tgtEl>
                                        <p:attrNameLst>
                                          <p:attrName>ppt_x</p:attrName>
                                        </p:attrNameLst>
                                      </p:cBhvr>
                                      <p:tavLst>
                                        <p:tav tm="0">
                                          <p:val>
                                            <p:strVal val="#ppt_x-.1"/>
                                          </p:val>
                                        </p:tav>
                                        <p:tav tm="100000">
                                          <p:val>
                                            <p:strVal val="#ppt_x"/>
                                          </p:val>
                                        </p:tav>
                                      </p:tavLst>
                                    </p:anim>
                                    <p:anim calcmode="lin" valueType="num">
                                      <p:cBhvr>
                                        <p:cTn id="3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jpe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0(1).jpe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0(1).jpe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492500" y="217488"/>
            <a:ext cx="1835150"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El Estropajo</a:t>
            </a:r>
          </a:p>
        </p:txBody>
      </p:sp>
      <p:sp>
        <p:nvSpPr>
          <p:cNvPr id="8" name="7 CuadroTexto"/>
          <p:cNvSpPr txBox="1"/>
          <p:nvPr/>
        </p:nvSpPr>
        <p:spPr>
          <a:xfrm>
            <a:off x="250825" y="4370388"/>
            <a:ext cx="8555038"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estropajo se utilizó ya hace cuatro mil años. Los fenicios comercializaron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en Oriente el esparto, que conseguían en las regiones del sur de España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hace cuatro mil años, y vendían luego a los egipcios y a los asirios, para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tejer las esterillas, y para manufacturar estropajos.</a:t>
            </a:r>
          </a:p>
        </p:txBody>
      </p:sp>
    </p:spTree>
  </p:cSld>
  <p:clrMapOvr>
    <a:masterClrMapping/>
  </p:clrMapOvr>
  <mc:AlternateContent xmlns:mc="http://schemas.openxmlformats.org/markup-compatibility/2006" xmlns:p14="http://schemas.microsoft.com/office/powerpoint/2010/main">
    <mc:Choice Requires="p14">
      <p:transition spd="slow" p14:dur="2250" advTm="33000">
        <p14:gallery dir="l"/>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9d34e58b65a6d271e3dbb4f6b774311.jpg"/>
          <p:cNvPicPr>
            <a:picLocks noChangeAspect="1"/>
          </p:cNvPicPr>
          <p:nvPr/>
        </p:nvPicPr>
        <p:blipFill>
          <a:blip r:embed="rId2" cstate="print"/>
          <a:srcRect/>
          <a:stretch>
            <a:fillRect/>
          </a:stretch>
        </p:blipFill>
        <p:spPr bwMode="auto">
          <a:xfrm>
            <a:off x="1619250" y="0"/>
            <a:ext cx="5905500" cy="5715000"/>
          </a:xfrm>
          <a:prstGeom prst="rect">
            <a:avLst/>
          </a:prstGeom>
          <a:noFill/>
          <a:ln w="9525">
            <a:noFill/>
            <a:miter lim="800000"/>
            <a:headEnd/>
            <a:tailEnd/>
          </a:ln>
        </p:spPr>
      </p:pic>
      <p:sp>
        <p:nvSpPr>
          <p:cNvPr id="5" name="4 Paralelogramo"/>
          <p:cNvSpPr/>
          <p:nvPr/>
        </p:nvSpPr>
        <p:spPr>
          <a:xfrm>
            <a:off x="0" y="0"/>
            <a:ext cx="1571625" cy="595313"/>
          </a:xfrm>
          <a:prstGeom prst="parallelogram">
            <a:avLst>
              <a:gd name="adj" fmla="val 55317"/>
            </a:avLst>
          </a:prstGeom>
          <a:solidFill>
            <a:schemeClr val="tx1">
              <a:lumMod val="85000"/>
            </a:schemeClr>
          </a:solidFill>
          <a:ln w="31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aralelogramo"/>
          <p:cNvSpPr/>
          <p:nvPr/>
        </p:nvSpPr>
        <p:spPr>
          <a:xfrm>
            <a:off x="0" y="655638"/>
            <a:ext cx="1571625" cy="534987"/>
          </a:xfrm>
          <a:prstGeom prst="parallelogram">
            <a:avLst>
              <a:gd name="adj" fmla="val 55317"/>
            </a:avLst>
          </a:prstGeom>
          <a:solidFill>
            <a:schemeClr val="tx1">
              <a:lumMod val="85000"/>
            </a:schemeClr>
          </a:solidFill>
          <a:ln w="31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Paralelogramo"/>
          <p:cNvSpPr/>
          <p:nvPr/>
        </p:nvSpPr>
        <p:spPr>
          <a:xfrm>
            <a:off x="0" y="1250950"/>
            <a:ext cx="1571625" cy="534988"/>
          </a:xfrm>
          <a:prstGeom prst="parallelogram">
            <a:avLst>
              <a:gd name="adj" fmla="val 55317"/>
            </a:avLst>
          </a:prstGeom>
          <a:solidFill>
            <a:schemeClr val="tx1">
              <a:lumMod val="85000"/>
            </a:schemeClr>
          </a:solidFill>
          <a:ln w="31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aralelogramo"/>
          <p:cNvSpPr/>
          <p:nvPr/>
        </p:nvSpPr>
        <p:spPr>
          <a:xfrm>
            <a:off x="0" y="1846263"/>
            <a:ext cx="1571625" cy="595312"/>
          </a:xfrm>
          <a:prstGeom prst="parallelogram">
            <a:avLst>
              <a:gd name="adj" fmla="val 55317"/>
            </a:avLst>
          </a:prstGeom>
          <a:solidFill>
            <a:schemeClr val="tx1">
              <a:lumMod val="85000"/>
            </a:schemeClr>
          </a:solidFill>
          <a:ln w="31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aralelogramo"/>
          <p:cNvSpPr/>
          <p:nvPr/>
        </p:nvSpPr>
        <p:spPr>
          <a:xfrm>
            <a:off x="0" y="2500313"/>
            <a:ext cx="1571625" cy="595312"/>
          </a:xfrm>
          <a:prstGeom prst="parallelogram">
            <a:avLst>
              <a:gd name="adj" fmla="val 55317"/>
            </a:avLst>
          </a:prstGeom>
          <a:solidFill>
            <a:schemeClr val="tx1">
              <a:lumMod val="85000"/>
            </a:schemeClr>
          </a:solidFill>
          <a:ln w="31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aralelogramo"/>
          <p:cNvSpPr/>
          <p:nvPr/>
        </p:nvSpPr>
        <p:spPr>
          <a:xfrm>
            <a:off x="0" y="3155950"/>
            <a:ext cx="1571625" cy="595313"/>
          </a:xfrm>
          <a:prstGeom prst="parallelogram">
            <a:avLst>
              <a:gd name="adj" fmla="val 55317"/>
            </a:avLst>
          </a:prstGeom>
          <a:solidFill>
            <a:schemeClr val="tx1">
              <a:lumMod val="85000"/>
            </a:schemeClr>
          </a:solidFill>
          <a:ln w="31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aralelogramo"/>
          <p:cNvSpPr/>
          <p:nvPr/>
        </p:nvSpPr>
        <p:spPr>
          <a:xfrm>
            <a:off x="0" y="3810000"/>
            <a:ext cx="1571625" cy="595313"/>
          </a:xfrm>
          <a:prstGeom prst="parallelogram">
            <a:avLst>
              <a:gd name="adj" fmla="val 55317"/>
            </a:avLst>
          </a:prstGeom>
          <a:solidFill>
            <a:schemeClr val="tx1">
              <a:lumMod val="85000"/>
            </a:schemeClr>
          </a:solidFill>
          <a:ln w="31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aralelogramo"/>
          <p:cNvSpPr/>
          <p:nvPr/>
        </p:nvSpPr>
        <p:spPr>
          <a:xfrm>
            <a:off x="0" y="4465638"/>
            <a:ext cx="1571625" cy="595312"/>
          </a:xfrm>
          <a:prstGeom prst="parallelogram">
            <a:avLst>
              <a:gd name="adj" fmla="val 55317"/>
            </a:avLst>
          </a:prstGeom>
          <a:solidFill>
            <a:schemeClr val="tx1">
              <a:lumMod val="85000"/>
            </a:schemeClr>
          </a:solidFill>
          <a:ln w="31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Paralelogramo"/>
          <p:cNvSpPr/>
          <p:nvPr/>
        </p:nvSpPr>
        <p:spPr>
          <a:xfrm>
            <a:off x="0" y="5119688"/>
            <a:ext cx="1571625" cy="595312"/>
          </a:xfrm>
          <a:prstGeom prst="parallelogram">
            <a:avLst>
              <a:gd name="adj" fmla="val 55317"/>
            </a:avLst>
          </a:prstGeom>
          <a:solidFill>
            <a:schemeClr val="tx1">
              <a:lumMod val="85000"/>
            </a:schemeClr>
          </a:solidFill>
          <a:ln w="31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flipH="1">
            <a:off x="7572375" y="0"/>
            <a:ext cx="1571625" cy="536575"/>
          </a:xfrm>
          <a:prstGeom prst="parallelogram">
            <a:avLst>
              <a:gd name="adj" fmla="val 55317"/>
            </a:avLst>
          </a:prstGeom>
          <a:solidFill>
            <a:schemeClr val="tx1">
              <a:lumMod val="85000"/>
            </a:schemeClr>
          </a:solidFill>
          <a:ln w="31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flipH="1">
            <a:off x="7572375" y="595313"/>
            <a:ext cx="1571625" cy="536575"/>
          </a:xfrm>
          <a:prstGeom prst="parallelogram">
            <a:avLst>
              <a:gd name="adj" fmla="val 55317"/>
            </a:avLst>
          </a:prstGeom>
          <a:solidFill>
            <a:schemeClr val="tx1">
              <a:lumMod val="85000"/>
            </a:schemeClr>
          </a:solidFill>
          <a:ln w="31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flipH="1">
            <a:off x="7572375" y="1190625"/>
            <a:ext cx="1571625" cy="536575"/>
          </a:xfrm>
          <a:prstGeom prst="parallelogram">
            <a:avLst>
              <a:gd name="adj" fmla="val 55317"/>
            </a:avLst>
          </a:prstGeom>
          <a:solidFill>
            <a:schemeClr val="tx1">
              <a:lumMod val="85000"/>
            </a:schemeClr>
          </a:solidFill>
          <a:ln w="31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Paralelogramo"/>
          <p:cNvSpPr/>
          <p:nvPr/>
        </p:nvSpPr>
        <p:spPr>
          <a:xfrm flipH="1">
            <a:off x="7572375" y="1785938"/>
            <a:ext cx="1571625" cy="536575"/>
          </a:xfrm>
          <a:prstGeom prst="parallelogram">
            <a:avLst>
              <a:gd name="adj" fmla="val 55317"/>
            </a:avLst>
          </a:prstGeom>
          <a:solidFill>
            <a:schemeClr val="tx1">
              <a:lumMod val="85000"/>
            </a:schemeClr>
          </a:solidFill>
          <a:ln w="31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aralelogramo"/>
          <p:cNvSpPr/>
          <p:nvPr/>
        </p:nvSpPr>
        <p:spPr>
          <a:xfrm flipH="1">
            <a:off x="7572375" y="2441575"/>
            <a:ext cx="1571625" cy="534988"/>
          </a:xfrm>
          <a:prstGeom prst="parallelogram">
            <a:avLst>
              <a:gd name="adj" fmla="val 55317"/>
            </a:avLst>
          </a:prstGeom>
          <a:solidFill>
            <a:schemeClr val="tx1">
              <a:lumMod val="85000"/>
            </a:schemeClr>
          </a:solidFill>
          <a:ln w="31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Paralelogramo"/>
          <p:cNvSpPr/>
          <p:nvPr/>
        </p:nvSpPr>
        <p:spPr>
          <a:xfrm flipH="1">
            <a:off x="7572375" y="3036888"/>
            <a:ext cx="1571625" cy="534987"/>
          </a:xfrm>
          <a:prstGeom prst="parallelogram">
            <a:avLst>
              <a:gd name="adj" fmla="val 55317"/>
            </a:avLst>
          </a:prstGeom>
          <a:solidFill>
            <a:schemeClr val="tx1">
              <a:lumMod val="85000"/>
            </a:schemeClr>
          </a:solidFill>
          <a:ln w="31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Paralelogramo"/>
          <p:cNvSpPr/>
          <p:nvPr/>
        </p:nvSpPr>
        <p:spPr>
          <a:xfrm flipH="1">
            <a:off x="7572375" y="3690938"/>
            <a:ext cx="1571625" cy="595312"/>
          </a:xfrm>
          <a:prstGeom prst="parallelogram">
            <a:avLst>
              <a:gd name="adj" fmla="val 55317"/>
            </a:avLst>
          </a:prstGeom>
          <a:solidFill>
            <a:schemeClr val="tx1">
              <a:lumMod val="85000"/>
            </a:schemeClr>
          </a:solidFill>
          <a:ln w="31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Paralelogramo"/>
          <p:cNvSpPr/>
          <p:nvPr/>
        </p:nvSpPr>
        <p:spPr>
          <a:xfrm flipH="1">
            <a:off x="7572375" y="4346575"/>
            <a:ext cx="1571625" cy="654050"/>
          </a:xfrm>
          <a:prstGeom prst="parallelogram">
            <a:avLst>
              <a:gd name="adj" fmla="val 55317"/>
            </a:avLst>
          </a:prstGeom>
          <a:solidFill>
            <a:schemeClr val="tx1">
              <a:lumMod val="85000"/>
            </a:schemeClr>
          </a:solidFill>
          <a:ln w="31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Paralelogramo"/>
          <p:cNvSpPr/>
          <p:nvPr/>
        </p:nvSpPr>
        <p:spPr>
          <a:xfrm flipH="1">
            <a:off x="7572375" y="5119688"/>
            <a:ext cx="1571625" cy="595312"/>
          </a:xfrm>
          <a:prstGeom prst="parallelogram">
            <a:avLst>
              <a:gd name="adj" fmla="val 55317"/>
            </a:avLst>
          </a:prstGeom>
          <a:solidFill>
            <a:schemeClr val="tx1">
              <a:lumMod val="85000"/>
            </a:schemeClr>
          </a:solidFill>
          <a:ln w="3175">
            <a:solidFill>
              <a:schemeClr val="tx2">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CuadroTexto"/>
          <p:cNvSpPr txBox="1"/>
          <p:nvPr/>
        </p:nvSpPr>
        <p:spPr>
          <a:xfrm>
            <a:off x="2339975" y="217488"/>
            <a:ext cx="2020888"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El Frigorífico</a:t>
            </a:r>
          </a:p>
        </p:txBody>
      </p:sp>
      <p:sp>
        <p:nvSpPr>
          <p:cNvPr id="24" name="23 CuadroTexto"/>
          <p:cNvSpPr txBox="1"/>
          <p:nvPr/>
        </p:nvSpPr>
        <p:spPr>
          <a:xfrm>
            <a:off x="1692275" y="4237038"/>
            <a:ext cx="5211683" cy="1477328"/>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Hacia 1879 salió al mercado el primer frigorífico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doméstico de naturaleza mecánica, lo inventó y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fabricó el alemán Karl Van Linde. Empleaba un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circuito de amoníaco, y su sistema se accionaba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mediante bomba de vapor.</a:t>
            </a:r>
          </a:p>
        </p:txBody>
      </p:sp>
    </p:spTree>
  </p:cSld>
  <p:clrMapOvr>
    <a:masterClrMapping/>
  </p:clrMapOvr>
  <mc:AlternateContent xmlns:mc="http://schemas.openxmlformats.org/markup-compatibility/2006" xmlns:p14="http://schemas.microsoft.com/office/powerpoint/2010/main">
    <mc:Choice Requires="p14">
      <p:transition spd="slow" p14:dur="2250" advTm="30000">
        <p14:gallery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ppt_x"/>
                                          </p:val>
                                        </p:tav>
                                        <p:tav tm="100000">
                                          <p:val>
                                            <p:strVal val="#ppt_x"/>
                                          </p:val>
                                        </p:tav>
                                      </p:tavLst>
                                    </p:anim>
                                    <p:anim calcmode="lin" valueType="num">
                                      <p:cBhvr additive="base">
                                        <p:cTn id="32" dur="30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ppt_x"/>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ppt_x"/>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ppt_x"/>
                                          </p:val>
                                        </p:tav>
                                        <p:tav tm="100000">
                                          <p:val>
                                            <p:strVal val="#ppt_x"/>
                                          </p:val>
                                        </p:tav>
                                      </p:tavLst>
                                    </p:anim>
                                    <p:anim calcmode="lin" valueType="num">
                                      <p:cBhvr additive="base">
                                        <p:cTn id="44" dur="3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ppt_x"/>
                                          </p:val>
                                        </p:tav>
                                        <p:tav tm="100000">
                                          <p:val>
                                            <p:strVal val="#ppt_x"/>
                                          </p:val>
                                        </p:tav>
                                      </p:tavLst>
                                    </p:anim>
                                    <p:anim calcmode="lin" valueType="num">
                                      <p:cBhvr additive="base">
                                        <p:cTn id="48" dur="3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ppt_x"/>
                                          </p:val>
                                        </p:tav>
                                        <p:tav tm="100000">
                                          <p:val>
                                            <p:strVal val="#ppt_x"/>
                                          </p:val>
                                        </p:tav>
                                      </p:tavLst>
                                    </p:anim>
                                    <p:anim calcmode="lin" valueType="num">
                                      <p:cBhvr additive="base">
                                        <p:cTn id="52" dur="3000" fill="hold"/>
                                        <p:tgtEl>
                                          <p:spTgt spid="16"/>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ppt_x"/>
                                          </p:val>
                                        </p:tav>
                                        <p:tav tm="100000">
                                          <p:val>
                                            <p:strVal val="#ppt_x"/>
                                          </p:val>
                                        </p:tav>
                                      </p:tavLst>
                                    </p:anim>
                                    <p:anim calcmode="lin" valueType="num">
                                      <p:cBhvr additive="base">
                                        <p:cTn id="56" dur="3000" fill="hold"/>
                                        <p:tgtEl>
                                          <p:spTgt spid="17"/>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ppt_x"/>
                                          </p:val>
                                        </p:tav>
                                        <p:tav tm="100000">
                                          <p:val>
                                            <p:strVal val="#ppt_x"/>
                                          </p:val>
                                        </p:tav>
                                      </p:tavLst>
                                    </p:anim>
                                    <p:anim calcmode="lin" valueType="num">
                                      <p:cBhvr additive="base">
                                        <p:cTn id="60" dur="3000" fill="hold"/>
                                        <p:tgtEl>
                                          <p:spTgt spid="18"/>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ppt_x"/>
                                          </p:val>
                                        </p:tav>
                                        <p:tav tm="100000">
                                          <p:val>
                                            <p:strVal val="#ppt_x"/>
                                          </p:val>
                                        </p:tav>
                                      </p:tavLst>
                                    </p:anim>
                                    <p:anim calcmode="lin" valueType="num">
                                      <p:cBhvr additive="base">
                                        <p:cTn id="64" dur="3000" fill="hold"/>
                                        <p:tgtEl>
                                          <p:spTgt spid="19"/>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ppt_x"/>
                                          </p:val>
                                        </p:tav>
                                        <p:tav tm="100000">
                                          <p:val>
                                            <p:strVal val="#ppt_x"/>
                                          </p:val>
                                        </p:tav>
                                      </p:tavLst>
                                    </p:anim>
                                    <p:anim calcmode="lin" valueType="num">
                                      <p:cBhvr additive="base">
                                        <p:cTn id="68" dur="3000" fill="hold"/>
                                        <p:tgtEl>
                                          <p:spTgt spid="20"/>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3000" fill="hold"/>
                                        <p:tgtEl>
                                          <p:spTgt spid="21"/>
                                        </p:tgtEl>
                                        <p:attrNameLst>
                                          <p:attrName>ppt_x</p:attrName>
                                        </p:attrNameLst>
                                      </p:cBhvr>
                                      <p:tavLst>
                                        <p:tav tm="0">
                                          <p:val>
                                            <p:strVal val="#ppt_x"/>
                                          </p:val>
                                        </p:tav>
                                        <p:tav tm="100000">
                                          <p:val>
                                            <p:strVal val="#ppt_x"/>
                                          </p:val>
                                        </p:tav>
                                      </p:tavLst>
                                    </p:anim>
                                    <p:anim calcmode="lin" valueType="num">
                                      <p:cBhvr additive="base">
                                        <p:cTn id="72" dur="3000" fill="hold"/>
                                        <p:tgtEl>
                                          <p:spTgt spid="21"/>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ppt_x"/>
                                          </p:val>
                                        </p:tav>
                                        <p:tav tm="100000">
                                          <p:val>
                                            <p:strVal val="#ppt_x"/>
                                          </p:val>
                                        </p:tav>
                                      </p:tavLst>
                                    </p:anim>
                                    <p:anim calcmode="lin" valueType="num">
                                      <p:cBhvr additive="base">
                                        <p:cTn id="76" dur="3000" fill="hold"/>
                                        <p:tgtEl>
                                          <p:spTgt spid="22"/>
                                        </p:tgtEl>
                                        <p:attrNameLst>
                                          <p:attrName>ppt_y</p:attrName>
                                        </p:attrNameLst>
                                      </p:cBhvr>
                                      <p:tavLst>
                                        <p:tav tm="0">
                                          <p:val>
                                            <p:strVal val="1+#ppt_h/2"/>
                                          </p:val>
                                        </p:tav>
                                        <p:tav tm="100000">
                                          <p:val>
                                            <p:strVal val="#ppt_y"/>
                                          </p:val>
                                        </p:tav>
                                      </p:tavLst>
                                    </p:anim>
                                  </p:childTnLst>
                                </p:cTn>
                              </p:par>
                              <p:par>
                                <p:cTn id="77" presetID="17" presetClass="entr" presetSubtype="4"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p:cTn id="79" dur="3000" fill="hold"/>
                                        <p:tgtEl>
                                          <p:spTgt spid="4"/>
                                        </p:tgtEl>
                                        <p:attrNameLst>
                                          <p:attrName>ppt_x</p:attrName>
                                        </p:attrNameLst>
                                      </p:cBhvr>
                                      <p:tavLst>
                                        <p:tav tm="0">
                                          <p:val>
                                            <p:strVal val="#ppt_x"/>
                                          </p:val>
                                        </p:tav>
                                        <p:tav tm="100000">
                                          <p:val>
                                            <p:strVal val="#ppt_x"/>
                                          </p:val>
                                        </p:tav>
                                      </p:tavLst>
                                    </p:anim>
                                    <p:anim calcmode="lin" valueType="num">
                                      <p:cBhvr>
                                        <p:cTn id="80" dur="3000" fill="hold"/>
                                        <p:tgtEl>
                                          <p:spTgt spid="4"/>
                                        </p:tgtEl>
                                        <p:attrNameLst>
                                          <p:attrName>ppt_y</p:attrName>
                                        </p:attrNameLst>
                                      </p:cBhvr>
                                      <p:tavLst>
                                        <p:tav tm="0">
                                          <p:val>
                                            <p:strVal val="#ppt_y+#ppt_h/2"/>
                                          </p:val>
                                        </p:tav>
                                        <p:tav tm="100000">
                                          <p:val>
                                            <p:strVal val="#ppt_y"/>
                                          </p:val>
                                        </p:tav>
                                      </p:tavLst>
                                    </p:anim>
                                    <p:anim calcmode="lin" valueType="num">
                                      <p:cBhvr>
                                        <p:cTn id="81" dur="3000" fill="hold"/>
                                        <p:tgtEl>
                                          <p:spTgt spid="4"/>
                                        </p:tgtEl>
                                        <p:attrNameLst>
                                          <p:attrName>ppt_w</p:attrName>
                                        </p:attrNameLst>
                                      </p:cBhvr>
                                      <p:tavLst>
                                        <p:tav tm="0">
                                          <p:val>
                                            <p:strVal val="#ppt_w"/>
                                          </p:val>
                                        </p:tav>
                                        <p:tav tm="100000">
                                          <p:val>
                                            <p:strVal val="#ppt_w"/>
                                          </p:val>
                                        </p:tav>
                                      </p:tavLst>
                                    </p:anim>
                                    <p:anim calcmode="lin" valueType="num">
                                      <p:cBhvr>
                                        <p:cTn id="82" dur="3000" fill="hold"/>
                                        <p:tgtEl>
                                          <p:spTgt spid="4"/>
                                        </p:tgtEl>
                                        <p:attrNameLst>
                                          <p:attrName>ppt_h</p:attrName>
                                        </p:attrNameLst>
                                      </p:cBhvr>
                                      <p:tavLst>
                                        <p:tav tm="0">
                                          <p:val>
                                            <p:fltVal val="0"/>
                                          </p:val>
                                        </p:tav>
                                        <p:tav tm="100000">
                                          <p:val>
                                            <p:strVal val="#ppt_h"/>
                                          </p:val>
                                        </p:tav>
                                      </p:tavLst>
                                    </p:anim>
                                  </p:childTnLst>
                                </p:cTn>
                              </p:par>
                              <p:par>
                                <p:cTn id="83" presetID="3" presetClass="entr" presetSubtype="10" fill="hold" nodeType="with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blinds(horizontal)">
                                      <p:cBhvr>
                                        <p:cTn id="85" dur="3000"/>
                                        <p:tgtEl>
                                          <p:spTgt spid="4"/>
                                        </p:tgtEl>
                                      </p:cBhvr>
                                    </p:animEffect>
                                  </p:childTnLst>
                                </p:cTn>
                              </p:par>
                            </p:childTnLst>
                          </p:cTn>
                        </p:par>
                        <p:par>
                          <p:cTn id="86" fill="hold">
                            <p:stCondLst>
                              <p:cond delay="3000"/>
                            </p:stCondLst>
                            <p:childTnLst>
                              <p:par>
                                <p:cTn id="87" presetID="23" presetClass="entr" presetSubtype="16" fill="hold" nodeType="afterEffect">
                                  <p:stCondLst>
                                    <p:cond delay="0"/>
                                  </p:stCondLst>
                                  <p:childTnLst>
                                    <p:set>
                                      <p:cBhvr>
                                        <p:cTn id="88" dur="1" fill="hold">
                                          <p:stCondLst>
                                            <p:cond delay="0"/>
                                          </p:stCondLst>
                                        </p:cTn>
                                        <p:tgtEl>
                                          <p:spTgt spid="23">
                                            <p:txEl>
                                              <p:pRg st="0" end="0"/>
                                            </p:txEl>
                                          </p:spTgt>
                                        </p:tgtEl>
                                        <p:attrNameLst>
                                          <p:attrName>style.visibility</p:attrName>
                                        </p:attrNameLst>
                                      </p:cBhvr>
                                      <p:to>
                                        <p:strVal val="visible"/>
                                      </p:to>
                                    </p:set>
                                    <p:anim calcmode="lin" valueType="num">
                                      <p:cBhvr>
                                        <p:cTn id="89" dur="2000" fill="hold"/>
                                        <p:tgtEl>
                                          <p:spTgt spid="23">
                                            <p:txEl>
                                              <p:pRg st="0" end="0"/>
                                            </p:txEl>
                                          </p:spTgt>
                                        </p:tgtEl>
                                        <p:attrNameLst>
                                          <p:attrName>ppt_w</p:attrName>
                                        </p:attrNameLst>
                                      </p:cBhvr>
                                      <p:tavLst>
                                        <p:tav tm="0">
                                          <p:val>
                                            <p:fltVal val="0"/>
                                          </p:val>
                                        </p:tav>
                                        <p:tav tm="100000">
                                          <p:val>
                                            <p:strVal val="#ppt_w"/>
                                          </p:val>
                                        </p:tav>
                                      </p:tavLst>
                                    </p:anim>
                                    <p:anim calcmode="lin" valueType="num">
                                      <p:cBhvr>
                                        <p:cTn id="90" dur="2000" fill="hold"/>
                                        <p:tgtEl>
                                          <p:spTgt spid="23">
                                            <p:txEl>
                                              <p:pRg st="0" end="0"/>
                                            </p:txEl>
                                          </p:spTgt>
                                        </p:tgtEl>
                                        <p:attrNameLst>
                                          <p:attrName>ppt_h</p:attrName>
                                        </p:attrNameLst>
                                      </p:cBhvr>
                                      <p:tavLst>
                                        <p:tav tm="0">
                                          <p:val>
                                            <p:fltVal val="0"/>
                                          </p:val>
                                        </p:tav>
                                        <p:tav tm="100000">
                                          <p:val>
                                            <p:strVal val="#ppt_h"/>
                                          </p:val>
                                        </p:tav>
                                      </p:tavLst>
                                    </p:anim>
                                  </p:childTnLst>
                                </p:cTn>
                              </p:par>
                            </p:childTnLst>
                          </p:cTn>
                        </p:par>
                        <p:par>
                          <p:cTn id="91" fill="hold">
                            <p:stCondLst>
                              <p:cond delay="5000"/>
                            </p:stCondLst>
                            <p:childTnLst>
                              <p:par>
                                <p:cTn id="92" presetID="40" presetClass="entr" presetSubtype="0" fill="hold" grpId="0" nodeType="afterEffect">
                                  <p:stCondLst>
                                    <p:cond delay="0"/>
                                  </p:stCondLst>
                                  <p:iterate type="lt">
                                    <p:tmPct val="10000"/>
                                  </p:iterate>
                                  <p:childTnLst>
                                    <p:set>
                                      <p:cBhvr>
                                        <p:cTn id="93" dur="1" fill="hold">
                                          <p:stCondLst>
                                            <p:cond delay="0"/>
                                          </p:stCondLst>
                                        </p:cTn>
                                        <p:tgtEl>
                                          <p:spTgt spid="24"/>
                                        </p:tgtEl>
                                        <p:attrNameLst>
                                          <p:attrName>style.visibility</p:attrName>
                                        </p:attrNameLst>
                                      </p:cBhvr>
                                      <p:to>
                                        <p:strVal val="visible"/>
                                      </p:to>
                                    </p:set>
                                    <p:animEffect transition="in" filter="fade">
                                      <p:cBhvr>
                                        <p:cTn id="94" dur="1000"/>
                                        <p:tgtEl>
                                          <p:spTgt spid="24"/>
                                        </p:tgtEl>
                                      </p:cBhvr>
                                    </p:animEffect>
                                    <p:anim calcmode="lin" valueType="num">
                                      <p:cBhvr>
                                        <p:cTn id="95" dur="1000" fill="hold"/>
                                        <p:tgtEl>
                                          <p:spTgt spid="24"/>
                                        </p:tgtEl>
                                        <p:attrNameLst>
                                          <p:attrName>ppt_x</p:attrName>
                                        </p:attrNameLst>
                                      </p:cBhvr>
                                      <p:tavLst>
                                        <p:tav tm="0">
                                          <p:val>
                                            <p:strVal val="#ppt_x-.1"/>
                                          </p:val>
                                        </p:tav>
                                        <p:tav tm="100000">
                                          <p:val>
                                            <p:strVal val="#ppt_x"/>
                                          </p:val>
                                        </p:tav>
                                      </p:tavLst>
                                    </p:anim>
                                    <p:anim calcmode="lin" valueType="num">
                                      <p:cBhvr>
                                        <p:cTn id="96"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ok.com.ua-63163.jpg"/>
          <p:cNvPicPr>
            <a:picLocks noChangeAspect="1"/>
          </p:cNvPicPr>
          <p:nvPr/>
        </p:nvPicPr>
        <p:blipFill>
          <a:blip r:embed="rId2" cstate="print"/>
          <a:srcRect/>
          <a:stretch>
            <a:fillRect/>
          </a:stretch>
        </p:blipFill>
        <p:spPr bwMode="auto">
          <a:xfrm>
            <a:off x="0" y="7938"/>
            <a:ext cx="9144000" cy="5707062"/>
          </a:xfrm>
          <a:prstGeom prst="rect">
            <a:avLst/>
          </a:prstGeom>
          <a:noFill/>
          <a:ln w="9525">
            <a:noFill/>
            <a:miter lim="800000"/>
            <a:headEnd/>
            <a:tailEnd/>
          </a:ln>
        </p:spPr>
      </p:pic>
      <p:pic>
        <p:nvPicPr>
          <p:cNvPr id="5" name="4 Imagen" descr="look.com.ua-63163.jpg"/>
          <p:cNvPicPr>
            <a:picLocks noChangeAspect="1"/>
          </p:cNvPicPr>
          <p:nvPr/>
        </p:nvPicPr>
        <p:blipFill>
          <a:blip r:embed="rId2" cstate="print"/>
          <a:srcRect/>
          <a:stretch>
            <a:fillRect/>
          </a:stretch>
        </p:blipFill>
        <p:spPr bwMode="auto">
          <a:xfrm>
            <a:off x="0" y="0"/>
            <a:ext cx="9144000" cy="5707063"/>
          </a:xfrm>
          <a:prstGeom prst="rect">
            <a:avLst/>
          </a:prstGeom>
          <a:noFill/>
          <a:ln w="9525">
            <a:noFill/>
            <a:miter lim="800000"/>
            <a:headEnd/>
            <a:tailEnd/>
          </a:ln>
        </p:spPr>
      </p:pic>
      <p:pic>
        <p:nvPicPr>
          <p:cNvPr id="6" name="5 Imagen" descr="look.com.ua-6316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484438" y="157163"/>
            <a:ext cx="2730500"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La Taza del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Water</a:t>
            </a:r>
            <a:endPar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endParaRPr>
          </a:p>
        </p:txBody>
      </p:sp>
      <p:sp>
        <p:nvSpPr>
          <p:cNvPr id="8" name="7 CuadroTexto"/>
          <p:cNvSpPr txBox="1"/>
          <p:nvPr/>
        </p:nvSpPr>
        <p:spPr>
          <a:xfrm>
            <a:off x="1042988" y="4370388"/>
            <a:ext cx="7032823" cy="1200329"/>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Hasta 1775 no se patentó un W.C. de cisterna, el inglés Alexander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Cummings, lo hizo, aunque con malos resultados: goteaba. Tres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años después retomó la idea Samuel </a:t>
            </a:r>
            <a:r>
              <a:rPr lang="es-ES" i="1" dirty="0" err="1">
                <a:effectLst>
                  <a:glow rad="101600">
                    <a:schemeClr val="accent2">
                      <a:satMod val="175000"/>
                      <a:alpha val="40000"/>
                    </a:schemeClr>
                  </a:glow>
                  <a:outerShdw blurRad="38100" dist="38100" dir="2700000" algn="tl">
                    <a:srgbClr val="000000">
                      <a:alpha val="43137"/>
                    </a:srgbClr>
                  </a:outerShdw>
                </a:effectLst>
              </a:rPr>
              <a:t>Prosse</a:t>
            </a:r>
            <a:r>
              <a:rPr lang="es-ES" i="1" dirty="0">
                <a:effectLst>
                  <a:glow rad="101600">
                    <a:schemeClr val="accent2">
                      <a:satMod val="175000"/>
                      <a:alpha val="40000"/>
                    </a:schemeClr>
                  </a:glow>
                  <a:outerShdw blurRad="38100" dist="38100" dir="2700000" algn="tl">
                    <a:srgbClr val="000000">
                      <a:alpha val="43137"/>
                    </a:srgbClr>
                  </a:outerShdw>
                </a:effectLst>
              </a:rPr>
              <a:t>, introduciendo una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solución definitiva, la válvula esférica.</a:t>
            </a:r>
          </a:p>
        </p:txBody>
      </p:sp>
    </p:spTree>
  </p:cSld>
  <p:clrMapOvr>
    <a:masterClrMapping/>
  </p:clrMapOvr>
  <mc:AlternateContent xmlns:mc="http://schemas.openxmlformats.org/markup-compatibility/2006" xmlns:p14="http://schemas.microsoft.com/office/powerpoint/2010/main">
    <mc:Choice Requires="p14">
      <p:transition spd="slow" p14:dur="2000" advTm="29000">
        <p14:switch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par>
                          <p:cTn id="26" fill="hold">
                            <p:stCondLst>
                              <p:cond delay="3000"/>
                            </p:stCondLst>
                            <p:childTnLst>
                              <p:par>
                                <p:cTn id="27" presetID="23" presetClass="entr" presetSubtype="16" fill="hold" nodeType="afterEffect">
                                  <p:stCondLst>
                                    <p:cond delay="0"/>
                                  </p:stCondLst>
                                  <p:childTnLst>
                                    <p:set>
                                      <p:cBhvr>
                                        <p:cTn id="28" dur="1" fill="hold">
                                          <p:stCondLst>
                                            <p:cond delay="0"/>
                                          </p:stCondLst>
                                        </p:cTn>
                                        <p:tgtEl>
                                          <p:spTgt spid="7">
                                            <p:txEl>
                                              <p:pRg st="0" end="0"/>
                                            </p:txEl>
                                          </p:spTgt>
                                        </p:tgtEl>
                                        <p:attrNameLst>
                                          <p:attrName>style.visibility</p:attrName>
                                        </p:attrNameLst>
                                      </p:cBhvr>
                                      <p:to>
                                        <p:strVal val="visible"/>
                                      </p:to>
                                    </p:set>
                                    <p:anim calcmode="lin" valueType="num">
                                      <p:cBhvr>
                                        <p:cTn id="29" dur="2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30" dur="2000" fill="hold"/>
                                        <p:tgtEl>
                                          <p:spTgt spid="7">
                                            <p:txEl>
                                              <p:pRg st="0" end="0"/>
                                            </p:txEl>
                                          </p:spTgt>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0(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0(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124075" y="481013"/>
            <a:ext cx="1568450"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Los </a:t>
            </a:r>
            <a:r>
              <a:rPr lang="es-ES" sz="2000" b="1" dirty="0" err="1">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Clinex</a:t>
            </a:r>
            <a:endPar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endParaRPr>
          </a:p>
        </p:txBody>
      </p:sp>
      <p:sp>
        <p:nvSpPr>
          <p:cNvPr id="8" name="7 CuadroTexto"/>
          <p:cNvSpPr txBox="1"/>
          <p:nvPr/>
        </p:nvSpPr>
        <p:spPr>
          <a:xfrm>
            <a:off x="900113" y="4370388"/>
            <a:ext cx="7632700"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Entre las cosas que se han inventado solas, o cuya necesidad y uso ha sido posterior a su primer diseño, se encuentran los </a:t>
            </a:r>
            <a:r>
              <a:rPr lang="es-ES" i="1" dirty="0" err="1">
                <a:effectLst>
                  <a:glow rad="101600">
                    <a:schemeClr val="accent2">
                      <a:satMod val="175000"/>
                      <a:alpha val="40000"/>
                    </a:schemeClr>
                  </a:glow>
                  <a:outerShdw blurRad="38100" dist="38100" dir="2700000" algn="tl">
                    <a:srgbClr val="000000">
                      <a:alpha val="43137"/>
                    </a:srgbClr>
                  </a:outerShdw>
                </a:effectLst>
              </a:rPr>
              <a:t>kleenex</a:t>
            </a:r>
            <a:r>
              <a:rPr lang="es-ES" i="1" dirty="0">
                <a:effectLst>
                  <a:glow rad="101600">
                    <a:schemeClr val="accent2">
                      <a:satMod val="175000"/>
                      <a:alpha val="40000"/>
                    </a:schemeClr>
                  </a:glow>
                  <a:outerShdw blurRad="38100" dist="38100" dir="2700000" algn="tl">
                    <a:srgbClr val="000000">
                      <a:alpha val="43137"/>
                    </a:srgbClr>
                  </a:outerShdw>
                </a:effectLst>
              </a:rPr>
              <a:t>, o pañuelitos desechables, nacidos a lo largo de la primera Guerra Mundial, entre 1914 y 1918.</a:t>
            </a:r>
          </a:p>
        </p:txBody>
      </p:sp>
    </p:spTree>
  </p:cSld>
  <p:clrMapOvr>
    <a:masterClrMapping/>
  </p:clrMapOvr>
  <mc:AlternateContent xmlns:mc="http://schemas.openxmlformats.org/markup-compatibility/2006" xmlns:p14="http://schemas.microsoft.com/office/powerpoint/2010/main">
    <mc:Choice Requires="p14">
      <p:transition spd="slow" p14:dur="2000" advTm="28000">
        <p14:switch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3" presetClass="exit" presetSubtype="16" fill="hold" nodeType="withEffect">
                                  <p:stCondLst>
                                    <p:cond delay="0"/>
                                  </p:stCondLst>
                                  <p:childTnLst>
                                    <p:animEffect transition="out" filter="plus(i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6"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in)">
                                      <p:cBhvr>
                                        <p:cTn id="21" dur="3000"/>
                                        <p:tgtEl>
                                          <p:spTgt spid="4"/>
                                        </p:tgtEl>
                                      </p:cBhvr>
                                    </p:animEffect>
                                  </p:childTnLst>
                                </p:cTn>
                              </p:par>
                            </p:childTnLst>
                          </p:cTn>
                        </p:par>
                        <p:par>
                          <p:cTn id="22" fill="hold">
                            <p:stCondLst>
                              <p:cond delay="3000"/>
                            </p:stCondLst>
                            <p:childTnLst>
                              <p:par>
                                <p:cTn id="23" presetID="2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1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0(1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7" name="6 Imagen" descr="0(1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2339975" y="696913"/>
            <a:ext cx="2636838"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El Secador de pelo</a:t>
            </a:r>
          </a:p>
        </p:txBody>
      </p:sp>
      <p:sp>
        <p:nvSpPr>
          <p:cNvPr id="9" name="8 CuadroTexto"/>
          <p:cNvSpPr txBox="1"/>
          <p:nvPr/>
        </p:nvSpPr>
        <p:spPr>
          <a:xfrm>
            <a:off x="468313" y="4586288"/>
            <a:ext cx="8208962"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secadora de pelo nació en la misma ciudad donde se había inventado la licuadora, Racine, en el Estado de Wisconsin. Allí aparecieron en 1920 los primeros modelos de secadora de pelo de la historia.</a:t>
            </a:r>
          </a:p>
        </p:txBody>
      </p:sp>
    </p:spTree>
  </p:cSld>
  <p:clrMapOvr>
    <a:masterClrMapping/>
  </p:clrMapOvr>
  <mc:AlternateContent xmlns:mc="http://schemas.openxmlformats.org/markup-compatibility/2006" xmlns:p14="http://schemas.microsoft.com/office/powerpoint/2010/main">
    <mc:Choice Requires="p14">
      <p:transition spd="slow" p14:dur="2000" advTm="25000">
        <p14:doors dir="vert"/>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strVal val="4/3*ppt_w"/>
                                          </p:val>
                                        </p:tav>
                                      </p:tavLst>
                                    </p:anim>
                                    <p:anim calcmode="lin" valueType="num">
                                      <p:cBhvr>
                                        <p:cTn id="7" dur="3000"/>
                                        <p:tgtEl>
                                          <p:spTgt spid="7"/>
                                        </p:tgtEl>
                                        <p:attrNameLst>
                                          <p:attrName>ppt_h</p:attrName>
                                        </p:attrNameLst>
                                      </p:cBhvr>
                                      <p:tavLst>
                                        <p:tav tm="0">
                                          <p:val>
                                            <p:strVal val="ppt_h"/>
                                          </p:val>
                                        </p:tav>
                                        <p:tav tm="100000">
                                          <p:val>
                                            <p:strVal val="4/3*ppt_h"/>
                                          </p:val>
                                        </p:tav>
                                      </p:tavLst>
                                    </p:anim>
                                    <p:set>
                                      <p:cBhvr>
                                        <p:cTn id="8" dur="1" fill="hold">
                                          <p:stCondLst>
                                            <p:cond delay="2999"/>
                                          </p:stCondLst>
                                        </p:cTn>
                                        <p:tgtEl>
                                          <p:spTgt spid="7"/>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6"/>
                                        </p:tgtEl>
                                        <p:attrNameLst>
                                          <p:attrName>ppt_w</p:attrName>
                                        </p:attrNameLst>
                                      </p:cBhvr>
                                      <p:tavLst>
                                        <p:tav tm="0">
                                          <p:val>
                                            <p:strVal val="ppt_w"/>
                                          </p:val>
                                        </p:tav>
                                        <p:tav tm="100000">
                                          <p:val>
                                            <p:fltVal val="0"/>
                                          </p:val>
                                        </p:tav>
                                      </p:tavLst>
                                    </p:anim>
                                    <p:anim calcmode="lin" valueType="num">
                                      <p:cBhvr>
                                        <p:cTn id="14" dur="3000"/>
                                        <p:tgtEl>
                                          <p:spTgt spid="6"/>
                                        </p:tgtEl>
                                        <p:attrNameLst>
                                          <p:attrName>ppt_h</p:attrName>
                                        </p:attrNameLst>
                                      </p:cBhvr>
                                      <p:tavLst>
                                        <p:tav tm="0">
                                          <p:val>
                                            <p:strVal val="ppt_h"/>
                                          </p:val>
                                        </p:tav>
                                        <p:tav tm="100000">
                                          <p:val>
                                            <p:strVal val="ppt_h"/>
                                          </p:val>
                                        </p:tav>
                                      </p:tavLst>
                                    </p:anim>
                                    <p:set>
                                      <p:cBhvr>
                                        <p:cTn id="15" dur="1" fill="hold">
                                          <p:stCondLst>
                                            <p:cond delay="2999"/>
                                          </p:stCondLst>
                                        </p:cTn>
                                        <p:tgtEl>
                                          <p:spTgt spid="6"/>
                                        </p:tgtEl>
                                        <p:attrNameLst>
                                          <p:attrName>style.visibility</p:attrName>
                                        </p:attrNameLst>
                                      </p:cBhvr>
                                      <p:to>
                                        <p:strVal val="hidden"/>
                                      </p:to>
                                    </p:set>
                                  </p:childTnLst>
                                </p:cTn>
                              </p:par>
                              <p:par>
                                <p:cTn id="16" presetID="5" presetClass="exit" presetSubtype="10" fill="hold" nodeType="withEffect">
                                  <p:stCondLst>
                                    <p:cond delay="0"/>
                                  </p:stCondLst>
                                  <p:childTnLst>
                                    <p:animEffect transition="out" filter="checkerboard(across)">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strVal val="4/3*#ppt_w"/>
                                          </p:val>
                                        </p:tav>
                                        <p:tav tm="100000">
                                          <p:val>
                                            <p:strVal val="#ppt_w"/>
                                          </p:val>
                                        </p:tav>
                                      </p:tavLst>
                                    </p:anim>
                                    <p:anim calcmode="lin" valueType="num">
                                      <p:cBhvr>
                                        <p:cTn id="22" dur="3000" fill="hold"/>
                                        <p:tgtEl>
                                          <p:spTgt spid="5"/>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plus(out)">
                                      <p:cBhvr>
                                        <p:cTn id="25" dur="3000"/>
                                        <p:tgtEl>
                                          <p:spTgt spid="5"/>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9"/>
                                        </p:tgtEl>
                                        <p:attrNameLst>
                                          <p:attrName>style.visibility</p:attrName>
                                        </p:attrNameLst>
                                      </p:cBhvr>
                                      <p:to>
                                        <p:strVal val="visible"/>
                                      </p:to>
                                    </p:set>
                                    <p:animEffect transition="in" filter="fade">
                                      <p:cBhvr>
                                        <p:cTn id="34" dur="1000"/>
                                        <p:tgtEl>
                                          <p:spTgt spid="9"/>
                                        </p:tgtEl>
                                      </p:cBhvr>
                                    </p:animEffect>
                                    <p:anim calcmode="lin" valueType="num">
                                      <p:cBhvr>
                                        <p:cTn id="35" dur="1000" fill="hold"/>
                                        <p:tgtEl>
                                          <p:spTgt spid="9"/>
                                        </p:tgtEl>
                                        <p:attrNameLst>
                                          <p:attrName>ppt_x</p:attrName>
                                        </p:attrNameLst>
                                      </p:cBhvr>
                                      <p:tavLst>
                                        <p:tav tm="0">
                                          <p:val>
                                            <p:strVal val="#ppt_x-.1"/>
                                          </p:val>
                                        </p:tav>
                                        <p:tav tm="100000">
                                          <p:val>
                                            <p:strVal val="#ppt_x"/>
                                          </p:val>
                                        </p:tav>
                                      </p:tavLst>
                                    </p:anim>
                                    <p:anim calcmode="lin" valueType="num">
                                      <p:cBhvr>
                                        <p:cTn id="3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jpe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0(5).jpe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419475" y="1489075"/>
            <a:ext cx="1395413"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El Lápiz </a:t>
            </a:r>
          </a:p>
        </p:txBody>
      </p:sp>
      <p:sp>
        <p:nvSpPr>
          <p:cNvPr id="7" name="6 CuadroTexto"/>
          <p:cNvSpPr txBox="1"/>
          <p:nvPr/>
        </p:nvSpPr>
        <p:spPr>
          <a:xfrm>
            <a:off x="1187450" y="4873625"/>
            <a:ext cx="6583854" cy="646331"/>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lápiz, coincidiendo con el hallazgo del grafito, se inventó en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1565, en la región inglesa de Cumberland.</a:t>
            </a:r>
          </a:p>
        </p:txBody>
      </p:sp>
    </p:spTree>
  </p:cSld>
  <p:clrMapOvr>
    <a:masterClrMapping/>
  </p:clrMapOvr>
  <mc:AlternateContent xmlns:mc="http://schemas.openxmlformats.org/markup-compatibility/2006" xmlns:p14="http://schemas.microsoft.com/office/powerpoint/2010/main">
    <mc:Choice Requires="p14">
      <p:transition spd="slow" p14:dur="2000" advTm="18000">
        <p14:doors dir="vert"/>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3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par>
                          <p:cTn id="19" fill="hold">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B1F.jpg"/>
          <p:cNvPicPr>
            <a:picLocks noGrp="1" noChangeAspect="1"/>
          </p:cNvPicPr>
          <p:nvPr>
            <p:ph idx="4294967295"/>
          </p:nvPr>
        </p:nvPicPr>
        <p:blipFill>
          <a:blip r:embed="rId2" cstate="print"/>
          <a:srcRect/>
          <a:stretch>
            <a:fillRect/>
          </a:stretch>
        </p:blipFill>
        <p:spPr>
          <a:xfrm>
            <a:off x="0" y="1117600"/>
            <a:ext cx="9144000" cy="3540125"/>
          </a:xfrm>
        </p:spPr>
      </p:pic>
      <p:pic>
        <p:nvPicPr>
          <p:cNvPr id="5" name="4 Imagen" descr="KsOR7aZ0UFDcd10MDZq62cxUXmU.png"/>
          <p:cNvPicPr>
            <a:picLocks noChangeAspect="1"/>
          </p:cNvPicPr>
          <p:nvPr/>
        </p:nvPicPr>
        <p:blipFill>
          <a:blip r:embed="rId3" cstate="print">
            <a:duotone>
              <a:schemeClr val="accent6">
                <a:shade val="45000"/>
                <a:satMod val="135000"/>
              </a:schemeClr>
              <a:prstClr val="white"/>
            </a:duotone>
          </a:blip>
          <a:srcRect/>
          <a:stretch>
            <a:fillRect/>
          </a:stretch>
        </p:blipFill>
        <p:spPr bwMode="auto">
          <a:xfrm>
            <a:off x="2" y="1"/>
            <a:ext cx="1749425" cy="1071562"/>
          </a:xfrm>
          <a:prstGeom prst="rect">
            <a:avLst/>
          </a:prstGeom>
          <a:noFill/>
          <a:ln w="9525">
            <a:noFill/>
            <a:miter lim="800000"/>
            <a:headEnd/>
            <a:tailEnd/>
          </a:ln>
        </p:spPr>
      </p:pic>
      <p:pic>
        <p:nvPicPr>
          <p:cNvPr id="8" name="7 Imagen" descr="KsOR7aZ0UFDcd10MDZq62cxUXmU.png"/>
          <p:cNvPicPr>
            <a:picLocks noChangeAspect="1"/>
          </p:cNvPicPr>
          <p:nvPr/>
        </p:nvPicPr>
        <p:blipFill>
          <a:blip r:embed="rId3" cstate="print">
            <a:duotone>
              <a:schemeClr val="accent6">
                <a:shade val="45000"/>
                <a:satMod val="135000"/>
              </a:schemeClr>
              <a:prstClr val="white"/>
            </a:duotone>
          </a:blip>
          <a:srcRect/>
          <a:stretch>
            <a:fillRect/>
          </a:stretch>
        </p:blipFill>
        <p:spPr bwMode="auto">
          <a:xfrm>
            <a:off x="2000252" y="1"/>
            <a:ext cx="1749425" cy="1071562"/>
          </a:xfrm>
          <a:prstGeom prst="rect">
            <a:avLst/>
          </a:prstGeom>
          <a:noFill/>
          <a:ln w="9525">
            <a:noFill/>
            <a:miter lim="800000"/>
            <a:headEnd/>
            <a:tailEnd/>
          </a:ln>
        </p:spPr>
      </p:pic>
      <p:pic>
        <p:nvPicPr>
          <p:cNvPr id="9" name="8 Imagen" descr="KsOR7aZ0UFDcd10MDZq62cxUXmU.png"/>
          <p:cNvPicPr>
            <a:picLocks noChangeAspect="1"/>
          </p:cNvPicPr>
          <p:nvPr/>
        </p:nvPicPr>
        <p:blipFill>
          <a:blip r:embed="rId3" cstate="print">
            <a:duotone>
              <a:schemeClr val="accent6">
                <a:shade val="45000"/>
                <a:satMod val="135000"/>
              </a:schemeClr>
              <a:prstClr val="white"/>
            </a:duotone>
          </a:blip>
          <a:srcRect/>
          <a:stretch>
            <a:fillRect/>
          </a:stretch>
        </p:blipFill>
        <p:spPr bwMode="auto">
          <a:xfrm>
            <a:off x="3786189" y="1"/>
            <a:ext cx="1749425" cy="1071562"/>
          </a:xfrm>
          <a:prstGeom prst="rect">
            <a:avLst/>
          </a:prstGeom>
          <a:noFill/>
          <a:ln w="9525">
            <a:noFill/>
            <a:miter lim="800000"/>
            <a:headEnd/>
            <a:tailEnd/>
          </a:ln>
        </p:spPr>
      </p:pic>
      <p:pic>
        <p:nvPicPr>
          <p:cNvPr id="10" name="9 Imagen" descr="KsOR7aZ0UFDcd10MDZq62cxUXmU.png"/>
          <p:cNvPicPr>
            <a:picLocks noChangeAspect="1"/>
          </p:cNvPicPr>
          <p:nvPr/>
        </p:nvPicPr>
        <p:blipFill>
          <a:blip r:embed="rId3" cstate="print">
            <a:duotone>
              <a:schemeClr val="accent6">
                <a:shade val="45000"/>
                <a:satMod val="135000"/>
              </a:schemeClr>
              <a:prstClr val="white"/>
            </a:duotone>
          </a:blip>
          <a:srcRect/>
          <a:stretch>
            <a:fillRect/>
          </a:stretch>
        </p:blipFill>
        <p:spPr bwMode="auto">
          <a:xfrm>
            <a:off x="5643564" y="1"/>
            <a:ext cx="1749425" cy="1071562"/>
          </a:xfrm>
          <a:prstGeom prst="rect">
            <a:avLst/>
          </a:prstGeom>
          <a:noFill/>
          <a:ln w="9525">
            <a:noFill/>
            <a:miter lim="800000"/>
            <a:headEnd/>
            <a:tailEnd/>
          </a:ln>
        </p:spPr>
      </p:pic>
      <p:pic>
        <p:nvPicPr>
          <p:cNvPr id="11" name="10 Imagen" descr="KsOR7aZ0UFDcd10MDZq62cxUXmU.png"/>
          <p:cNvPicPr>
            <a:picLocks noChangeAspect="1"/>
          </p:cNvPicPr>
          <p:nvPr/>
        </p:nvPicPr>
        <p:blipFill>
          <a:blip r:embed="rId3" cstate="print">
            <a:duotone>
              <a:schemeClr val="accent6">
                <a:shade val="45000"/>
                <a:satMod val="135000"/>
              </a:schemeClr>
              <a:prstClr val="white"/>
            </a:duotone>
          </a:blip>
          <a:srcRect/>
          <a:stretch>
            <a:fillRect/>
          </a:stretch>
        </p:blipFill>
        <p:spPr bwMode="auto">
          <a:xfrm>
            <a:off x="7394577" y="1"/>
            <a:ext cx="1749425" cy="1071562"/>
          </a:xfrm>
          <a:prstGeom prst="rect">
            <a:avLst/>
          </a:prstGeom>
          <a:noFill/>
          <a:ln w="9525">
            <a:noFill/>
            <a:miter lim="800000"/>
            <a:headEnd/>
            <a:tailEnd/>
          </a:ln>
        </p:spPr>
      </p:pic>
      <p:pic>
        <p:nvPicPr>
          <p:cNvPr id="12" name="11 Imagen" descr="KsOR7aZ0UFDcd10MDZq62cxUXmU.png"/>
          <p:cNvPicPr>
            <a:picLocks noChangeAspect="1"/>
          </p:cNvPicPr>
          <p:nvPr/>
        </p:nvPicPr>
        <p:blipFill>
          <a:blip r:embed="rId3" cstate="print">
            <a:duotone>
              <a:schemeClr val="accent6">
                <a:shade val="45000"/>
                <a:satMod val="135000"/>
              </a:schemeClr>
              <a:prstClr val="white"/>
            </a:duotone>
          </a:blip>
          <a:srcRect/>
          <a:stretch>
            <a:fillRect/>
          </a:stretch>
        </p:blipFill>
        <p:spPr bwMode="auto">
          <a:xfrm>
            <a:off x="2" y="4643438"/>
            <a:ext cx="1749425" cy="1071562"/>
          </a:xfrm>
          <a:prstGeom prst="rect">
            <a:avLst/>
          </a:prstGeom>
          <a:noFill/>
          <a:ln w="9525">
            <a:noFill/>
            <a:miter lim="800000"/>
            <a:headEnd/>
            <a:tailEnd/>
          </a:ln>
        </p:spPr>
      </p:pic>
      <p:pic>
        <p:nvPicPr>
          <p:cNvPr id="13" name="12 Imagen" descr="KsOR7aZ0UFDcd10MDZq62cxUXmU.png"/>
          <p:cNvPicPr>
            <a:picLocks noChangeAspect="1"/>
          </p:cNvPicPr>
          <p:nvPr/>
        </p:nvPicPr>
        <p:blipFill>
          <a:blip r:embed="rId3" cstate="print">
            <a:duotone>
              <a:schemeClr val="accent6">
                <a:shade val="45000"/>
                <a:satMod val="135000"/>
              </a:schemeClr>
              <a:prstClr val="white"/>
            </a:duotone>
          </a:blip>
          <a:srcRect/>
          <a:stretch>
            <a:fillRect/>
          </a:stretch>
        </p:blipFill>
        <p:spPr bwMode="auto">
          <a:xfrm>
            <a:off x="2000252" y="4643438"/>
            <a:ext cx="1749425" cy="1071562"/>
          </a:xfrm>
          <a:prstGeom prst="rect">
            <a:avLst/>
          </a:prstGeom>
          <a:noFill/>
          <a:ln w="9525">
            <a:noFill/>
            <a:miter lim="800000"/>
            <a:headEnd/>
            <a:tailEnd/>
          </a:ln>
        </p:spPr>
      </p:pic>
      <p:pic>
        <p:nvPicPr>
          <p:cNvPr id="14" name="13 Imagen" descr="KsOR7aZ0UFDcd10MDZq62cxUXmU.png"/>
          <p:cNvPicPr>
            <a:picLocks noChangeAspect="1"/>
          </p:cNvPicPr>
          <p:nvPr/>
        </p:nvPicPr>
        <p:blipFill>
          <a:blip r:embed="rId3" cstate="print">
            <a:duotone>
              <a:schemeClr val="accent6">
                <a:shade val="45000"/>
                <a:satMod val="135000"/>
              </a:schemeClr>
              <a:prstClr val="white"/>
            </a:duotone>
          </a:blip>
          <a:srcRect/>
          <a:stretch>
            <a:fillRect/>
          </a:stretch>
        </p:blipFill>
        <p:spPr bwMode="auto">
          <a:xfrm>
            <a:off x="3786189" y="4643438"/>
            <a:ext cx="1749425" cy="1071562"/>
          </a:xfrm>
          <a:prstGeom prst="rect">
            <a:avLst/>
          </a:prstGeom>
          <a:noFill/>
          <a:ln w="9525">
            <a:noFill/>
            <a:miter lim="800000"/>
            <a:headEnd/>
            <a:tailEnd/>
          </a:ln>
        </p:spPr>
      </p:pic>
      <p:pic>
        <p:nvPicPr>
          <p:cNvPr id="15" name="14 Imagen" descr="KsOR7aZ0UFDcd10MDZq62cxUXmU.png"/>
          <p:cNvPicPr>
            <a:picLocks noChangeAspect="1"/>
          </p:cNvPicPr>
          <p:nvPr/>
        </p:nvPicPr>
        <p:blipFill>
          <a:blip r:embed="rId3" cstate="print">
            <a:duotone>
              <a:schemeClr val="accent6">
                <a:shade val="45000"/>
                <a:satMod val="135000"/>
              </a:schemeClr>
              <a:prstClr val="white"/>
            </a:duotone>
          </a:blip>
          <a:srcRect/>
          <a:stretch>
            <a:fillRect/>
          </a:stretch>
        </p:blipFill>
        <p:spPr bwMode="auto">
          <a:xfrm>
            <a:off x="5643564" y="4643438"/>
            <a:ext cx="1749425" cy="1071562"/>
          </a:xfrm>
          <a:prstGeom prst="rect">
            <a:avLst/>
          </a:prstGeom>
          <a:noFill/>
          <a:ln w="9525">
            <a:noFill/>
            <a:miter lim="800000"/>
            <a:headEnd/>
            <a:tailEnd/>
          </a:ln>
        </p:spPr>
      </p:pic>
      <p:pic>
        <p:nvPicPr>
          <p:cNvPr id="16" name="15 Imagen" descr="KsOR7aZ0UFDcd10MDZq62cxUXmU.png"/>
          <p:cNvPicPr>
            <a:picLocks noChangeAspect="1"/>
          </p:cNvPicPr>
          <p:nvPr/>
        </p:nvPicPr>
        <p:blipFill>
          <a:blip r:embed="rId3" cstate="print">
            <a:duotone>
              <a:schemeClr val="accent6">
                <a:shade val="45000"/>
                <a:satMod val="135000"/>
              </a:schemeClr>
              <a:prstClr val="white"/>
            </a:duotone>
          </a:blip>
          <a:srcRect/>
          <a:stretch>
            <a:fillRect/>
          </a:stretch>
        </p:blipFill>
        <p:spPr bwMode="auto">
          <a:xfrm>
            <a:off x="7394577" y="4643438"/>
            <a:ext cx="1749425" cy="1071562"/>
          </a:xfrm>
          <a:prstGeom prst="rect">
            <a:avLst/>
          </a:prstGeom>
          <a:noFill/>
          <a:ln w="9525">
            <a:noFill/>
            <a:miter lim="800000"/>
            <a:headEnd/>
            <a:tailEnd/>
          </a:ln>
        </p:spPr>
      </p:pic>
      <p:sp>
        <p:nvSpPr>
          <p:cNvPr id="17" name="16 CuadroTexto"/>
          <p:cNvSpPr txBox="1"/>
          <p:nvPr/>
        </p:nvSpPr>
        <p:spPr>
          <a:xfrm>
            <a:off x="2843213" y="1128713"/>
            <a:ext cx="2711450"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El tapón de corcho</a:t>
            </a:r>
          </a:p>
        </p:txBody>
      </p:sp>
      <p:sp>
        <p:nvSpPr>
          <p:cNvPr id="18" name="17 CuadroTexto"/>
          <p:cNvSpPr txBox="1"/>
          <p:nvPr/>
        </p:nvSpPr>
        <p:spPr>
          <a:xfrm>
            <a:off x="468313" y="3721100"/>
            <a:ext cx="7725192"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botella como envase y el corcho como tapón, datan del siglo XVII,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en que lo recomendaba el inventor del champagne, </a:t>
            </a:r>
            <a:r>
              <a:rPr lang="es-ES" i="1" dirty="0" err="1">
                <a:effectLst>
                  <a:glow rad="101600">
                    <a:schemeClr val="accent2">
                      <a:satMod val="175000"/>
                      <a:alpha val="40000"/>
                    </a:schemeClr>
                  </a:glow>
                  <a:outerShdw blurRad="38100" dist="38100" dir="2700000" algn="tl">
                    <a:srgbClr val="000000">
                      <a:alpha val="43137"/>
                    </a:srgbClr>
                  </a:outerShdw>
                </a:effectLst>
              </a:rPr>
              <a:t>Dom</a:t>
            </a:r>
            <a:r>
              <a:rPr lang="es-ES" i="1" dirty="0">
                <a:effectLst>
                  <a:glow rad="101600">
                    <a:schemeClr val="accent2">
                      <a:satMod val="175000"/>
                      <a:alpha val="40000"/>
                    </a:schemeClr>
                  </a:glow>
                  <a:outerShdw blurRad="38100" dist="38100" dir="2700000" algn="tl">
                    <a:srgbClr val="000000">
                      <a:alpha val="43137"/>
                    </a:srgbClr>
                  </a:outerShdw>
                </a:effectLst>
              </a:rPr>
              <a:t> Pierre </a:t>
            </a:r>
            <a:r>
              <a:rPr lang="es-ES" i="1" dirty="0" err="1">
                <a:effectLst>
                  <a:glow rad="101600">
                    <a:schemeClr val="accent2">
                      <a:satMod val="175000"/>
                      <a:alpha val="40000"/>
                    </a:schemeClr>
                  </a:glow>
                  <a:outerShdw blurRad="38100" dist="38100" dir="2700000" algn="tl">
                    <a:srgbClr val="000000">
                      <a:alpha val="43137"/>
                    </a:srgbClr>
                  </a:outerShdw>
                </a:effectLst>
              </a:rPr>
              <a:t>Pérignon</a:t>
            </a:r>
            <a:r>
              <a:rPr lang="es-ES" i="1" dirty="0">
                <a:effectLst>
                  <a:glow rad="101600">
                    <a:schemeClr val="accent2">
                      <a:satMod val="175000"/>
                      <a:alpha val="40000"/>
                    </a:schemeClr>
                  </a:glow>
                  <a:outerShdw blurRad="38100" dist="38100" dir="2700000" algn="tl">
                    <a:srgbClr val="000000">
                      <a:alpha val="43137"/>
                    </a:srgbClr>
                  </a:outerShdw>
                </a:effectLst>
              </a:rPr>
              <a:t>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de </a:t>
            </a:r>
            <a:r>
              <a:rPr lang="es-ES" i="1" dirty="0" err="1">
                <a:effectLst>
                  <a:glow rad="101600">
                    <a:schemeClr val="accent2">
                      <a:satMod val="175000"/>
                      <a:alpha val="40000"/>
                    </a:schemeClr>
                  </a:glow>
                  <a:outerShdw blurRad="38100" dist="38100" dir="2700000" algn="tl">
                    <a:srgbClr val="000000">
                      <a:alpha val="43137"/>
                    </a:srgbClr>
                  </a:outerShdw>
                </a:effectLst>
              </a:rPr>
              <a:t>Hautvillers</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22000">
        <p15:prstTrans prst="origami"/>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0-#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0-#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0-#ppt_w/2"/>
                                          </p:val>
                                        </p:tav>
                                        <p:tav tm="100000">
                                          <p:val>
                                            <p:strVal val="#ppt_x"/>
                                          </p:val>
                                        </p:tav>
                                      </p:tavLst>
                                    </p:anim>
                                    <p:anim calcmode="lin" valueType="num">
                                      <p:cBhvr additive="base">
                                        <p:cTn id="20" dur="3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0-#ppt_w/2"/>
                                          </p:val>
                                        </p:tav>
                                        <p:tav tm="100000">
                                          <p:val>
                                            <p:strVal val="#ppt_x"/>
                                          </p:val>
                                        </p:tav>
                                      </p:tavLst>
                                    </p:anim>
                                    <p:anim calcmode="lin" valueType="num">
                                      <p:cBhvr additive="base">
                                        <p:cTn id="24" dur="30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1+#ppt_w/2"/>
                                          </p:val>
                                        </p:tav>
                                        <p:tav tm="100000">
                                          <p:val>
                                            <p:strVal val="#ppt_x"/>
                                          </p:val>
                                        </p:tav>
                                      </p:tavLst>
                                    </p:anim>
                                    <p:anim calcmode="lin" valueType="num">
                                      <p:cBhvr additive="base">
                                        <p:cTn id="28" dur="3000" fill="hold"/>
                                        <p:tgtEl>
                                          <p:spTgt spid="12"/>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3000" fill="hold"/>
                                        <p:tgtEl>
                                          <p:spTgt spid="13"/>
                                        </p:tgtEl>
                                        <p:attrNameLst>
                                          <p:attrName>ppt_x</p:attrName>
                                        </p:attrNameLst>
                                      </p:cBhvr>
                                      <p:tavLst>
                                        <p:tav tm="0">
                                          <p:val>
                                            <p:strVal val="1+#ppt_w/2"/>
                                          </p:val>
                                        </p:tav>
                                        <p:tav tm="100000">
                                          <p:val>
                                            <p:strVal val="#ppt_x"/>
                                          </p:val>
                                        </p:tav>
                                      </p:tavLst>
                                    </p:anim>
                                    <p:anim calcmode="lin" valueType="num">
                                      <p:cBhvr additive="base">
                                        <p:cTn id="32" dur="3000" fill="hold"/>
                                        <p:tgtEl>
                                          <p:spTgt spid="13"/>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1+#ppt_w/2"/>
                                          </p:val>
                                        </p:tav>
                                        <p:tav tm="100000">
                                          <p:val>
                                            <p:strVal val="#ppt_x"/>
                                          </p:val>
                                        </p:tav>
                                      </p:tavLst>
                                    </p:anim>
                                    <p:anim calcmode="lin" valueType="num">
                                      <p:cBhvr additive="base">
                                        <p:cTn id="36" dur="3000" fill="hold"/>
                                        <p:tgtEl>
                                          <p:spTgt spid="14"/>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3000" fill="hold"/>
                                        <p:tgtEl>
                                          <p:spTgt spid="16"/>
                                        </p:tgtEl>
                                        <p:attrNameLst>
                                          <p:attrName>ppt_x</p:attrName>
                                        </p:attrNameLst>
                                      </p:cBhvr>
                                      <p:tavLst>
                                        <p:tav tm="0">
                                          <p:val>
                                            <p:strVal val="1+#ppt_w/2"/>
                                          </p:val>
                                        </p:tav>
                                        <p:tav tm="100000">
                                          <p:val>
                                            <p:strVal val="#ppt_x"/>
                                          </p:val>
                                        </p:tav>
                                      </p:tavLst>
                                    </p:anim>
                                    <p:anim calcmode="lin" valueType="num">
                                      <p:cBhvr additive="base">
                                        <p:cTn id="44" dur="3000" fill="hold"/>
                                        <p:tgtEl>
                                          <p:spTgt spid="16"/>
                                        </p:tgtEl>
                                        <p:attrNameLst>
                                          <p:attrName>ppt_y</p:attrName>
                                        </p:attrNameLst>
                                      </p:cBhvr>
                                      <p:tavLst>
                                        <p:tav tm="0">
                                          <p:val>
                                            <p:strVal val="#ppt_y"/>
                                          </p:val>
                                        </p:tav>
                                        <p:tav tm="100000">
                                          <p:val>
                                            <p:strVal val="#ppt_y"/>
                                          </p:val>
                                        </p:tav>
                                      </p:tavLst>
                                    </p:anim>
                                  </p:childTnLst>
                                </p:cTn>
                              </p:par>
                              <p:par>
                                <p:cTn id="45" presetID="29" presetClass="entr" presetSubtype="0"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3000" fill="hold"/>
                                        <p:tgtEl>
                                          <p:spTgt spid="4"/>
                                        </p:tgtEl>
                                        <p:attrNameLst>
                                          <p:attrName>ppt_x</p:attrName>
                                        </p:attrNameLst>
                                      </p:cBhvr>
                                      <p:tavLst>
                                        <p:tav tm="0">
                                          <p:val>
                                            <p:strVal val="#ppt_x-.2"/>
                                          </p:val>
                                        </p:tav>
                                        <p:tav tm="100000">
                                          <p:val>
                                            <p:strVal val="#ppt_x"/>
                                          </p:val>
                                        </p:tav>
                                      </p:tavLst>
                                    </p:anim>
                                    <p:anim calcmode="lin" valueType="num">
                                      <p:cBhvr>
                                        <p:cTn id="48"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49" dur="3000"/>
                                        <p:tgtEl>
                                          <p:spTgt spid="4"/>
                                        </p:tgtEl>
                                      </p:cBhvr>
                                    </p:animEffect>
                                  </p:childTnLst>
                                </p:cTn>
                              </p:par>
                            </p:childTnLst>
                          </p:cTn>
                        </p:par>
                        <p:par>
                          <p:cTn id="50" fill="hold">
                            <p:stCondLst>
                              <p:cond delay="3000"/>
                            </p:stCondLst>
                            <p:childTnLst>
                              <p:par>
                                <p:cTn id="51" presetID="23" presetClass="entr" presetSubtype="16"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2000" fill="hold"/>
                                        <p:tgtEl>
                                          <p:spTgt spid="17"/>
                                        </p:tgtEl>
                                        <p:attrNameLst>
                                          <p:attrName>ppt_w</p:attrName>
                                        </p:attrNameLst>
                                      </p:cBhvr>
                                      <p:tavLst>
                                        <p:tav tm="0">
                                          <p:val>
                                            <p:fltVal val="0"/>
                                          </p:val>
                                        </p:tav>
                                        <p:tav tm="100000">
                                          <p:val>
                                            <p:strVal val="#ppt_w"/>
                                          </p:val>
                                        </p:tav>
                                      </p:tavLst>
                                    </p:anim>
                                    <p:anim calcmode="lin" valueType="num">
                                      <p:cBhvr>
                                        <p:cTn id="54" dur="2000" fill="hold"/>
                                        <p:tgtEl>
                                          <p:spTgt spid="17"/>
                                        </p:tgtEl>
                                        <p:attrNameLst>
                                          <p:attrName>ppt_h</p:attrName>
                                        </p:attrNameLst>
                                      </p:cBhvr>
                                      <p:tavLst>
                                        <p:tav tm="0">
                                          <p:val>
                                            <p:fltVal val="0"/>
                                          </p:val>
                                        </p:tav>
                                        <p:tav tm="100000">
                                          <p:val>
                                            <p:strVal val="#ppt_h"/>
                                          </p:val>
                                        </p:tav>
                                      </p:tavLst>
                                    </p:anim>
                                  </p:childTnLst>
                                </p:cTn>
                              </p:par>
                            </p:childTnLst>
                          </p:cTn>
                        </p:par>
                        <p:par>
                          <p:cTn id="55" fill="hold">
                            <p:stCondLst>
                              <p:cond delay="5000"/>
                            </p:stCondLst>
                            <p:childTnLst>
                              <p:par>
                                <p:cTn id="56" presetID="40" presetClass="entr" presetSubtype="0" fill="hold" grpId="0" nodeType="afterEffect">
                                  <p:stCondLst>
                                    <p:cond delay="0"/>
                                  </p:stCondLst>
                                  <p:iterate type="lt">
                                    <p:tmPct val="10000"/>
                                  </p:iterate>
                                  <p:childTnLst>
                                    <p:set>
                                      <p:cBhvr>
                                        <p:cTn id="57" dur="1" fill="hold">
                                          <p:stCondLst>
                                            <p:cond delay="0"/>
                                          </p:stCondLst>
                                        </p:cTn>
                                        <p:tgtEl>
                                          <p:spTgt spid="18"/>
                                        </p:tgtEl>
                                        <p:attrNameLst>
                                          <p:attrName>style.visibility</p:attrName>
                                        </p:attrNameLst>
                                      </p:cBhvr>
                                      <p:to>
                                        <p:strVal val="visible"/>
                                      </p:to>
                                    </p:set>
                                    <p:animEffect transition="in" filter="fade">
                                      <p:cBhvr>
                                        <p:cTn id="58" dur="1000"/>
                                        <p:tgtEl>
                                          <p:spTgt spid="18"/>
                                        </p:tgtEl>
                                      </p:cBhvr>
                                    </p:animEffect>
                                    <p:anim calcmode="lin" valueType="num">
                                      <p:cBhvr>
                                        <p:cTn id="59" dur="1000" fill="hold"/>
                                        <p:tgtEl>
                                          <p:spTgt spid="18"/>
                                        </p:tgtEl>
                                        <p:attrNameLst>
                                          <p:attrName>ppt_x</p:attrName>
                                        </p:attrNameLst>
                                      </p:cBhvr>
                                      <p:tavLst>
                                        <p:tav tm="0">
                                          <p:val>
                                            <p:strVal val="#ppt_x-.1"/>
                                          </p:val>
                                        </p:tav>
                                        <p:tav tm="100000">
                                          <p:val>
                                            <p:strVal val="#ppt_x"/>
                                          </p:val>
                                        </p:tav>
                                      </p:tavLst>
                                    </p:anim>
                                    <p:anim calcmode="lin" valueType="num">
                                      <p:cBhvr>
                                        <p:cTn id="60"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0(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0(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492500" y="2136775"/>
            <a:ext cx="2189163"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El Sacacorchos</a:t>
            </a:r>
          </a:p>
        </p:txBody>
      </p:sp>
      <p:sp>
        <p:nvSpPr>
          <p:cNvPr id="8" name="7 CuadroTexto"/>
          <p:cNvSpPr txBox="1"/>
          <p:nvPr/>
        </p:nvSpPr>
        <p:spPr>
          <a:xfrm>
            <a:off x="611188" y="4657725"/>
            <a:ext cx="7993062"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primer ejemplar de sacacorchos del mismo siglo XVII, fue un hilo de</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alambre, introducido hasta el fondo del cuello atravesando el corcho,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era un espiral. El sacacorchos moderno surgió a finales del siglo XVIII.</a:t>
            </a:r>
          </a:p>
        </p:txBody>
      </p:sp>
    </p:spTree>
  </p:cSld>
  <p:clrMapOvr>
    <a:masterClrMapping/>
  </p:clrMapOvr>
  <mc:AlternateContent xmlns:mc="http://schemas.openxmlformats.org/markup-compatibility/2006" xmlns:p14="http://schemas.microsoft.com/office/powerpoint/2010/main">
    <mc:Choice Requires="p14">
      <p:transition spd="slow" p14:dur="2000" advTm="28000">
        <p:comb/>
      </p:transition>
    </mc:Choice>
    <mc:Fallback xmlns="">
      <p:transition spd="slow" advTm="28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16" fill="hold" nodeType="withEffect">
                                  <p:stCondLst>
                                    <p:cond delay="0"/>
                                  </p:stCondLst>
                                  <p:childTnLst>
                                    <p:animEffect transition="out" filter="diamond(i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par>
                          <p:cTn id="22" fill="hold">
                            <p:stCondLst>
                              <p:cond delay="3000"/>
                            </p:stCondLst>
                            <p:childTnLst>
                              <p:par>
                                <p:cTn id="23" presetID="2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0(1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1187450" y="457200"/>
            <a:ext cx="1771650"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Los Zapatos</a:t>
            </a:r>
          </a:p>
        </p:txBody>
      </p:sp>
      <p:sp>
        <p:nvSpPr>
          <p:cNvPr id="7" name="6 CuadroTexto"/>
          <p:cNvSpPr txBox="1"/>
          <p:nvPr/>
        </p:nvSpPr>
        <p:spPr>
          <a:xfrm>
            <a:off x="468313" y="4514850"/>
            <a:ext cx="7814960" cy="1200329"/>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civilización egipcia, ya utilizaba el calzado 3200 años antes de Cristo,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aunque los reyes primero y los faraones después, aparecen vestidos pero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descalzos, no empezando a usar sandalias de fibra trenzada, hasta mil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quinientos años antes de nuestra era.</a:t>
            </a:r>
          </a:p>
        </p:txBody>
      </p:sp>
    </p:spTree>
  </p:cSld>
  <p:clrMapOvr>
    <a:masterClrMapping/>
  </p:clrMapOvr>
  <mc:AlternateContent xmlns:mc="http://schemas.openxmlformats.org/markup-compatibility/2006" xmlns:p14="http://schemas.microsoft.com/office/powerpoint/2010/main">
    <mc:Choice Requires="p14">
      <p:transition spd="slow" p14:dur="2000" advTm="32000">
        <p:comb/>
      </p:transition>
    </mc:Choice>
    <mc:Fallback xmlns="">
      <p:transition spd="slow" advTm="32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out)">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par>
                          <p:cTn id="19" fill="hold">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0(1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2555875" y="1562100"/>
            <a:ext cx="1300163"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El Peine</a:t>
            </a:r>
          </a:p>
        </p:txBody>
      </p:sp>
      <p:sp>
        <p:nvSpPr>
          <p:cNvPr id="7" name="6 CuadroTexto"/>
          <p:cNvSpPr txBox="1"/>
          <p:nvPr/>
        </p:nvSpPr>
        <p:spPr>
          <a:xfrm>
            <a:off x="539750" y="4657725"/>
            <a:ext cx="7571303"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excavaciones arqueológicas llevadas a cabo en Escandinavia, entre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otros objetos del ajuar del hombre prehistórico, apareció el peine. El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ejemplar hallado hecho de hueso, tiene diez mil años de antigüedad.</a:t>
            </a:r>
          </a:p>
        </p:txBody>
      </p:sp>
    </p:spTree>
  </p:cSld>
  <p:clrMapOvr>
    <a:masterClrMapping/>
  </p:clrMapOvr>
  <mc:AlternateContent xmlns:mc="http://schemas.openxmlformats.org/markup-compatibility/2006" xmlns:p14="http://schemas.microsoft.com/office/powerpoint/2010/main">
    <mc:Choice Requires="p14">
      <p:transition spd="slow" p14:dur="2000" advTm="28000">
        <p14:warp dir="i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3000"/>
                                        <p:tgtEl>
                                          <p:spTgt spid="4"/>
                                        </p:tgtEl>
                                      </p:cBhvr>
                                    </p:animEffect>
                                  </p:childTnLst>
                                </p:cTn>
                              </p:par>
                            </p:childTnLst>
                          </p:cTn>
                        </p:par>
                        <p:par>
                          <p:cTn id="19" fill="hold">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0(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2484438" y="554038"/>
            <a:ext cx="1330325"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La Cesta</a:t>
            </a:r>
          </a:p>
        </p:txBody>
      </p:sp>
      <p:sp>
        <p:nvSpPr>
          <p:cNvPr id="7" name="6 CuadroTexto"/>
          <p:cNvSpPr txBox="1"/>
          <p:nvPr/>
        </p:nvSpPr>
        <p:spPr>
          <a:xfrm>
            <a:off x="684213" y="4237038"/>
            <a:ext cx="7366119" cy="1477328"/>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Anterior al tejido es el arte de la cestería de mimbre, de cañas o de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tiras de madera flexible. Largos y estrechos, chatos y abombados,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planos, grandes y pequeños,,,,, eran recipientes que utilizó el hombre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recién salido del Neolítico para las labores de recolección de frutos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Silvestres.</a:t>
            </a:r>
          </a:p>
        </p:txBody>
      </p:sp>
    </p:spTree>
  </p:cSld>
  <p:clrMapOvr>
    <a:masterClrMapping/>
  </p:clrMapOvr>
  <mc:AlternateContent xmlns:mc="http://schemas.openxmlformats.org/markup-compatibility/2006" xmlns:p14="http://schemas.microsoft.com/office/powerpoint/2010/main">
    <mc:Choice Requires="p14">
      <p:transition spd="slow" p14:dur="2000" advTm="33000">
        <p14:warp dir="in"/>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4/3*#ppt_w"/>
                                          </p:val>
                                        </p:tav>
                                        <p:tav tm="100000">
                                          <p:val>
                                            <p:strVal val="#ppt_w"/>
                                          </p:val>
                                        </p:tav>
                                      </p:tavLst>
                                    </p:anim>
                                    <p:anim calcmode="lin" valueType="num">
                                      <p:cBhvr>
                                        <p:cTn id="12" dur="3000" fill="hold"/>
                                        <p:tgtEl>
                                          <p:spTgt spid="4"/>
                                        </p:tgtEl>
                                        <p:attrNameLst>
                                          <p:attrName>ppt_h</p:attrName>
                                        </p:attrNameLst>
                                      </p:cBhvr>
                                      <p:tavLst>
                                        <p:tav tm="0">
                                          <p:val>
                                            <p:strVal val="4/3*#ppt_h"/>
                                          </p:val>
                                        </p:tav>
                                        <p:tav tm="100000">
                                          <p:val>
                                            <p:strVal val="#ppt_h"/>
                                          </p:val>
                                        </p:tav>
                                      </p:tavLst>
                                    </p:anim>
                                  </p:childTnLst>
                                </p:cTn>
                              </p:par>
                              <p:par>
                                <p:cTn id="13" presetID="2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edge">
                                      <p:cBhvr>
                                        <p:cTn id="15" dur="3000"/>
                                        <p:tgtEl>
                                          <p:spTgt spid="5"/>
                                        </p:tgtEl>
                                      </p:cBhvr>
                                    </p:animEffect>
                                  </p:childTnLst>
                                </p:cTn>
                              </p:par>
                              <p:par>
                                <p:cTn id="16" presetID="17"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3000"/>
                                        <p:tgtEl>
                                          <p:spTgt spid="4"/>
                                        </p:tgtEl>
                                      </p:cBhvr>
                                    </p:animEffect>
                                  </p:childTnLst>
                                </p:cTn>
                              </p:par>
                            </p:childTnLst>
                          </p:cTn>
                        </p:par>
                        <p:par>
                          <p:cTn id="23" fill="hold">
                            <p:stCondLst>
                              <p:cond delay="3000"/>
                            </p:stCondLst>
                            <p:childTnLst>
                              <p:par>
                                <p:cTn id="24" presetID="23" presetClass="entr" presetSubtype="16"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ppt_w</p:attrName>
                                        </p:attrNameLst>
                                      </p:cBhvr>
                                      <p:tavLst>
                                        <p:tav tm="0">
                                          <p:val>
                                            <p:fltVal val="0"/>
                                          </p:val>
                                        </p:tav>
                                        <p:tav tm="100000">
                                          <p:val>
                                            <p:strVal val="#ppt_w"/>
                                          </p:val>
                                        </p:tav>
                                      </p:tavLst>
                                    </p:anim>
                                    <p:anim calcmode="lin" valueType="num">
                                      <p:cBhvr>
                                        <p:cTn id="27" dur="2000" fill="hold"/>
                                        <p:tgtEl>
                                          <p:spTgt spid="6"/>
                                        </p:tgtEl>
                                        <p:attrNameLst>
                                          <p:attrName>ppt_h</p:attrName>
                                        </p:attrNameLst>
                                      </p:cBhvr>
                                      <p:tavLst>
                                        <p:tav tm="0">
                                          <p:val>
                                            <p:fltVal val="0"/>
                                          </p:val>
                                        </p:tav>
                                        <p:tav tm="100000">
                                          <p:val>
                                            <p:strVal val="#ppt_h"/>
                                          </p:val>
                                        </p:tav>
                                      </p:tavLst>
                                    </p:anim>
                                  </p:childTnLst>
                                </p:cTn>
                              </p:par>
                            </p:childTnLst>
                          </p:cTn>
                        </p:par>
                        <p:par>
                          <p:cTn id="28" fill="hold">
                            <p:stCondLst>
                              <p:cond delay="5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0(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0(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195513" y="769938"/>
            <a:ext cx="2728912" cy="460375"/>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El Chupa-</a:t>
            </a:r>
            <a:r>
              <a:rPr lang="es-ES" sz="2400" b="1" dirty="0" err="1">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Chups</a:t>
            </a:r>
            <a:endParaRPr lang="es-ES" sz="24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endParaRPr>
          </a:p>
        </p:txBody>
      </p:sp>
      <p:sp>
        <p:nvSpPr>
          <p:cNvPr id="8" name="7 CuadroTexto"/>
          <p:cNvSpPr txBox="1"/>
          <p:nvPr/>
        </p:nvSpPr>
        <p:spPr>
          <a:xfrm>
            <a:off x="755650" y="4657725"/>
            <a:ext cx="7391767" cy="923330"/>
          </a:xfrm>
          <a:prstGeom prst="rect">
            <a:avLst/>
          </a:prstGeom>
          <a:noFill/>
        </p:spPr>
        <p:txBody>
          <a:bodyPr wrap="none">
            <a:spAutoFit/>
          </a:bodyPr>
          <a:lstStyle/>
          <a:p>
            <a:r>
              <a:rPr lang="es-ES" i="1" dirty="0">
                <a:effectLst>
                  <a:glow rad="101600">
                    <a:srgbClr val="C00000">
                      <a:alpha val="60000"/>
                    </a:srgbClr>
                  </a:glow>
                  <a:outerShdw blurRad="38100" dist="38100" dir="2700000" algn="tl">
                    <a:srgbClr val="1F497D"/>
                  </a:outerShdw>
                </a:effectLst>
              </a:rPr>
              <a:t>El Chupa-</a:t>
            </a:r>
            <a:r>
              <a:rPr lang="es-ES" i="1" dirty="0" err="1">
                <a:effectLst>
                  <a:glow rad="101600">
                    <a:srgbClr val="C00000">
                      <a:alpha val="60000"/>
                    </a:srgbClr>
                  </a:glow>
                  <a:outerShdw blurRad="38100" dist="38100" dir="2700000" algn="tl">
                    <a:srgbClr val="1F497D"/>
                  </a:outerShdw>
                </a:effectLst>
              </a:rPr>
              <a:t>chups</a:t>
            </a:r>
            <a:r>
              <a:rPr lang="es-ES" i="1" dirty="0">
                <a:effectLst>
                  <a:glow rad="101600">
                    <a:srgbClr val="C00000">
                      <a:alpha val="60000"/>
                    </a:srgbClr>
                  </a:glow>
                  <a:outerShdw blurRad="38100" dist="38100" dir="2700000" algn="tl">
                    <a:srgbClr val="1F497D"/>
                  </a:outerShdw>
                </a:effectLst>
              </a:rPr>
              <a:t> es un invento netamente español, fruto del ingenio y </a:t>
            </a:r>
          </a:p>
          <a:p>
            <a:r>
              <a:rPr lang="es-ES" i="1" dirty="0">
                <a:effectLst>
                  <a:glow rad="101600">
                    <a:srgbClr val="C00000">
                      <a:alpha val="60000"/>
                    </a:srgbClr>
                  </a:glow>
                  <a:outerShdw blurRad="38100" dist="38100" dir="2700000" algn="tl">
                    <a:srgbClr val="1F497D"/>
                  </a:outerShdw>
                </a:effectLst>
              </a:rPr>
              <a:t>espíritu de observación de Enrique </a:t>
            </a:r>
            <a:r>
              <a:rPr lang="es-ES" i="1" dirty="0" err="1">
                <a:effectLst>
                  <a:glow rad="101600">
                    <a:srgbClr val="C00000">
                      <a:alpha val="60000"/>
                    </a:srgbClr>
                  </a:glow>
                  <a:outerShdw blurRad="38100" dist="38100" dir="2700000" algn="tl">
                    <a:srgbClr val="1F497D"/>
                  </a:outerShdw>
                </a:effectLst>
              </a:rPr>
              <a:t>Bernat</a:t>
            </a:r>
            <a:r>
              <a:rPr lang="es-ES" i="1" dirty="0">
                <a:effectLst>
                  <a:glow rad="101600">
                    <a:srgbClr val="C00000">
                      <a:alpha val="60000"/>
                    </a:srgbClr>
                  </a:glow>
                  <a:outerShdw blurRad="38100" dist="38100" dir="2700000" algn="tl">
                    <a:srgbClr val="1F497D"/>
                  </a:outerShdw>
                </a:effectLst>
              </a:rPr>
              <a:t>, quien en 1959 revolucionó </a:t>
            </a:r>
          </a:p>
          <a:p>
            <a:r>
              <a:rPr lang="es-ES" i="1" dirty="0">
                <a:effectLst>
                  <a:glow rad="101600">
                    <a:srgbClr val="C00000">
                      <a:alpha val="60000"/>
                    </a:srgbClr>
                  </a:glow>
                  <a:outerShdw blurRad="38100" dist="38100" dir="2700000" algn="tl">
                    <a:srgbClr val="1F497D"/>
                  </a:outerShdw>
                </a:effectLst>
              </a:rPr>
              <a:t>el mundo del caramelo con el hallazgo de su famoso pirulí.</a:t>
            </a:r>
          </a:p>
        </p:txBody>
      </p:sp>
    </p:spTree>
  </p:cSld>
  <p:clrMapOvr>
    <a:masterClrMapping/>
  </p:clrMapOvr>
  <mc:AlternateContent xmlns:mc="http://schemas.openxmlformats.org/markup-compatibility/2006" xmlns:p14="http://schemas.microsoft.com/office/powerpoint/2010/main">
    <mc:Choice Requires="p14">
      <p:transition spd="slow" p14:dur="2250" advTm="26000">
        <p:blinds dir="vert"/>
      </p:transition>
    </mc:Choice>
    <mc:Fallback xmlns="">
      <p:transition spd="slow" advTm="2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out)">
                                      <p:cBhvr>
                                        <p:cTn id="19" dur="3000"/>
                                        <p:tgtEl>
                                          <p:spTgt spid="6"/>
                                        </p:tgtEl>
                                      </p:cBhvr>
                                    </p:animEffect>
                                  </p:childTnLst>
                                </p:cTn>
                              </p:par>
                              <p:par>
                                <p:cTn id="20" presetID="16" presetClass="entr" presetSubtype="37"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3000"/>
                                        <p:tgtEl>
                                          <p:spTgt spid="5"/>
                                        </p:tgtEl>
                                      </p:cBhvr>
                                    </p:animEffect>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par>
                          <p:cTn id="26" fill="hold">
                            <p:stCondLst>
                              <p:cond delay="3000"/>
                            </p:stCondLst>
                            <p:childTnLst>
                              <p:par>
                                <p:cTn id="27" presetID="23" presetClass="entr" presetSubtype="16" fill="hold" nodeType="afterEffect">
                                  <p:stCondLst>
                                    <p:cond delay="0"/>
                                  </p:stCondLst>
                                  <p:childTnLst>
                                    <p:set>
                                      <p:cBhvr>
                                        <p:cTn id="28" dur="1" fill="hold">
                                          <p:stCondLst>
                                            <p:cond delay="0"/>
                                          </p:stCondLst>
                                        </p:cTn>
                                        <p:tgtEl>
                                          <p:spTgt spid="7">
                                            <p:txEl>
                                              <p:pRg st="0" end="0"/>
                                            </p:txEl>
                                          </p:spTgt>
                                        </p:tgtEl>
                                        <p:attrNameLst>
                                          <p:attrName>style.visibility</p:attrName>
                                        </p:attrNameLst>
                                      </p:cBhvr>
                                      <p:to>
                                        <p:strVal val="visible"/>
                                      </p:to>
                                    </p:set>
                                    <p:anim calcmode="lin" valueType="num">
                                      <p:cBhvr>
                                        <p:cTn id="29" dur="2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30" dur="2000" fill="hold"/>
                                        <p:tgtEl>
                                          <p:spTgt spid="7">
                                            <p:txEl>
                                              <p:pRg st="0" end="0"/>
                                            </p:txEl>
                                          </p:spTgt>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0(30).jpg"/>
          <p:cNvPicPr>
            <a:picLocks noChangeAspect="1"/>
          </p:cNvPicPr>
          <p:nvPr/>
        </p:nvPicPr>
        <p:blipFill>
          <a:blip r:embed="rId2" cstate="print"/>
          <a:srcRect/>
          <a:stretch>
            <a:fillRect/>
          </a:stretch>
        </p:blipFill>
        <p:spPr bwMode="auto">
          <a:xfrm>
            <a:off x="44450" y="0"/>
            <a:ext cx="9099550" cy="5715000"/>
          </a:xfrm>
          <a:prstGeom prst="rect">
            <a:avLst/>
          </a:prstGeom>
          <a:noFill/>
          <a:ln w="9525">
            <a:noFill/>
            <a:miter lim="800000"/>
            <a:headEnd/>
            <a:tailEnd/>
          </a:ln>
        </p:spPr>
      </p:pic>
      <p:sp>
        <p:nvSpPr>
          <p:cNvPr id="5" name="4 CuadroTexto"/>
          <p:cNvSpPr txBox="1"/>
          <p:nvPr/>
        </p:nvSpPr>
        <p:spPr>
          <a:xfrm>
            <a:off x="2916238" y="985838"/>
            <a:ext cx="1717675" cy="461962"/>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La Toalla</a:t>
            </a:r>
          </a:p>
        </p:txBody>
      </p:sp>
      <p:sp>
        <p:nvSpPr>
          <p:cNvPr id="7" name="6 CuadroTexto"/>
          <p:cNvSpPr txBox="1"/>
          <p:nvPr/>
        </p:nvSpPr>
        <p:spPr>
          <a:xfrm>
            <a:off x="755650" y="4718050"/>
            <a:ext cx="7348999"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Ya en el tocador de una dama romana del siglo II, había gran número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de ellas. Eran muy parecidas a las de hoy, de algodón teñido, las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buenas toallas antiguas se hacían de lino y también de algodón.</a:t>
            </a:r>
          </a:p>
        </p:txBody>
      </p:sp>
    </p:spTree>
  </p:cSld>
  <p:clrMapOvr>
    <a:masterClrMapping/>
  </p:clrMapOvr>
  <mc:AlternateContent xmlns:mc="http://schemas.openxmlformats.org/markup-compatibility/2006" xmlns:p14="http://schemas.microsoft.com/office/powerpoint/2010/main">
    <mc:Choice Requires="p14">
      <p:transition spd="slow" p14:dur="2000" advTm="25000">
        <p:blinds/>
      </p:transition>
    </mc:Choice>
    <mc:Fallback xmlns="">
      <p:transition spd="slow" advTm="25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3000"/>
                                        <p:tgtEl>
                                          <p:spTgt spid="6"/>
                                        </p:tgtEl>
                                        <p:attrNameLst>
                                          <p:attrName>ppt_w</p:attrName>
                                        </p:attrNameLst>
                                      </p:cBhvr>
                                      <p:tavLst>
                                        <p:tav tm="0">
                                          <p:val>
                                            <p:strVal val="ppt_w"/>
                                          </p:val>
                                        </p:tav>
                                        <p:tav tm="100000">
                                          <p:val>
                                            <p:fltVal val="0"/>
                                          </p:val>
                                        </p:tav>
                                      </p:tavLst>
                                    </p:anim>
                                    <p:anim calcmode="lin" valueType="num">
                                      <p:cBhvr>
                                        <p:cTn id="10" dur="3000"/>
                                        <p:tgtEl>
                                          <p:spTgt spid="6"/>
                                        </p:tgtEl>
                                        <p:attrNameLst>
                                          <p:attrName>ppt_h</p:attrName>
                                        </p:attrNameLst>
                                      </p:cBhvr>
                                      <p:tavLst>
                                        <p:tav tm="0">
                                          <p:val>
                                            <p:strVal val="ppt_h"/>
                                          </p:val>
                                        </p:tav>
                                        <p:tav tm="100000">
                                          <p:val>
                                            <p:strVal val="ppt_h"/>
                                          </p:val>
                                        </p:tav>
                                      </p:tavLst>
                                    </p:anim>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par>
                          <p:cTn id="19" fill="hold">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5).jpg"/>
          <p:cNvPicPr>
            <a:picLocks noChangeAspect="1"/>
          </p:cNvPicPr>
          <p:nvPr/>
        </p:nvPicPr>
        <p:blipFill>
          <a:blip r:embed="rId2" cstate="print"/>
          <a:srcRect/>
          <a:stretch>
            <a:fillRect/>
          </a:stretch>
        </p:blipFill>
        <p:spPr bwMode="auto">
          <a:xfrm>
            <a:off x="4763" y="4763"/>
            <a:ext cx="9134475" cy="5710237"/>
          </a:xfrm>
          <a:prstGeom prst="rect">
            <a:avLst/>
          </a:prstGeom>
          <a:noFill/>
          <a:ln w="9525">
            <a:noFill/>
            <a:miter lim="800000"/>
            <a:headEnd/>
            <a:tailEnd/>
          </a:ln>
        </p:spPr>
      </p:pic>
      <p:pic>
        <p:nvPicPr>
          <p:cNvPr id="5" name="4 Imagen" descr="0(1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1619250" y="696913"/>
            <a:ext cx="4692650"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El lápiz de labios y los cosméticos</a:t>
            </a:r>
          </a:p>
        </p:txBody>
      </p:sp>
      <p:sp>
        <p:nvSpPr>
          <p:cNvPr id="7" name="6 CuadroTexto"/>
          <p:cNvSpPr txBox="1"/>
          <p:nvPr/>
        </p:nvSpPr>
        <p:spPr>
          <a:xfrm>
            <a:off x="1042988" y="4718050"/>
            <a:ext cx="6840334"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hombre ha tratado de mejorar su aspecto externo desde hace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ocho mil años. Esa antigüedad tienen unas paletas para moler y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mezclar polvos para la cara y pintura para los ojos y labios.</a:t>
            </a:r>
          </a:p>
        </p:txBody>
      </p:sp>
    </p:spTree>
  </p:cSld>
  <p:clrMapOvr>
    <a:masterClrMapping/>
  </p:clrMapOvr>
  <mc:AlternateContent xmlns:mc="http://schemas.openxmlformats.org/markup-compatibility/2006" xmlns:p14="http://schemas.microsoft.com/office/powerpoint/2010/main">
    <mc:Choice Requires="p14">
      <p:transition spd="slow" p14:dur="2250" advTm="25000">
        <p14:ripple dir="lu"/>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Scale>
                                      <p:cBhvr>
                                        <p:cTn id="7" dur="3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3000" decel="50000" fill="hold">
                                          <p:stCondLst>
                                            <p:cond delay="0"/>
                                          </p:stCondLst>
                                        </p:cTn>
                                        <p:tgtEl>
                                          <p:spTgt spid="5"/>
                                        </p:tgtEl>
                                        <p:attrNameLst>
                                          <p:attrName>ppt_x</p:attrName>
                                          <p:attrName>ppt_y</p:attrName>
                                        </p:attrNameLst>
                                      </p:cBhvr>
                                    </p:animMotion>
                                    <p:animEffect transition="in" filter="fade">
                                      <p:cBhvr>
                                        <p:cTn id="9" dur="3000"/>
                                        <p:tgtEl>
                                          <p:spTgt spid="5"/>
                                        </p:tgtEl>
                                      </p:cBhvr>
                                    </p:animEffect>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strVal val="4/3*#ppt_w"/>
                                          </p:val>
                                        </p:tav>
                                        <p:tav tm="100000">
                                          <p:val>
                                            <p:strVal val="#ppt_w"/>
                                          </p:val>
                                        </p:tav>
                                      </p:tavLst>
                                    </p:anim>
                                    <p:anim calcmode="lin" valueType="num">
                                      <p:cBhvr>
                                        <p:cTn id="13" dur="3000" fill="hold"/>
                                        <p:tgtEl>
                                          <p:spTgt spid="4"/>
                                        </p:tgtEl>
                                        <p:attrNameLst>
                                          <p:attrName>ppt_h</p:attrName>
                                        </p:attrNameLst>
                                      </p:cBhvr>
                                      <p:tavLst>
                                        <p:tav tm="0">
                                          <p:val>
                                            <p:strVal val="4/3*#ppt_h"/>
                                          </p:val>
                                        </p:tav>
                                        <p:tav tm="100000">
                                          <p:val>
                                            <p:strVal val="#ppt_h"/>
                                          </p:val>
                                        </p:tav>
                                      </p:tavLst>
                                    </p:anim>
                                  </p:childTnLst>
                                </p:cTn>
                              </p:par>
                              <p:par>
                                <p:cTn id="14" presetID="4"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in)">
                                      <p:cBhvr>
                                        <p:cTn id="16" dur="3000"/>
                                        <p:tgtEl>
                                          <p:spTgt spid="5"/>
                                        </p:tgtEl>
                                      </p:cBhvr>
                                    </p:animEffect>
                                  </p:childTnLst>
                                </p:cTn>
                              </p:par>
                              <p:par>
                                <p:cTn id="17" presetID="16" presetClass="entr" presetSubtype="37"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Vertical)">
                                      <p:cBhvr>
                                        <p:cTn id="19" dur="3000"/>
                                        <p:tgtEl>
                                          <p:spTgt spid="4"/>
                                        </p:tgtEl>
                                      </p:cBhvr>
                                    </p:animEffect>
                                  </p:childTnLst>
                                </p:cTn>
                              </p:par>
                            </p:childTnLst>
                          </p:cTn>
                        </p:par>
                        <p:par>
                          <p:cTn id="20" fill="hold">
                            <p:stCondLst>
                              <p:cond delay="3000"/>
                            </p:stCondLst>
                            <p:childTnLst>
                              <p:par>
                                <p:cTn id="21" presetID="23" presetClass="entr" presetSubtype="16"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2000" fill="hold"/>
                                        <p:tgtEl>
                                          <p:spTgt spid="6"/>
                                        </p:tgtEl>
                                        <p:attrNameLst>
                                          <p:attrName>ppt_w</p:attrName>
                                        </p:attrNameLst>
                                      </p:cBhvr>
                                      <p:tavLst>
                                        <p:tav tm="0">
                                          <p:val>
                                            <p:fltVal val="0"/>
                                          </p:val>
                                        </p:tav>
                                        <p:tav tm="100000">
                                          <p:val>
                                            <p:strVal val="#ppt_w"/>
                                          </p:val>
                                        </p:tav>
                                      </p:tavLst>
                                    </p:anim>
                                    <p:anim calcmode="lin" valueType="num">
                                      <p:cBhvr>
                                        <p:cTn id="24" dur="2000" fill="hold"/>
                                        <p:tgtEl>
                                          <p:spTgt spid="6"/>
                                        </p:tgtEl>
                                        <p:attrNameLst>
                                          <p:attrName>ppt_h</p:attrName>
                                        </p:attrNameLst>
                                      </p:cBhvr>
                                      <p:tavLst>
                                        <p:tav tm="0">
                                          <p:val>
                                            <p:fltVal val="0"/>
                                          </p:val>
                                        </p:tav>
                                        <p:tav tm="100000">
                                          <p:val>
                                            <p:strVal val="#ppt_h"/>
                                          </p:val>
                                        </p:tav>
                                      </p:tavLst>
                                    </p:anim>
                                  </p:childTnLst>
                                </p:cTn>
                              </p:par>
                            </p:childTnLst>
                          </p:cTn>
                        </p:par>
                        <p:par>
                          <p:cTn id="25" fill="hold">
                            <p:stCondLst>
                              <p:cond delay="5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0(1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2051050" y="217488"/>
            <a:ext cx="1490663"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La vajilla</a:t>
            </a:r>
          </a:p>
        </p:txBody>
      </p:sp>
      <p:sp>
        <p:nvSpPr>
          <p:cNvPr id="7" name="6 CuadroTexto"/>
          <p:cNvSpPr txBox="1"/>
          <p:nvPr/>
        </p:nvSpPr>
        <p:spPr>
          <a:xfrm>
            <a:off x="611188" y="4657725"/>
            <a:ext cx="7558479"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la antigüedad fueron los babilonios los primeros en fabricar loza,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tres mil años antes de nuestra era; la cerámica en general, y los alfares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en particular, son todavía mas antiguos.</a:t>
            </a:r>
          </a:p>
        </p:txBody>
      </p:sp>
    </p:spTree>
  </p:cSld>
  <p:clrMapOvr>
    <a:masterClrMapping/>
  </p:clrMapOvr>
  <mc:AlternateContent xmlns:mc="http://schemas.openxmlformats.org/markup-compatibility/2006" xmlns:p14="http://schemas.microsoft.com/office/powerpoint/2010/main">
    <mc:Choice Requires="p14">
      <p:transition spd="slow" p14:dur="2250" advTm="25000">
        <p14:ripple dir="lu"/>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0"/>
                                  </p:stCondLst>
                                  <p:childTnLst>
                                    <p:animEffect transition="out" filter="box(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xit" presetSubtype="544"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fltVal val="0"/>
                                          </p:val>
                                        </p:tav>
                                      </p:tavLst>
                                    </p:anim>
                                    <p:anim calcmode="lin" valueType="num">
                                      <p:cBhvr>
                                        <p:cTn id="11" dur="3000"/>
                                        <p:tgtEl>
                                          <p:spTgt spid="5"/>
                                        </p:tgtEl>
                                        <p:attrNameLst>
                                          <p:attrName>ppt_x</p:attrName>
                                        </p:attrNameLst>
                                      </p:cBhvr>
                                      <p:tavLst>
                                        <p:tav tm="0">
                                          <p:val>
                                            <p:strVal val="ppt_x"/>
                                          </p:val>
                                        </p:tav>
                                        <p:tav tm="100000">
                                          <p:val>
                                            <p:fltVal val="0.5"/>
                                          </p:val>
                                        </p:tav>
                                      </p:tavLst>
                                    </p:anim>
                                    <p:anim calcmode="lin" valueType="num">
                                      <p:cBhvr>
                                        <p:cTn id="12" dur="3000"/>
                                        <p:tgtEl>
                                          <p:spTgt spid="5"/>
                                        </p:tgtEl>
                                        <p:attrNameLst>
                                          <p:attrName>ppt_y</p:attrName>
                                        </p:attrNameLst>
                                      </p:cBhvr>
                                      <p:tavLst>
                                        <p:tav tm="0">
                                          <p:val>
                                            <p:strVal val="ppt_y"/>
                                          </p:val>
                                        </p:tav>
                                        <p:tav tm="100000">
                                          <p:val>
                                            <p:fltVal val="0.5"/>
                                          </p:val>
                                        </p:tav>
                                      </p:tavLst>
                                    </p:anim>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1"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8)">
                                      <p:cBhvr>
                                        <p:cTn id="20" dur="3000"/>
                                        <p:tgtEl>
                                          <p:spTgt spid="4"/>
                                        </p:tgtEl>
                                      </p:cBhvr>
                                    </p:animEffect>
                                  </p:childTnLst>
                                </p:cTn>
                              </p:par>
                            </p:childTnLst>
                          </p:cTn>
                        </p:par>
                        <p:par>
                          <p:cTn id="21" fill="hold">
                            <p:stCondLst>
                              <p:cond delay="3000"/>
                            </p:stCondLst>
                            <p:childTnLst>
                              <p:par>
                                <p:cTn id="22" presetID="23" presetClass="entr" presetSubtype="1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0(1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0(1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1763713" y="769938"/>
            <a:ext cx="1709737"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Las cerillas</a:t>
            </a:r>
          </a:p>
        </p:txBody>
      </p:sp>
      <p:sp>
        <p:nvSpPr>
          <p:cNvPr id="8" name="7 CuadroTexto"/>
          <p:cNvSpPr txBox="1"/>
          <p:nvPr/>
        </p:nvSpPr>
        <p:spPr>
          <a:xfrm>
            <a:off x="827088" y="4873625"/>
            <a:ext cx="7160935" cy="646331"/>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Las cerillas fueron conocidas por los chinos en el siglo VI. Eran una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simple varilla con azufre que se prendía al contacto con la chispa.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Tm="20000">
        <p15:prstTrans prst="curtains"/>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3000"/>
                                        <p:tgtEl>
                                          <p:spTgt spid="4"/>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0(20).jpg"/>
          <p:cNvPicPr>
            <a:picLocks noChangeAspect="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6" name="5 Imagen" descr="0(20).jpg"/>
          <p:cNvPicPr>
            <a:picLocks noChangeAspect="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7" name="6 CuadroTexto"/>
          <p:cNvSpPr txBox="1"/>
          <p:nvPr/>
        </p:nvSpPr>
        <p:spPr>
          <a:xfrm>
            <a:off x="468313" y="409575"/>
            <a:ext cx="1693862"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El Abanico</a:t>
            </a:r>
          </a:p>
        </p:txBody>
      </p:sp>
      <p:sp>
        <p:nvSpPr>
          <p:cNvPr id="8" name="7 CuadroTexto"/>
          <p:cNvSpPr txBox="1"/>
          <p:nvPr/>
        </p:nvSpPr>
        <p:spPr>
          <a:xfrm>
            <a:off x="684213" y="4718050"/>
            <a:ext cx="7455887"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la Europa medieval hubo abanicos de plumas de faisán y pavo real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con mangos de oro adornado, y en el siglo XV los portugueses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introdujeron el abanico plegable, procedente de china.</a:t>
            </a:r>
          </a:p>
        </p:txBody>
      </p:sp>
    </p:spTree>
  </p:cSld>
  <p:clrMapOvr>
    <a:masterClrMapping/>
  </p:clrMapOvr>
  <mc:AlternateContent xmlns:mc="http://schemas.openxmlformats.org/markup-compatibility/2006" xmlns:p14="http://schemas.microsoft.com/office/powerpoint/2010/main">
    <mc:Choice Requires="p14">
      <p:transition spd="slow" p14:dur="2500" advTm="25000">
        <p:checker dir="vert"/>
      </p:transition>
    </mc:Choice>
    <mc:Fallback xmlns="">
      <p:transition spd="slow" advTm="25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par>
                                <p:cTn id="21" presetID="4"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ox(out)">
                                      <p:cBhvr>
                                        <p:cTn id="23" dur="3000"/>
                                        <p:tgtEl>
                                          <p:spTgt spid="4"/>
                                        </p:tgtEl>
                                      </p:cBhvr>
                                    </p:animEffect>
                                  </p:childTnLst>
                                </p:cTn>
                              </p:par>
                            </p:childTnLst>
                          </p:cTn>
                        </p:par>
                        <p:par>
                          <p:cTn id="24" fill="hold">
                            <p:stCondLst>
                              <p:cond delay="3000"/>
                            </p:stCondLst>
                            <p:childTnLst>
                              <p:par>
                                <p:cTn id="25" presetID="23" presetClass="entr" presetSubtype="16"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childTnLst>
                                </p:cTn>
                              </p:par>
                            </p:childTnLst>
                          </p:cTn>
                        </p:par>
                        <p:par>
                          <p:cTn id="29" fill="hold">
                            <p:stCondLst>
                              <p:cond delay="5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1"/>
                                          </p:val>
                                        </p:tav>
                                        <p:tav tm="100000">
                                          <p:val>
                                            <p:strVal val="#ppt_x"/>
                                          </p:val>
                                        </p:tav>
                                      </p:tavLst>
                                    </p:anim>
                                    <p:anim calcmode="lin" valueType="num">
                                      <p:cBhvr>
                                        <p:cTn id="3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0(2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0(2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348038" y="2065338"/>
            <a:ext cx="2705100"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El Robot de cocina</a:t>
            </a:r>
          </a:p>
        </p:txBody>
      </p:sp>
      <p:sp>
        <p:nvSpPr>
          <p:cNvPr id="8" name="7 CuadroTexto"/>
          <p:cNvSpPr txBox="1"/>
          <p:nvPr/>
        </p:nvSpPr>
        <p:spPr>
          <a:xfrm>
            <a:off x="250825" y="4081463"/>
            <a:ext cx="8642350" cy="147796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enero de 1973 fue presentado en una exposición de artículos de cocina celebrada en Chicago, un aparato que prometía desterrar de las cocinas los viejos usos, era el “</a:t>
            </a:r>
            <a:r>
              <a:rPr lang="es-ES" i="1" dirty="0" err="1">
                <a:effectLst>
                  <a:glow rad="101600">
                    <a:schemeClr val="accent2">
                      <a:satMod val="175000"/>
                      <a:alpha val="40000"/>
                    </a:schemeClr>
                  </a:glow>
                  <a:outerShdw blurRad="38100" dist="38100" dir="2700000" algn="tl">
                    <a:srgbClr val="000000">
                      <a:alpha val="43137"/>
                    </a:srgbClr>
                  </a:outerShdw>
                </a:effectLst>
              </a:rPr>
              <a:t>Cuisinart</a:t>
            </a:r>
            <a:r>
              <a:rPr lang="es-ES" i="1" dirty="0">
                <a:effectLst>
                  <a:glow rad="101600">
                    <a:schemeClr val="accent2">
                      <a:satMod val="175000"/>
                      <a:alpha val="40000"/>
                    </a:schemeClr>
                  </a:glow>
                  <a:outerShdw blurRad="38100" dist="38100" dir="2700000" algn="tl">
                    <a:srgbClr val="000000">
                      <a:alpha val="43137"/>
                    </a:srgbClr>
                  </a:outerShdw>
                </a:effectLst>
              </a:rPr>
              <a:t>” este pequeño robot no impresionó a nadie ya que un aparato similar era conocido desde 1947, era el “</a:t>
            </a:r>
            <a:r>
              <a:rPr lang="es-ES" i="1" dirty="0" err="1">
                <a:effectLst>
                  <a:glow rad="101600">
                    <a:schemeClr val="accent2">
                      <a:satMod val="175000"/>
                      <a:alpha val="40000"/>
                    </a:schemeClr>
                  </a:glow>
                  <a:outerShdw blurRad="38100" dist="38100" dir="2700000" algn="tl">
                    <a:srgbClr val="000000">
                      <a:alpha val="43137"/>
                    </a:srgbClr>
                  </a:outerShdw>
                </a:effectLst>
              </a:rPr>
              <a:t>Kenwood</a:t>
            </a:r>
            <a:r>
              <a:rPr lang="es-ES" i="1" dirty="0">
                <a:effectLst>
                  <a:glow rad="101600">
                    <a:schemeClr val="accent2">
                      <a:satMod val="175000"/>
                      <a:alpha val="40000"/>
                    </a:schemeClr>
                  </a:glow>
                  <a:outerShdw blurRad="38100" dist="38100" dir="2700000" algn="tl">
                    <a:srgbClr val="000000">
                      <a:alpha val="43137"/>
                    </a:srgbClr>
                  </a:outerShdw>
                </a:effectLst>
              </a:rPr>
              <a:t> Chef” diseñado por el inglés Kenneth Wood. </a:t>
            </a:r>
          </a:p>
        </p:txBody>
      </p:sp>
    </p:spTree>
  </p:cSld>
  <p:clrMapOvr>
    <a:masterClrMapping/>
  </p:clrMapOvr>
  <mc:AlternateContent xmlns:mc="http://schemas.openxmlformats.org/markup-compatibility/2006" xmlns:p14="http://schemas.microsoft.com/office/powerpoint/2010/main">
    <mc:Choice Requires="p14">
      <p:transition spd="slow" p14:dur="2500" advTm="38000">
        <p:checker dir="vert"/>
      </p:transition>
    </mc:Choice>
    <mc:Fallback xmlns="">
      <p:transition spd="slow" advTm="38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3000"/>
                                        <p:tgtEl>
                                          <p:spTgt spid="4"/>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1"/>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3"/>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4" y="6072171"/>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1" y="357171"/>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redondeado"/>
          <p:cNvSpPr/>
          <p:nvPr/>
        </p:nvSpPr>
        <p:spPr>
          <a:xfrm>
            <a:off x="827088" y="0"/>
            <a:ext cx="749300" cy="5715000"/>
          </a:xfrm>
          <a:prstGeom prst="roundRect">
            <a:avLst>
              <a:gd name="adj" fmla="val 0"/>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redondeado"/>
          <p:cNvSpPr/>
          <p:nvPr/>
        </p:nvSpPr>
        <p:spPr>
          <a:xfrm>
            <a:off x="7524750" y="0"/>
            <a:ext cx="792163" cy="5715000"/>
          </a:xfrm>
          <a:prstGeom prst="roundRect">
            <a:avLst>
              <a:gd name="adj" fmla="val 0"/>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09"/>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redondeado"/>
          <p:cNvSpPr/>
          <p:nvPr/>
        </p:nvSpPr>
        <p:spPr>
          <a:xfrm>
            <a:off x="0" y="0"/>
            <a:ext cx="827088" cy="5715000"/>
          </a:xfrm>
          <a:prstGeom prst="roundRect">
            <a:avLst>
              <a:gd name="adj" fmla="val 0"/>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redondeado"/>
          <p:cNvSpPr/>
          <p:nvPr/>
        </p:nvSpPr>
        <p:spPr>
          <a:xfrm>
            <a:off x="8316913" y="0"/>
            <a:ext cx="827087" cy="5715000"/>
          </a:xfrm>
          <a:prstGeom prst="roundRect">
            <a:avLst>
              <a:gd name="adj" fmla="val 0"/>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5" name="14 Imagen" descr="3534482003_686ba5e0aa_b.jpg"/>
          <p:cNvPicPr>
            <a:picLocks noChangeAspect="1"/>
          </p:cNvPicPr>
          <p:nvPr/>
        </p:nvPicPr>
        <p:blipFill>
          <a:blip r:embed="rId3" cstate="print"/>
          <a:srcRect/>
          <a:stretch>
            <a:fillRect/>
          </a:stretch>
        </p:blipFill>
        <p:spPr bwMode="auto">
          <a:xfrm>
            <a:off x="1547813" y="0"/>
            <a:ext cx="5976937" cy="5715000"/>
          </a:xfrm>
          <a:prstGeom prst="rect">
            <a:avLst/>
          </a:prstGeom>
          <a:noFill/>
          <a:ln w="9525">
            <a:noFill/>
            <a:miter lim="800000"/>
            <a:headEnd/>
            <a:tailEnd/>
          </a:ln>
        </p:spPr>
      </p:pic>
      <p:sp>
        <p:nvSpPr>
          <p:cNvPr id="16" name="15 Rectángulo"/>
          <p:cNvSpPr/>
          <p:nvPr/>
        </p:nvSpPr>
        <p:spPr>
          <a:xfrm>
            <a:off x="1547813" y="0"/>
            <a:ext cx="5976937" cy="5715000"/>
          </a:xfrm>
          <a:prstGeom prst="rect">
            <a:avLst/>
          </a:prstGeom>
          <a:solidFill>
            <a:schemeClr val="tx1">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uadroTexto"/>
          <p:cNvSpPr txBox="1"/>
          <p:nvPr/>
        </p:nvSpPr>
        <p:spPr>
          <a:xfrm>
            <a:off x="4932363" y="841375"/>
            <a:ext cx="1423987"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El Termo</a:t>
            </a:r>
          </a:p>
        </p:txBody>
      </p:sp>
      <p:sp>
        <p:nvSpPr>
          <p:cNvPr id="19" name="18 CuadroTexto"/>
          <p:cNvSpPr txBox="1"/>
          <p:nvPr/>
        </p:nvSpPr>
        <p:spPr>
          <a:xfrm>
            <a:off x="1547813" y="4514850"/>
            <a:ext cx="6237670" cy="1200329"/>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físico escocés James </a:t>
            </a:r>
            <a:r>
              <a:rPr lang="es-ES" i="1" dirty="0" err="1">
                <a:effectLst>
                  <a:glow rad="101600">
                    <a:schemeClr val="accent2">
                      <a:satMod val="175000"/>
                      <a:alpha val="40000"/>
                    </a:schemeClr>
                  </a:glow>
                  <a:outerShdw blurRad="38100" dist="38100" dir="2700000" algn="tl">
                    <a:srgbClr val="000000">
                      <a:alpha val="43137"/>
                    </a:srgbClr>
                  </a:outerShdw>
                </a:effectLst>
              </a:rPr>
              <a:t>Dewar</a:t>
            </a:r>
            <a:r>
              <a:rPr lang="es-ES" i="1" dirty="0">
                <a:effectLst>
                  <a:glow rad="101600">
                    <a:schemeClr val="accent2">
                      <a:satMod val="175000"/>
                      <a:alpha val="40000"/>
                    </a:schemeClr>
                  </a:glow>
                  <a:outerShdw blurRad="38100" dist="38100" dir="2700000" algn="tl">
                    <a:srgbClr val="000000">
                      <a:alpha val="43137"/>
                    </a:srgbClr>
                  </a:outerShdw>
                </a:effectLst>
              </a:rPr>
              <a:t>, ingenió y elaboró en 1906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un dispositivo de aislamiento térmico para conservar los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gases en estado líquido. Aunque él no se había apercibido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de ello, acababa de inventar el termo.</a:t>
            </a:r>
          </a:p>
        </p:txBody>
      </p:sp>
    </p:spTree>
  </p:cSld>
  <p:clrMapOvr>
    <a:masterClrMapping/>
  </p:clrMapOvr>
  <mc:AlternateContent xmlns:mc="http://schemas.openxmlformats.org/markup-compatibility/2006" xmlns:p14="http://schemas.microsoft.com/office/powerpoint/2010/main">
    <mc:Choice Requires="p14">
      <p:transition spd="slow" p14:dur="2250" advTm="27000">
        <p14:ferris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ppt_x"/>
                                          </p:val>
                                        </p:tav>
                                        <p:tav tm="100000">
                                          <p:val>
                                            <p:strVal val="#ppt_x"/>
                                          </p:val>
                                        </p:tav>
                                      </p:tavLst>
                                    </p:anim>
                                    <p:anim calcmode="lin" valueType="num">
                                      <p:cBhvr additive="base">
                                        <p:cTn id="8" dur="3000" fill="hold"/>
                                        <p:tgtEl>
                                          <p:spTgt spid="14"/>
                                        </p:tgtEl>
                                        <p:attrNameLst>
                                          <p:attrName>ppt_y</p:attrName>
                                        </p:attrNameLst>
                                      </p:cBhvr>
                                      <p:tavLst>
                                        <p:tav tm="0">
                                          <p:val>
                                            <p:strVal val="1+#ppt_h/2"/>
                                          </p:val>
                                        </p:tav>
                                        <p:tav tm="100000">
                                          <p:val>
                                            <p:strVal val="#ppt_y"/>
                                          </p:val>
                                        </p:tav>
                                      </p:tavLst>
                                    </p:anim>
                                  </p:childTnLst>
                                </p:cTn>
                              </p:par>
                              <p:par>
                                <p:cTn id="9" presetID="7" presetClass="entr" presetSubtype="1"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ppt_x"/>
                                          </p:val>
                                        </p:tav>
                                        <p:tav tm="100000">
                                          <p:val>
                                            <p:strVal val="#ppt_x"/>
                                          </p:val>
                                        </p:tav>
                                      </p:tavLst>
                                    </p:anim>
                                    <p:anim calcmode="lin" valueType="num">
                                      <p:cBhvr additive="base">
                                        <p:cTn id="12" dur="3000" fill="hold"/>
                                        <p:tgtEl>
                                          <p:spTgt spid="10"/>
                                        </p:tgtEl>
                                        <p:attrNameLst>
                                          <p:attrName>ppt_y</p:attrName>
                                        </p:attrNameLst>
                                      </p:cBhvr>
                                      <p:tavLst>
                                        <p:tav tm="0">
                                          <p:val>
                                            <p:strVal val="0-#ppt_h/2"/>
                                          </p:val>
                                        </p:tav>
                                        <p:tav tm="100000">
                                          <p:val>
                                            <p:strVal val="#ppt_y"/>
                                          </p:val>
                                        </p:tav>
                                      </p:tavLst>
                                    </p:anim>
                                  </p:childTnLst>
                                </p:cTn>
                              </p:par>
                              <p:par>
                                <p:cTn id="13" presetID="7" presetClass="entr" presetSubtype="1"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0-#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ppt_x"/>
                                          </p:val>
                                        </p:tav>
                                        <p:tav tm="100000">
                                          <p:val>
                                            <p:strVal val="#ppt_x"/>
                                          </p:val>
                                        </p:tav>
                                      </p:tavLst>
                                    </p:anim>
                                    <p:anim calcmode="lin" valueType="num">
                                      <p:cBhvr additive="base">
                                        <p:cTn id="20" dur="3000" fill="hold"/>
                                        <p:tgtEl>
                                          <p:spTgt spid="17"/>
                                        </p:tgtEl>
                                        <p:attrNameLst>
                                          <p:attrName>ppt_y</p:attrName>
                                        </p:attrNameLst>
                                      </p:cBhvr>
                                      <p:tavLst>
                                        <p:tav tm="0">
                                          <p:val>
                                            <p:strVal val="1+#ppt_h/2"/>
                                          </p:val>
                                        </p:tav>
                                        <p:tav tm="100000">
                                          <p:val>
                                            <p:strVal val="#ppt_y"/>
                                          </p:val>
                                        </p:tav>
                                      </p:tavLst>
                                    </p:anim>
                                  </p:childTnLst>
                                </p:cTn>
                              </p:par>
                              <p:par>
                                <p:cTn id="21" presetID="8" presetClass="exit" presetSubtype="32" fill="hold" nodeType="withEffect">
                                  <p:stCondLst>
                                    <p:cond delay="0"/>
                                  </p:stCondLst>
                                  <p:childTnLst>
                                    <p:animEffect transition="out" filter="diamond(out)">
                                      <p:cBhvr>
                                        <p:cTn id="22" dur="3000"/>
                                        <p:tgtEl>
                                          <p:spTgt spid="16"/>
                                        </p:tgtEl>
                                      </p:cBhvr>
                                    </p:animEffect>
                                    <p:set>
                                      <p:cBhvr>
                                        <p:cTn id="23" dur="1" fill="hold">
                                          <p:stCondLst>
                                            <p:cond delay="2999"/>
                                          </p:stCondLst>
                                        </p:cTn>
                                        <p:tgtEl>
                                          <p:spTgt spid="16"/>
                                        </p:tgtEl>
                                        <p:attrNameLst>
                                          <p:attrName>style.visibility</p:attrName>
                                        </p:attrNameLst>
                                      </p:cBhvr>
                                      <p:to>
                                        <p:strVal val="hidden"/>
                                      </p:to>
                                    </p:set>
                                  </p:childTnLst>
                                </p:cTn>
                              </p:par>
                              <p:par>
                                <p:cTn id="24" presetID="13" presetClass="entr" presetSubtype="32" fill="hold"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plus(out)">
                                      <p:cBhvr>
                                        <p:cTn id="26" dur="3000"/>
                                        <p:tgtEl>
                                          <p:spTgt spid="15"/>
                                        </p:tgtEl>
                                      </p:cBhvr>
                                    </p:animEffect>
                                  </p:childTnLst>
                                </p:cTn>
                              </p:par>
                              <p:par>
                                <p:cTn id="27" presetID="23" presetClass="entr" presetSubtype="27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p:cTn id="29" dur="3000" fill="hold"/>
                                        <p:tgtEl>
                                          <p:spTgt spid="15"/>
                                        </p:tgtEl>
                                        <p:attrNameLst>
                                          <p:attrName>ppt_w</p:attrName>
                                        </p:attrNameLst>
                                      </p:cBhvr>
                                      <p:tavLst>
                                        <p:tav tm="0">
                                          <p:val>
                                            <p:strVal val="2/3*#ppt_w"/>
                                          </p:val>
                                        </p:tav>
                                        <p:tav tm="100000">
                                          <p:val>
                                            <p:strVal val="#ppt_w"/>
                                          </p:val>
                                        </p:tav>
                                      </p:tavLst>
                                    </p:anim>
                                    <p:anim calcmode="lin" valueType="num">
                                      <p:cBhvr>
                                        <p:cTn id="30" dur="3000" fill="hold"/>
                                        <p:tgtEl>
                                          <p:spTgt spid="15"/>
                                        </p:tgtEl>
                                        <p:attrNameLst>
                                          <p:attrName>ppt_h</p:attrName>
                                        </p:attrNameLst>
                                      </p:cBhvr>
                                      <p:tavLst>
                                        <p:tav tm="0">
                                          <p:val>
                                            <p:strVal val="2/3*#ppt_h"/>
                                          </p:val>
                                        </p:tav>
                                        <p:tav tm="100000">
                                          <p:val>
                                            <p:strVal val="#ppt_h"/>
                                          </p:val>
                                        </p:tav>
                                      </p:tavLst>
                                    </p:anim>
                                  </p:childTnLst>
                                </p:cTn>
                              </p:par>
                              <p:par>
                                <p:cTn id="31" presetID="15" presetClass="entr" presetSubtype="0"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p:cTn id="33" dur="3000" fill="hold"/>
                                        <p:tgtEl>
                                          <p:spTgt spid="15"/>
                                        </p:tgtEl>
                                        <p:attrNameLst>
                                          <p:attrName>ppt_w</p:attrName>
                                        </p:attrNameLst>
                                      </p:cBhvr>
                                      <p:tavLst>
                                        <p:tav tm="0">
                                          <p:val>
                                            <p:fltVal val="0"/>
                                          </p:val>
                                        </p:tav>
                                        <p:tav tm="100000">
                                          <p:val>
                                            <p:strVal val="#ppt_w"/>
                                          </p:val>
                                        </p:tav>
                                      </p:tavLst>
                                    </p:anim>
                                    <p:anim calcmode="lin" valueType="num">
                                      <p:cBhvr>
                                        <p:cTn id="34" dur="3000" fill="hold"/>
                                        <p:tgtEl>
                                          <p:spTgt spid="15"/>
                                        </p:tgtEl>
                                        <p:attrNameLst>
                                          <p:attrName>ppt_h</p:attrName>
                                        </p:attrNameLst>
                                      </p:cBhvr>
                                      <p:tavLst>
                                        <p:tav tm="0">
                                          <p:val>
                                            <p:fltVal val="0"/>
                                          </p:val>
                                        </p:tav>
                                        <p:tav tm="100000">
                                          <p:val>
                                            <p:strVal val="#ppt_h"/>
                                          </p:val>
                                        </p:tav>
                                      </p:tavLst>
                                    </p:anim>
                                    <p:anim calcmode="lin" valueType="num">
                                      <p:cBhvr>
                                        <p:cTn id="35"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36" dur="3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37" fill="hold">
                            <p:stCondLst>
                              <p:cond delay="3000"/>
                            </p:stCondLst>
                            <p:childTnLst>
                              <p:par>
                                <p:cTn id="38" presetID="23" presetClass="entr" presetSubtype="16"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p:cTn id="40" dur="2000" fill="hold"/>
                                        <p:tgtEl>
                                          <p:spTgt spid="18"/>
                                        </p:tgtEl>
                                        <p:attrNameLst>
                                          <p:attrName>ppt_w</p:attrName>
                                        </p:attrNameLst>
                                      </p:cBhvr>
                                      <p:tavLst>
                                        <p:tav tm="0">
                                          <p:val>
                                            <p:fltVal val="0"/>
                                          </p:val>
                                        </p:tav>
                                        <p:tav tm="100000">
                                          <p:val>
                                            <p:strVal val="#ppt_w"/>
                                          </p:val>
                                        </p:tav>
                                      </p:tavLst>
                                    </p:anim>
                                    <p:anim calcmode="lin" valueType="num">
                                      <p:cBhvr>
                                        <p:cTn id="41" dur="2000" fill="hold"/>
                                        <p:tgtEl>
                                          <p:spTgt spid="18"/>
                                        </p:tgtEl>
                                        <p:attrNameLst>
                                          <p:attrName>ppt_h</p:attrName>
                                        </p:attrNameLst>
                                      </p:cBhvr>
                                      <p:tavLst>
                                        <p:tav tm="0">
                                          <p:val>
                                            <p:fltVal val="0"/>
                                          </p:val>
                                        </p:tav>
                                        <p:tav tm="100000">
                                          <p:val>
                                            <p:strVal val="#ppt_h"/>
                                          </p:val>
                                        </p:tav>
                                      </p:tavLst>
                                    </p:anim>
                                  </p:childTnLst>
                                </p:cTn>
                              </p:par>
                            </p:childTnLst>
                          </p:cTn>
                        </p:par>
                        <p:par>
                          <p:cTn id="42" fill="hold">
                            <p:stCondLst>
                              <p:cond delay="5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9"/>
                                        </p:tgtEl>
                                        <p:attrNameLst>
                                          <p:attrName>style.visibility</p:attrName>
                                        </p:attrNameLst>
                                      </p:cBhvr>
                                      <p:to>
                                        <p:strVal val="visible"/>
                                      </p:to>
                                    </p:set>
                                    <p:animEffect transition="in" filter="fade">
                                      <p:cBhvr>
                                        <p:cTn id="45" dur="1000"/>
                                        <p:tgtEl>
                                          <p:spTgt spid="19"/>
                                        </p:tgtEl>
                                      </p:cBhvr>
                                    </p:animEffect>
                                    <p:anim calcmode="lin" valueType="num">
                                      <p:cBhvr>
                                        <p:cTn id="46" dur="1000" fill="hold"/>
                                        <p:tgtEl>
                                          <p:spTgt spid="19"/>
                                        </p:tgtEl>
                                        <p:attrNameLst>
                                          <p:attrName>ppt_x</p:attrName>
                                        </p:attrNameLst>
                                      </p:cBhvr>
                                      <p:tavLst>
                                        <p:tav tm="0">
                                          <p:val>
                                            <p:strVal val="#ppt_x-.1"/>
                                          </p:val>
                                        </p:tav>
                                        <p:tav tm="100000">
                                          <p:val>
                                            <p:strVal val="#ppt_x"/>
                                          </p:val>
                                        </p:tav>
                                      </p:tavLst>
                                    </p:anim>
                                    <p:anim calcmode="lin" valueType="num">
                                      <p:cBhvr>
                                        <p:cTn id="47"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la paisagem_montanh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bela paisagem_montanh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84213" y="769938"/>
            <a:ext cx="3017837" cy="400050"/>
          </a:xfrm>
          <a:prstGeom prst="rect">
            <a:avLst/>
          </a:prstGeom>
          <a:noFill/>
        </p:spPr>
        <p:txBody>
          <a:bodyPr wrap="none">
            <a:spAutoFit/>
          </a:bodyPr>
          <a:lstStyle/>
          <a:p>
            <a:pPr>
              <a:defRPr/>
            </a:pPr>
            <a:r>
              <a:rPr lang="es-ES" sz="2000" b="1" dirty="0">
                <a:effectLst>
                  <a:glow rad="101600">
                    <a:srgbClr val="C00000">
                      <a:alpha val="40000"/>
                    </a:srgbClr>
                  </a:glow>
                  <a:outerShdw blurRad="38100" dist="38100" dir="2700000" algn="tl">
                    <a:srgbClr val="000000">
                      <a:alpha val="43137"/>
                    </a:srgbClr>
                  </a:outerShdw>
                </a:effectLst>
                <a:latin typeface="Lucida Calligraphy" pitchFamily="66" charset="0"/>
              </a:rPr>
              <a:t>La Batería de cocina</a:t>
            </a:r>
          </a:p>
        </p:txBody>
      </p:sp>
      <p:sp>
        <p:nvSpPr>
          <p:cNvPr id="7" name="6 CuadroTexto"/>
          <p:cNvSpPr txBox="1"/>
          <p:nvPr/>
        </p:nvSpPr>
        <p:spPr>
          <a:xfrm>
            <a:off x="539750" y="4370388"/>
            <a:ext cx="7686720" cy="1200329"/>
          </a:xfrm>
          <a:prstGeom prst="rect">
            <a:avLst/>
          </a:prstGeom>
          <a:noFill/>
        </p:spPr>
        <p:txBody>
          <a:bodyPr wrap="none">
            <a:spAutoFit/>
          </a:bodyPr>
          <a:lstStyle/>
          <a:p>
            <a:pPr>
              <a:defRPr/>
            </a:pPr>
            <a:r>
              <a:rPr lang="es-ES" i="1" dirty="0">
                <a:effectLst>
                  <a:glow rad="101600">
                    <a:srgbClr val="C00000">
                      <a:alpha val="40000"/>
                    </a:srgbClr>
                  </a:glow>
                  <a:outerShdw blurRad="38100" dist="38100" dir="2700000" algn="tl">
                    <a:srgbClr val="000000">
                      <a:alpha val="43137"/>
                    </a:srgbClr>
                  </a:outerShdw>
                </a:effectLst>
              </a:rPr>
              <a:t>Es probable que la olla se inventara hace mas de diez mil años. Se sabe </a:t>
            </a:r>
          </a:p>
          <a:p>
            <a:pPr>
              <a:defRPr/>
            </a:pPr>
            <a:r>
              <a:rPr lang="es-ES" i="1" dirty="0">
                <a:effectLst>
                  <a:glow rad="101600">
                    <a:srgbClr val="C00000">
                      <a:alpha val="40000"/>
                    </a:srgbClr>
                  </a:glow>
                  <a:outerShdw blurRad="38100" dist="38100" dir="2700000" algn="tl">
                    <a:srgbClr val="000000">
                      <a:alpha val="43137"/>
                    </a:srgbClr>
                  </a:outerShdw>
                </a:effectLst>
              </a:rPr>
              <a:t>que en aquella lejana época, se utilizaba para cocinar los alimentos, </a:t>
            </a:r>
          </a:p>
          <a:p>
            <a:pPr>
              <a:defRPr/>
            </a:pPr>
            <a:r>
              <a:rPr lang="es-ES" i="1" dirty="0">
                <a:effectLst>
                  <a:glow rad="101600">
                    <a:srgbClr val="C00000">
                      <a:alpha val="40000"/>
                    </a:srgbClr>
                  </a:glow>
                  <a:outerShdw blurRad="38100" dist="38100" dir="2700000" algn="tl">
                    <a:srgbClr val="000000">
                      <a:alpha val="43137"/>
                    </a:srgbClr>
                  </a:outerShdw>
                </a:effectLst>
              </a:rPr>
              <a:t>según se desprende de ciertos hallazgos arqueológicos en yacimientos </a:t>
            </a:r>
          </a:p>
          <a:p>
            <a:pPr>
              <a:defRPr/>
            </a:pPr>
            <a:r>
              <a:rPr lang="es-ES" i="1" dirty="0">
                <a:effectLst>
                  <a:glow rad="101600">
                    <a:srgbClr val="C00000">
                      <a:alpha val="40000"/>
                    </a:srgbClr>
                  </a:glow>
                  <a:outerShdw blurRad="38100" dist="38100" dir="2700000" algn="tl">
                    <a:srgbClr val="000000">
                      <a:alpha val="43137"/>
                    </a:srgbClr>
                  </a:outerShdw>
                </a:effectLst>
              </a:rPr>
              <a:t>de </a:t>
            </a:r>
            <a:r>
              <a:rPr lang="es-ES" i="1" dirty="0" err="1">
                <a:effectLst>
                  <a:glow rad="101600">
                    <a:srgbClr val="C00000">
                      <a:alpha val="40000"/>
                    </a:srgbClr>
                  </a:glow>
                  <a:outerShdw blurRad="38100" dist="38100" dir="2700000" algn="tl">
                    <a:srgbClr val="000000">
                      <a:alpha val="43137"/>
                    </a:srgbClr>
                  </a:outerShdw>
                </a:effectLst>
              </a:rPr>
              <a:t>Anatólia</a:t>
            </a:r>
            <a:r>
              <a:rPr lang="es-ES" i="1" dirty="0">
                <a:effectLst>
                  <a:glow rad="101600">
                    <a:srgbClr val="C00000">
                      <a:alpha val="40000"/>
                    </a:srgbClr>
                  </a:glow>
                  <a:outerShdw blurRad="38100" dist="38100" dir="2700000" algn="tl">
                    <a:srgbClr val="000000">
                      <a:alpha val="43137"/>
                    </a:srgbClr>
                  </a:outerShdw>
                </a:effectLst>
              </a:rPr>
              <a:t>, Turquía actual.</a:t>
            </a:r>
          </a:p>
        </p:txBody>
      </p:sp>
    </p:spTree>
  </p:cSld>
  <p:clrMapOvr>
    <a:masterClrMapping/>
  </p:clrMapOvr>
  <mc:AlternateContent xmlns:mc="http://schemas.openxmlformats.org/markup-compatibility/2006" xmlns:p14="http://schemas.microsoft.com/office/powerpoint/2010/main">
    <mc:Choice Requires="p14">
      <p:transition spd="slow" p14:dur="2250" advTm="30000">
        <p14:ferris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fltVal val="0"/>
                                          </p:val>
                                        </p:tav>
                                      </p:tavLst>
                                    </p:anim>
                                    <p:anim calcmode="lin" valueType="num">
                                      <p:cBhvr>
                                        <p:cTn id="8" dur="3000"/>
                                        <p:tgtEl>
                                          <p:spTgt spid="5"/>
                                        </p:tgtEl>
                                        <p:attrNameLst>
                                          <p:attrName>ppt_x</p:attrName>
                                        </p:attrNameLst>
                                      </p:cBhvr>
                                      <p:tavLst>
                                        <p:tav tm="0">
                                          <p:val>
                                            <p:strVal val="ppt_x"/>
                                          </p:val>
                                        </p:tav>
                                        <p:tav tm="100000">
                                          <p:val>
                                            <p:fltVal val="0.5"/>
                                          </p:val>
                                        </p:tav>
                                      </p:tavLst>
                                    </p:anim>
                                    <p:anim calcmode="lin" valueType="num">
                                      <p:cBhvr>
                                        <p:cTn id="9" dur="3000"/>
                                        <p:tgtEl>
                                          <p:spTgt spid="5"/>
                                        </p:tgtEl>
                                        <p:attrNameLst>
                                          <p:attrName>ppt_y</p:attrName>
                                        </p:attrNameLst>
                                      </p:cBhvr>
                                      <p:tavLst>
                                        <p:tav tm="0">
                                          <p:val>
                                            <p:strVal val="ppt_y"/>
                                          </p:val>
                                        </p:tav>
                                        <p:tav tm="100000">
                                          <p:val>
                                            <p:fltVal val="0.5"/>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1" presetClass="entr" presetSubtype="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2)">
                                      <p:cBhvr>
                                        <p:cTn id="20" dur="3000"/>
                                        <p:tgtEl>
                                          <p:spTgt spid="4"/>
                                        </p:tgtEl>
                                      </p:cBhvr>
                                    </p:animEffect>
                                  </p:childTnLst>
                                </p:cTn>
                              </p:par>
                            </p:childTnLst>
                          </p:cTn>
                        </p:par>
                        <p:par>
                          <p:cTn id="21" fill="hold">
                            <p:stCondLst>
                              <p:cond delay="3000"/>
                            </p:stCondLst>
                            <p:childTnLst>
                              <p:par>
                                <p:cTn id="22" presetID="23" presetClass="entr" presetSubtype="1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01485.jpg"/>
          <p:cNvPicPr>
            <a:picLocks noChangeAspect="1"/>
          </p:cNvPicPr>
          <p:nvPr/>
        </p:nvPicPr>
        <p:blipFill>
          <a:blip r:embed="rId2" cstate="print"/>
          <a:srcRect/>
          <a:stretch>
            <a:fillRect/>
          </a:stretch>
        </p:blipFill>
        <p:spPr bwMode="auto">
          <a:xfrm>
            <a:off x="0" y="595313"/>
            <a:ext cx="9144000" cy="4524375"/>
          </a:xfrm>
          <a:prstGeom prst="rect">
            <a:avLst/>
          </a:prstGeom>
          <a:noFill/>
          <a:ln w="9525">
            <a:noFill/>
            <a:miter lim="800000"/>
            <a:headEnd/>
            <a:tailEnd/>
          </a:ln>
        </p:spPr>
      </p:pic>
      <p:sp>
        <p:nvSpPr>
          <p:cNvPr id="6" name="5 Extracto"/>
          <p:cNvSpPr/>
          <p:nvPr/>
        </p:nvSpPr>
        <p:spPr>
          <a:xfrm>
            <a:off x="0" y="0"/>
            <a:ext cx="1331913" cy="595313"/>
          </a:xfrm>
          <a:prstGeom prst="flowChartExtract">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Extracto"/>
          <p:cNvSpPr/>
          <p:nvPr/>
        </p:nvSpPr>
        <p:spPr>
          <a:xfrm>
            <a:off x="1331913" y="0"/>
            <a:ext cx="1295400" cy="595313"/>
          </a:xfrm>
          <a:prstGeom prst="flowChartExtract">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Extracto"/>
          <p:cNvSpPr/>
          <p:nvPr/>
        </p:nvSpPr>
        <p:spPr>
          <a:xfrm>
            <a:off x="2627313" y="0"/>
            <a:ext cx="1296987" cy="595313"/>
          </a:xfrm>
          <a:prstGeom prst="flowChartExtract">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Extracto"/>
          <p:cNvSpPr/>
          <p:nvPr/>
        </p:nvSpPr>
        <p:spPr>
          <a:xfrm>
            <a:off x="3924300" y="0"/>
            <a:ext cx="1368425" cy="595313"/>
          </a:xfrm>
          <a:prstGeom prst="flowChartExtract">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Extracto"/>
          <p:cNvSpPr/>
          <p:nvPr/>
        </p:nvSpPr>
        <p:spPr>
          <a:xfrm>
            <a:off x="5292725" y="0"/>
            <a:ext cx="1366838" cy="595313"/>
          </a:xfrm>
          <a:prstGeom prst="flowChartExtract">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Extracto"/>
          <p:cNvSpPr/>
          <p:nvPr/>
        </p:nvSpPr>
        <p:spPr>
          <a:xfrm>
            <a:off x="6659563" y="0"/>
            <a:ext cx="1296987" cy="595313"/>
          </a:xfrm>
          <a:prstGeom prst="flowChartExtract">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Extracto"/>
          <p:cNvSpPr/>
          <p:nvPr/>
        </p:nvSpPr>
        <p:spPr>
          <a:xfrm>
            <a:off x="7956550" y="0"/>
            <a:ext cx="1187450" cy="595313"/>
          </a:xfrm>
          <a:prstGeom prst="flowChartExtract">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Combinar"/>
          <p:cNvSpPr/>
          <p:nvPr/>
        </p:nvSpPr>
        <p:spPr>
          <a:xfrm>
            <a:off x="0" y="5143500"/>
            <a:ext cx="1331913" cy="571500"/>
          </a:xfrm>
          <a:prstGeom prst="flowChartMerge">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Combinar"/>
          <p:cNvSpPr/>
          <p:nvPr/>
        </p:nvSpPr>
        <p:spPr>
          <a:xfrm>
            <a:off x="1285875" y="5143500"/>
            <a:ext cx="1414463" cy="571500"/>
          </a:xfrm>
          <a:prstGeom prst="flowChartMerge">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Combinar"/>
          <p:cNvSpPr/>
          <p:nvPr/>
        </p:nvSpPr>
        <p:spPr>
          <a:xfrm>
            <a:off x="2643188" y="5143500"/>
            <a:ext cx="1352550" cy="571500"/>
          </a:xfrm>
          <a:prstGeom prst="flowChartMerge">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Combinar"/>
          <p:cNvSpPr/>
          <p:nvPr/>
        </p:nvSpPr>
        <p:spPr>
          <a:xfrm>
            <a:off x="3929063" y="5143500"/>
            <a:ext cx="1435100" cy="571500"/>
          </a:xfrm>
          <a:prstGeom prst="flowChartMerge">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Combinar"/>
          <p:cNvSpPr/>
          <p:nvPr/>
        </p:nvSpPr>
        <p:spPr>
          <a:xfrm>
            <a:off x="5357813" y="5143500"/>
            <a:ext cx="1301750" cy="571500"/>
          </a:xfrm>
          <a:prstGeom prst="flowChartMerge">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Combinar"/>
          <p:cNvSpPr/>
          <p:nvPr/>
        </p:nvSpPr>
        <p:spPr>
          <a:xfrm>
            <a:off x="6643688" y="5143500"/>
            <a:ext cx="1241425" cy="571500"/>
          </a:xfrm>
          <a:prstGeom prst="flowChartMerge">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Combinar"/>
          <p:cNvSpPr/>
          <p:nvPr/>
        </p:nvSpPr>
        <p:spPr>
          <a:xfrm>
            <a:off x="7858125" y="5143500"/>
            <a:ext cx="1285875" cy="571500"/>
          </a:xfrm>
          <a:prstGeom prst="flowChartMerge">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3924300" y="554038"/>
            <a:ext cx="1892300"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Los Sedantes</a:t>
            </a:r>
          </a:p>
        </p:txBody>
      </p:sp>
      <p:sp>
        <p:nvSpPr>
          <p:cNvPr id="20" name="19 CuadroTexto"/>
          <p:cNvSpPr txBox="1"/>
          <p:nvPr/>
        </p:nvSpPr>
        <p:spPr>
          <a:xfrm>
            <a:off x="611188" y="4441825"/>
            <a:ext cx="7609840" cy="646331"/>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Fue en Alemania , hacia el año 1860, cuando empezó a experimentarse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con los primeros sedantes de laboratorio.</a:t>
            </a:r>
          </a:p>
        </p:txBody>
      </p:sp>
    </p:spTree>
  </p:cSld>
  <p:clrMapOvr>
    <a:masterClrMapping/>
  </p:clrMapOvr>
  <mc:AlternateContent xmlns:mc="http://schemas.openxmlformats.org/markup-compatibility/2006" xmlns:p14="http://schemas.microsoft.com/office/powerpoint/2010/main">
    <mc:Choice Requires="p14">
      <p:transition spd="slow" p14:dur="2250" advTm="20000">
        <p14:conveyor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6"/>
                                        </p:tgtEl>
                                        <p:attrNameLst>
                                          <p:attrName>ppt_y</p:attrName>
                                        </p:attrNameLst>
                                      </p:cBhvr>
                                      <p:tavLst>
                                        <p:tav tm="0">
                                          <p:val>
                                            <p:strVal val="#ppt_y"/>
                                          </p:val>
                                        </p:tav>
                                        <p:tav tm="100000">
                                          <p:val>
                                            <p:strVal val="#ppt_y"/>
                                          </p:val>
                                        </p:tav>
                                      </p:tavLst>
                                    </p:anim>
                                    <p:animEffect transition="in" filter="fade">
                                      <p:cBhvr>
                                        <p:cTn id="10" dur="3000"/>
                                        <p:tgtEl>
                                          <p:spTgt spid="6"/>
                                        </p:tgtEl>
                                      </p:cBhvr>
                                    </p:animEffect>
                                  </p:childTnLst>
                                </p:cTn>
                              </p:par>
                              <p:par>
                                <p:cTn id="11" presetID="48" presetClass="entr" presetSubtype="0" accel="5000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15" dur="3000" fill="hold"/>
                                        <p:tgtEl>
                                          <p:spTgt spid="8"/>
                                        </p:tgtEl>
                                        <p:attrNameLst>
                                          <p:attrName>ppt_y</p:attrName>
                                        </p:attrNameLst>
                                      </p:cBhvr>
                                      <p:tavLst>
                                        <p:tav tm="0">
                                          <p:val>
                                            <p:strVal val="#ppt_y"/>
                                          </p:val>
                                        </p:tav>
                                        <p:tav tm="100000">
                                          <p:val>
                                            <p:strVal val="#ppt_y"/>
                                          </p:val>
                                        </p:tav>
                                      </p:tavLst>
                                    </p:anim>
                                    <p:animEffect transition="in" filter="fade">
                                      <p:cBhvr>
                                        <p:cTn id="16" dur="3000"/>
                                        <p:tgtEl>
                                          <p:spTgt spid="8"/>
                                        </p:tgtEl>
                                      </p:cBhvr>
                                    </p:animEffect>
                                  </p:childTnLst>
                                </p:cTn>
                              </p:par>
                              <p:par>
                                <p:cTn id="17" presetID="48" presetClass="entr" presetSubtype="0" accel="5000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21" dur="3000" fill="hold"/>
                                        <p:tgtEl>
                                          <p:spTgt spid="10"/>
                                        </p:tgtEl>
                                        <p:attrNameLst>
                                          <p:attrName>ppt_y</p:attrName>
                                        </p:attrNameLst>
                                      </p:cBhvr>
                                      <p:tavLst>
                                        <p:tav tm="0">
                                          <p:val>
                                            <p:strVal val="#ppt_y"/>
                                          </p:val>
                                        </p:tav>
                                        <p:tav tm="100000">
                                          <p:val>
                                            <p:strVal val="#ppt_y"/>
                                          </p:val>
                                        </p:tav>
                                      </p:tavLst>
                                    </p:anim>
                                    <p:animEffect transition="in" filter="fade">
                                      <p:cBhvr>
                                        <p:cTn id="22" dur="3000"/>
                                        <p:tgtEl>
                                          <p:spTgt spid="10"/>
                                        </p:tgtEl>
                                      </p:cBhvr>
                                    </p:animEffect>
                                  </p:childTnLst>
                                </p:cTn>
                              </p:par>
                              <p:par>
                                <p:cTn id="23" presetID="48" presetClass="entr" presetSubtype="0" accel="5000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3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6" dur="3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27" dur="3000" fill="hold"/>
                                        <p:tgtEl>
                                          <p:spTgt spid="12"/>
                                        </p:tgtEl>
                                        <p:attrNameLst>
                                          <p:attrName>ppt_y</p:attrName>
                                        </p:attrNameLst>
                                      </p:cBhvr>
                                      <p:tavLst>
                                        <p:tav tm="0">
                                          <p:val>
                                            <p:strVal val="#ppt_y"/>
                                          </p:val>
                                        </p:tav>
                                        <p:tav tm="100000">
                                          <p:val>
                                            <p:strVal val="#ppt_y"/>
                                          </p:val>
                                        </p:tav>
                                      </p:tavLst>
                                    </p:anim>
                                    <p:animEffect transition="in" filter="fade">
                                      <p:cBhvr>
                                        <p:cTn id="28" dur="3000"/>
                                        <p:tgtEl>
                                          <p:spTgt spid="12"/>
                                        </p:tgtEl>
                                      </p:cBhvr>
                                    </p:animEffect>
                                  </p:childTnLst>
                                </p:cTn>
                              </p:par>
                              <p:par>
                                <p:cTn id="29" presetID="48" presetClass="entr" presetSubtype="0" accel="50000"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3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2" dur="3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33" dur="3000" fill="hold"/>
                                        <p:tgtEl>
                                          <p:spTgt spid="14"/>
                                        </p:tgtEl>
                                        <p:attrNameLst>
                                          <p:attrName>ppt_y</p:attrName>
                                        </p:attrNameLst>
                                      </p:cBhvr>
                                      <p:tavLst>
                                        <p:tav tm="0">
                                          <p:val>
                                            <p:strVal val="#ppt_y"/>
                                          </p:val>
                                        </p:tav>
                                        <p:tav tm="100000">
                                          <p:val>
                                            <p:strVal val="#ppt_y"/>
                                          </p:val>
                                        </p:tav>
                                      </p:tavLst>
                                    </p:anim>
                                    <p:animEffect transition="in" filter="fade">
                                      <p:cBhvr>
                                        <p:cTn id="34" dur="3000"/>
                                        <p:tgtEl>
                                          <p:spTgt spid="14"/>
                                        </p:tgtEl>
                                      </p:cBhvr>
                                    </p:animEffect>
                                  </p:childTnLst>
                                </p:cTn>
                              </p:par>
                              <p:par>
                                <p:cTn id="35" presetID="48" presetClass="entr" presetSubtype="0" accel="50000"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3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8" dur="3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39" dur="3000" fill="hold"/>
                                        <p:tgtEl>
                                          <p:spTgt spid="16"/>
                                        </p:tgtEl>
                                        <p:attrNameLst>
                                          <p:attrName>ppt_y</p:attrName>
                                        </p:attrNameLst>
                                      </p:cBhvr>
                                      <p:tavLst>
                                        <p:tav tm="0">
                                          <p:val>
                                            <p:strVal val="#ppt_y"/>
                                          </p:val>
                                        </p:tav>
                                        <p:tav tm="100000">
                                          <p:val>
                                            <p:strVal val="#ppt_y"/>
                                          </p:val>
                                        </p:tav>
                                      </p:tavLst>
                                    </p:anim>
                                    <p:animEffect transition="in" filter="fade">
                                      <p:cBhvr>
                                        <p:cTn id="40" dur="3000"/>
                                        <p:tgtEl>
                                          <p:spTgt spid="16"/>
                                        </p:tgtEl>
                                      </p:cBhvr>
                                    </p:animEffect>
                                  </p:childTnLst>
                                </p:cTn>
                              </p:par>
                              <p:par>
                                <p:cTn id="41" presetID="48" presetClass="entr" presetSubtype="0" accel="5000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3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4" dur="3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45" dur="3000" fill="hold"/>
                                        <p:tgtEl>
                                          <p:spTgt spid="18"/>
                                        </p:tgtEl>
                                        <p:attrNameLst>
                                          <p:attrName>ppt_y</p:attrName>
                                        </p:attrNameLst>
                                      </p:cBhvr>
                                      <p:tavLst>
                                        <p:tav tm="0">
                                          <p:val>
                                            <p:strVal val="#ppt_y"/>
                                          </p:val>
                                        </p:tav>
                                        <p:tav tm="100000">
                                          <p:val>
                                            <p:strVal val="#ppt_y"/>
                                          </p:val>
                                        </p:tav>
                                      </p:tavLst>
                                    </p:anim>
                                    <p:animEffect transition="in" filter="fade">
                                      <p:cBhvr>
                                        <p:cTn id="46" dur="3000"/>
                                        <p:tgtEl>
                                          <p:spTgt spid="18"/>
                                        </p:tgtEl>
                                      </p:cBhvr>
                                    </p:animEffect>
                                  </p:childTnLst>
                                </p:cTn>
                              </p:par>
                              <p:par>
                                <p:cTn id="47" presetID="48" presetClass="entr" presetSubtype="0" accel="50000"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3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0" dur="3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51" dur="3000" fill="hold"/>
                                        <p:tgtEl>
                                          <p:spTgt spid="19"/>
                                        </p:tgtEl>
                                        <p:attrNameLst>
                                          <p:attrName>ppt_y</p:attrName>
                                        </p:attrNameLst>
                                      </p:cBhvr>
                                      <p:tavLst>
                                        <p:tav tm="0">
                                          <p:val>
                                            <p:strVal val="#ppt_y"/>
                                          </p:val>
                                        </p:tav>
                                        <p:tav tm="100000">
                                          <p:val>
                                            <p:strVal val="#ppt_y"/>
                                          </p:val>
                                        </p:tav>
                                      </p:tavLst>
                                    </p:anim>
                                    <p:animEffect transition="in" filter="fade">
                                      <p:cBhvr>
                                        <p:cTn id="52" dur="3000"/>
                                        <p:tgtEl>
                                          <p:spTgt spid="19"/>
                                        </p:tgtEl>
                                      </p:cBhvr>
                                    </p:animEffect>
                                  </p:childTnLst>
                                </p:cTn>
                              </p:par>
                              <p:par>
                                <p:cTn id="53" presetID="48" presetClass="entr" presetSubtype="0" accel="50000" fill="hold"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p:cTn id="55" dur="3000" fill="hold"/>
                                        <p:tgtEl>
                                          <p:spTgt spid="2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6" dur="3000" fill="hold"/>
                                        <p:tgtEl>
                                          <p:spTgt spid="21"/>
                                        </p:tgtEl>
                                        <p:attrNameLst>
                                          <p:attrName>ppt_x</p:attrName>
                                        </p:attrNameLst>
                                      </p:cBhvr>
                                      <p:tavLst>
                                        <p:tav tm="0">
                                          <p:val>
                                            <p:fltVal val="-1"/>
                                          </p:val>
                                        </p:tav>
                                        <p:tav tm="50000">
                                          <p:val>
                                            <p:fltVal val="0.95"/>
                                          </p:val>
                                        </p:tav>
                                        <p:tav tm="100000">
                                          <p:val>
                                            <p:strVal val="#ppt_x"/>
                                          </p:val>
                                        </p:tav>
                                      </p:tavLst>
                                    </p:anim>
                                    <p:anim calcmode="lin" valueType="num">
                                      <p:cBhvr>
                                        <p:cTn id="57" dur="3000" fill="hold"/>
                                        <p:tgtEl>
                                          <p:spTgt spid="21"/>
                                        </p:tgtEl>
                                        <p:attrNameLst>
                                          <p:attrName>ppt_y</p:attrName>
                                        </p:attrNameLst>
                                      </p:cBhvr>
                                      <p:tavLst>
                                        <p:tav tm="0">
                                          <p:val>
                                            <p:strVal val="#ppt_y"/>
                                          </p:val>
                                        </p:tav>
                                        <p:tav tm="100000">
                                          <p:val>
                                            <p:strVal val="#ppt_y"/>
                                          </p:val>
                                        </p:tav>
                                      </p:tavLst>
                                    </p:anim>
                                    <p:animEffect transition="in" filter="fade">
                                      <p:cBhvr>
                                        <p:cTn id="58" dur="3000"/>
                                        <p:tgtEl>
                                          <p:spTgt spid="21"/>
                                        </p:tgtEl>
                                      </p:cBhvr>
                                    </p:animEffect>
                                  </p:childTnLst>
                                </p:cTn>
                              </p:par>
                              <p:par>
                                <p:cTn id="59" presetID="48" presetClass="entr" presetSubtype="0" accel="50000" fill="hold"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p:cTn id="61" dur="3000" fill="hold"/>
                                        <p:tgtEl>
                                          <p:spTgt spid="2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62" dur="3000" fill="hold"/>
                                        <p:tgtEl>
                                          <p:spTgt spid="23"/>
                                        </p:tgtEl>
                                        <p:attrNameLst>
                                          <p:attrName>ppt_x</p:attrName>
                                        </p:attrNameLst>
                                      </p:cBhvr>
                                      <p:tavLst>
                                        <p:tav tm="0">
                                          <p:val>
                                            <p:fltVal val="-1"/>
                                          </p:val>
                                        </p:tav>
                                        <p:tav tm="50000">
                                          <p:val>
                                            <p:fltVal val="0.95"/>
                                          </p:val>
                                        </p:tav>
                                        <p:tav tm="100000">
                                          <p:val>
                                            <p:strVal val="#ppt_x"/>
                                          </p:val>
                                        </p:tav>
                                      </p:tavLst>
                                    </p:anim>
                                    <p:anim calcmode="lin" valueType="num">
                                      <p:cBhvr>
                                        <p:cTn id="63" dur="3000" fill="hold"/>
                                        <p:tgtEl>
                                          <p:spTgt spid="23"/>
                                        </p:tgtEl>
                                        <p:attrNameLst>
                                          <p:attrName>ppt_y</p:attrName>
                                        </p:attrNameLst>
                                      </p:cBhvr>
                                      <p:tavLst>
                                        <p:tav tm="0">
                                          <p:val>
                                            <p:strVal val="#ppt_y"/>
                                          </p:val>
                                        </p:tav>
                                        <p:tav tm="100000">
                                          <p:val>
                                            <p:strVal val="#ppt_y"/>
                                          </p:val>
                                        </p:tav>
                                      </p:tavLst>
                                    </p:anim>
                                    <p:animEffect transition="in" filter="fade">
                                      <p:cBhvr>
                                        <p:cTn id="64" dur="3000"/>
                                        <p:tgtEl>
                                          <p:spTgt spid="23"/>
                                        </p:tgtEl>
                                      </p:cBhvr>
                                    </p:animEffect>
                                  </p:childTnLst>
                                </p:cTn>
                              </p:par>
                              <p:par>
                                <p:cTn id="65" presetID="48" presetClass="entr" presetSubtype="0" accel="50000" fill="hold" nodeType="with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p:cTn id="67" dur="3000" fill="hold"/>
                                        <p:tgtEl>
                                          <p:spTgt spid="2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68" dur="3000" fill="hold"/>
                                        <p:tgtEl>
                                          <p:spTgt spid="25"/>
                                        </p:tgtEl>
                                        <p:attrNameLst>
                                          <p:attrName>ppt_x</p:attrName>
                                        </p:attrNameLst>
                                      </p:cBhvr>
                                      <p:tavLst>
                                        <p:tav tm="0">
                                          <p:val>
                                            <p:fltVal val="-1"/>
                                          </p:val>
                                        </p:tav>
                                        <p:tav tm="50000">
                                          <p:val>
                                            <p:fltVal val="0.95"/>
                                          </p:val>
                                        </p:tav>
                                        <p:tav tm="100000">
                                          <p:val>
                                            <p:strVal val="#ppt_x"/>
                                          </p:val>
                                        </p:tav>
                                      </p:tavLst>
                                    </p:anim>
                                    <p:anim calcmode="lin" valueType="num">
                                      <p:cBhvr>
                                        <p:cTn id="69" dur="3000" fill="hold"/>
                                        <p:tgtEl>
                                          <p:spTgt spid="25"/>
                                        </p:tgtEl>
                                        <p:attrNameLst>
                                          <p:attrName>ppt_y</p:attrName>
                                        </p:attrNameLst>
                                      </p:cBhvr>
                                      <p:tavLst>
                                        <p:tav tm="0">
                                          <p:val>
                                            <p:strVal val="#ppt_y"/>
                                          </p:val>
                                        </p:tav>
                                        <p:tav tm="100000">
                                          <p:val>
                                            <p:strVal val="#ppt_y"/>
                                          </p:val>
                                        </p:tav>
                                      </p:tavLst>
                                    </p:anim>
                                    <p:animEffect transition="in" filter="fade">
                                      <p:cBhvr>
                                        <p:cTn id="70" dur="3000"/>
                                        <p:tgtEl>
                                          <p:spTgt spid="25"/>
                                        </p:tgtEl>
                                      </p:cBhvr>
                                    </p:animEffect>
                                  </p:childTnLst>
                                </p:cTn>
                              </p:par>
                              <p:par>
                                <p:cTn id="71" presetID="48" presetClass="entr" presetSubtype="0" accel="50000" fill="hold" nodeType="withEffect">
                                  <p:stCondLst>
                                    <p:cond delay="0"/>
                                  </p:stCondLst>
                                  <p:childTnLst>
                                    <p:set>
                                      <p:cBhvr>
                                        <p:cTn id="72" dur="1" fill="hold">
                                          <p:stCondLst>
                                            <p:cond delay="0"/>
                                          </p:stCondLst>
                                        </p:cTn>
                                        <p:tgtEl>
                                          <p:spTgt spid="27"/>
                                        </p:tgtEl>
                                        <p:attrNameLst>
                                          <p:attrName>style.visibility</p:attrName>
                                        </p:attrNameLst>
                                      </p:cBhvr>
                                      <p:to>
                                        <p:strVal val="visible"/>
                                      </p:to>
                                    </p:set>
                                    <p:anim calcmode="lin" valueType="num">
                                      <p:cBhvr>
                                        <p:cTn id="73" dur="3000" fill="hold"/>
                                        <p:tgtEl>
                                          <p:spTgt spid="2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4" dur="3000" fill="hold"/>
                                        <p:tgtEl>
                                          <p:spTgt spid="27"/>
                                        </p:tgtEl>
                                        <p:attrNameLst>
                                          <p:attrName>ppt_x</p:attrName>
                                        </p:attrNameLst>
                                      </p:cBhvr>
                                      <p:tavLst>
                                        <p:tav tm="0">
                                          <p:val>
                                            <p:fltVal val="-1"/>
                                          </p:val>
                                        </p:tav>
                                        <p:tav tm="50000">
                                          <p:val>
                                            <p:fltVal val="0.95"/>
                                          </p:val>
                                        </p:tav>
                                        <p:tav tm="100000">
                                          <p:val>
                                            <p:strVal val="#ppt_x"/>
                                          </p:val>
                                        </p:tav>
                                      </p:tavLst>
                                    </p:anim>
                                    <p:anim calcmode="lin" valueType="num">
                                      <p:cBhvr>
                                        <p:cTn id="75" dur="3000" fill="hold"/>
                                        <p:tgtEl>
                                          <p:spTgt spid="27"/>
                                        </p:tgtEl>
                                        <p:attrNameLst>
                                          <p:attrName>ppt_y</p:attrName>
                                        </p:attrNameLst>
                                      </p:cBhvr>
                                      <p:tavLst>
                                        <p:tav tm="0">
                                          <p:val>
                                            <p:strVal val="#ppt_y"/>
                                          </p:val>
                                        </p:tav>
                                        <p:tav tm="100000">
                                          <p:val>
                                            <p:strVal val="#ppt_y"/>
                                          </p:val>
                                        </p:tav>
                                      </p:tavLst>
                                    </p:anim>
                                    <p:animEffect transition="in" filter="fade">
                                      <p:cBhvr>
                                        <p:cTn id="76" dur="3000"/>
                                        <p:tgtEl>
                                          <p:spTgt spid="27"/>
                                        </p:tgtEl>
                                      </p:cBhvr>
                                    </p:animEffect>
                                  </p:childTnLst>
                                </p:cTn>
                              </p:par>
                              <p:par>
                                <p:cTn id="77" presetID="48" presetClass="entr" presetSubtype="0" accel="50000" fill="hold" nodeType="withEffect">
                                  <p:stCondLst>
                                    <p:cond delay="0"/>
                                  </p:stCondLst>
                                  <p:childTnLst>
                                    <p:set>
                                      <p:cBhvr>
                                        <p:cTn id="78" dur="1" fill="hold">
                                          <p:stCondLst>
                                            <p:cond delay="0"/>
                                          </p:stCondLst>
                                        </p:cTn>
                                        <p:tgtEl>
                                          <p:spTgt spid="29"/>
                                        </p:tgtEl>
                                        <p:attrNameLst>
                                          <p:attrName>style.visibility</p:attrName>
                                        </p:attrNameLst>
                                      </p:cBhvr>
                                      <p:to>
                                        <p:strVal val="visible"/>
                                      </p:to>
                                    </p:set>
                                    <p:anim calcmode="lin" valueType="num">
                                      <p:cBhvr>
                                        <p:cTn id="79" dur="3000" fill="hold"/>
                                        <p:tgtEl>
                                          <p:spTgt spid="2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0" dur="3000" fill="hold"/>
                                        <p:tgtEl>
                                          <p:spTgt spid="29"/>
                                        </p:tgtEl>
                                        <p:attrNameLst>
                                          <p:attrName>ppt_x</p:attrName>
                                        </p:attrNameLst>
                                      </p:cBhvr>
                                      <p:tavLst>
                                        <p:tav tm="0">
                                          <p:val>
                                            <p:fltVal val="-1"/>
                                          </p:val>
                                        </p:tav>
                                        <p:tav tm="50000">
                                          <p:val>
                                            <p:fltVal val="0.95"/>
                                          </p:val>
                                        </p:tav>
                                        <p:tav tm="100000">
                                          <p:val>
                                            <p:strVal val="#ppt_x"/>
                                          </p:val>
                                        </p:tav>
                                      </p:tavLst>
                                    </p:anim>
                                    <p:anim calcmode="lin" valueType="num">
                                      <p:cBhvr>
                                        <p:cTn id="81" dur="3000" fill="hold"/>
                                        <p:tgtEl>
                                          <p:spTgt spid="29"/>
                                        </p:tgtEl>
                                        <p:attrNameLst>
                                          <p:attrName>ppt_y</p:attrName>
                                        </p:attrNameLst>
                                      </p:cBhvr>
                                      <p:tavLst>
                                        <p:tav tm="0">
                                          <p:val>
                                            <p:strVal val="#ppt_y"/>
                                          </p:val>
                                        </p:tav>
                                        <p:tav tm="100000">
                                          <p:val>
                                            <p:strVal val="#ppt_y"/>
                                          </p:val>
                                        </p:tav>
                                      </p:tavLst>
                                    </p:anim>
                                    <p:animEffect transition="in" filter="fade">
                                      <p:cBhvr>
                                        <p:cTn id="82" dur="3000"/>
                                        <p:tgtEl>
                                          <p:spTgt spid="29"/>
                                        </p:tgtEl>
                                      </p:cBhvr>
                                    </p:animEffect>
                                  </p:childTnLst>
                                </p:cTn>
                              </p:par>
                              <p:par>
                                <p:cTn id="83" presetID="48" presetClass="entr" presetSubtype="0" accel="50000" fill="hold" nodeType="withEffect">
                                  <p:stCondLst>
                                    <p:cond delay="0"/>
                                  </p:stCondLst>
                                  <p:childTnLst>
                                    <p:set>
                                      <p:cBhvr>
                                        <p:cTn id="84" dur="1" fill="hold">
                                          <p:stCondLst>
                                            <p:cond delay="0"/>
                                          </p:stCondLst>
                                        </p:cTn>
                                        <p:tgtEl>
                                          <p:spTgt spid="31"/>
                                        </p:tgtEl>
                                        <p:attrNameLst>
                                          <p:attrName>style.visibility</p:attrName>
                                        </p:attrNameLst>
                                      </p:cBhvr>
                                      <p:to>
                                        <p:strVal val="visible"/>
                                      </p:to>
                                    </p:set>
                                    <p:anim calcmode="lin" valueType="num">
                                      <p:cBhvr>
                                        <p:cTn id="85" dur="3000" fill="hold"/>
                                        <p:tgtEl>
                                          <p:spTgt spid="3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6" dur="3000" fill="hold"/>
                                        <p:tgtEl>
                                          <p:spTgt spid="31"/>
                                        </p:tgtEl>
                                        <p:attrNameLst>
                                          <p:attrName>ppt_x</p:attrName>
                                        </p:attrNameLst>
                                      </p:cBhvr>
                                      <p:tavLst>
                                        <p:tav tm="0">
                                          <p:val>
                                            <p:fltVal val="-1"/>
                                          </p:val>
                                        </p:tav>
                                        <p:tav tm="50000">
                                          <p:val>
                                            <p:fltVal val="0.95"/>
                                          </p:val>
                                        </p:tav>
                                        <p:tav tm="100000">
                                          <p:val>
                                            <p:strVal val="#ppt_x"/>
                                          </p:val>
                                        </p:tav>
                                      </p:tavLst>
                                    </p:anim>
                                    <p:anim calcmode="lin" valueType="num">
                                      <p:cBhvr>
                                        <p:cTn id="87" dur="3000" fill="hold"/>
                                        <p:tgtEl>
                                          <p:spTgt spid="31"/>
                                        </p:tgtEl>
                                        <p:attrNameLst>
                                          <p:attrName>ppt_y</p:attrName>
                                        </p:attrNameLst>
                                      </p:cBhvr>
                                      <p:tavLst>
                                        <p:tav tm="0">
                                          <p:val>
                                            <p:strVal val="#ppt_y"/>
                                          </p:val>
                                        </p:tav>
                                        <p:tav tm="100000">
                                          <p:val>
                                            <p:strVal val="#ppt_y"/>
                                          </p:val>
                                        </p:tav>
                                      </p:tavLst>
                                    </p:anim>
                                    <p:animEffect transition="in" filter="fade">
                                      <p:cBhvr>
                                        <p:cTn id="88" dur="3000"/>
                                        <p:tgtEl>
                                          <p:spTgt spid="31"/>
                                        </p:tgtEl>
                                      </p:cBhvr>
                                    </p:animEffect>
                                  </p:childTnLst>
                                </p:cTn>
                              </p:par>
                              <p:par>
                                <p:cTn id="89" presetID="7" presetClass="entr" presetSubtype="8"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additive="base">
                                        <p:cTn id="91" dur="3000" fill="hold"/>
                                        <p:tgtEl>
                                          <p:spTgt spid="4"/>
                                        </p:tgtEl>
                                        <p:attrNameLst>
                                          <p:attrName>ppt_x</p:attrName>
                                        </p:attrNameLst>
                                      </p:cBhvr>
                                      <p:tavLst>
                                        <p:tav tm="0">
                                          <p:val>
                                            <p:strVal val="0-#ppt_w/2"/>
                                          </p:val>
                                        </p:tav>
                                        <p:tav tm="100000">
                                          <p:val>
                                            <p:strVal val="#ppt_x"/>
                                          </p:val>
                                        </p:tav>
                                      </p:tavLst>
                                    </p:anim>
                                    <p:anim calcmode="lin" valueType="num">
                                      <p:cBhvr additive="base">
                                        <p:cTn id="92" dur="3000" fill="hold"/>
                                        <p:tgtEl>
                                          <p:spTgt spid="4"/>
                                        </p:tgtEl>
                                        <p:attrNameLst>
                                          <p:attrName>ppt_y</p:attrName>
                                        </p:attrNameLst>
                                      </p:cBhvr>
                                      <p:tavLst>
                                        <p:tav tm="0">
                                          <p:val>
                                            <p:strVal val="#ppt_y"/>
                                          </p:val>
                                        </p:tav>
                                        <p:tav tm="100000">
                                          <p:val>
                                            <p:strVal val="#ppt_y"/>
                                          </p:val>
                                        </p:tav>
                                      </p:tavLst>
                                    </p:anim>
                                  </p:childTnLst>
                                </p:cTn>
                              </p:par>
                              <p:par>
                                <p:cTn id="93" presetID="3" presetClass="entr" presetSubtype="10"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linds(horizontal)">
                                      <p:cBhvr>
                                        <p:cTn id="95" dur="3000"/>
                                        <p:tgtEl>
                                          <p:spTgt spid="4"/>
                                        </p:tgtEl>
                                      </p:cBhvr>
                                    </p:animEffect>
                                  </p:childTnLst>
                                </p:cTn>
                              </p:par>
                            </p:childTnLst>
                          </p:cTn>
                        </p:par>
                        <p:par>
                          <p:cTn id="96" fill="hold">
                            <p:stCondLst>
                              <p:cond delay="3000"/>
                            </p:stCondLst>
                            <p:childTnLst>
                              <p:par>
                                <p:cTn id="97" presetID="23" presetClass="entr" presetSubtype="16" fill="hold" grpId="0" nodeType="afterEffect">
                                  <p:stCondLst>
                                    <p:cond delay="0"/>
                                  </p:stCondLst>
                                  <p:childTnLst>
                                    <p:set>
                                      <p:cBhvr>
                                        <p:cTn id="98" dur="1" fill="hold">
                                          <p:stCondLst>
                                            <p:cond delay="0"/>
                                          </p:stCondLst>
                                        </p:cTn>
                                        <p:tgtEl>
                                          <p:spTgt spid="17"/>
                                        </p:tgtEl>
                                        <p:attrNameLst>
                                          <p:attrName>style.visibility</p:attrName>
                                        </p:attrNameLst>
                                      </p:cBhvr>
                                      <p:to>
                                        <p:strVal val="visible"/>
                                      </p:to>
                                    </p:set>
                                    <p:anim calcmode="lin" valueType="num">
                                      <p:cBhvr>
                                        <p:cTn id="99" dur="2000" fill="hold"/>
                                        <p:tgtEl>
                                          <p:spTgt spid="17"/>
                                        </p:tgtEl>
                                        <p:attrNameLst>
                                          <p:attrName>ppt_w</p:attrName>
                                        </p:attrNameLst>
                                      </p:cBhvr>
                                      <p:tavLst>
                                        <p:tav tm="0">
                                          <p:val>
                                            <p:fltVal val="0"/>
                                          </p:val>
                                        </p:tav>
                                        <p:tav tm="100000">
                                          <p:val>
                                            <p:strVal val="#ppt_w"/>
                                          </p:val>
                                        </p:tav>
                                      </p:tavLst>
                                    </p:anim>
                                    <p:anim calcmode="lin" valueType="num">
                                      <p:cBhvr>
                                        <p:cTn id="100" dur="2000" fill="hold"/>
                                        <p:tgtEl>
                                          <p:spTgt spid="17"/>
                                        </p:tgtEl>
                                        <p:attrNameLst>
                                          <p:attrName>ppt_h</p:attrName>
                                        </p:attrNameLst>
                                      </p:cBhvr>
                                      <p:tavLst>
                                        <p:tav tm="0">
                                          <p:val>
                                            <p:fltVal val="0"/>
                                          </p:val>
                                        </p:tav>
                                        <p:tav tm="100000">
                                          <p:val>
                                            <p:strVal val="#ppt_h"/>
                                          </p:val>
                                        </p:tav>
                                      </p:tavLst>
                                    </p:anim>
                                  </p:childTnLst>
                                </p:cTn>
                              </p:par>
                            </p:childTnLst>
                          </p:cTn>
                        </p:par>
                        <p:par>
                          <p:cTn id="101" fill="hold">
                            <p:stCondLst>
                              <p:cond delay="5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20"/>
                                        </p:tgtEl>
                                        <p:attrNameLst>
                                          <p:attrName>style.visibility</p:attrName>
                                        </p:attrNameLst>
                                      </p:cBhvr>
                                      <p:to>
                                        <p:strVal val="visible"/>
                                      </p:to>
                                    </p:set>
                                    <p:animEffect transition="in" filter="fade">
                                      <p:cBhvr>
                                        <p:cTn id="104" dur="1000"/>
                                        <p:tgtEl>
                                          <p:spTgt spid="20"/>
                                        </p:tgtEl>
                                      </p:cBhvr>
                                    </p:animEffect>
                                    <p:anim calcmode="lin" valueType="num">
                                      <p:cBhvr>
                                        <p:cTn id="105" dur="1000" fill="hold"/>
                                        <p:tgtEl>
                                          <p:spTgt spid="20"/>
                                        </p:tgtEl>
                                        <p:attrNameLst>
                                          <p:attrName>ppt_x</p:attrName>
                                        </p:attrNameLst>
                                      </p:cBhvr>
                                      <p:tavLst>
                                        <p:tav tm="0">
                                          <p:val>
                                            <p:strVal val="#ppt_x-.1"/>
                                          </p:val>
                                        </p:tav>
                                        <p:tav tm="100000">
                                          <p:val>
                                            <p:strVal val="#ppt_x"/>
                                          </p:val>
                                        </p:tav>
                                      </p:tavLst>
                                    </p:anim>
                                    <p:anim calcmode="lin" valueType="num">
                                      <p:cBhvr>
                                        <p:cTn id="106"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0"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2).jpg"/>
          <p:cNvPicPr>
            <a:picLocks noChangeAspect="1"/>
          </p:cNvPicPr>
          <p:nvPr/>
        </p:nvPicPr>
        <p:blipFill>
          <a:blip r:embed="rId2" cstate="print"/>
          <a:srcRect/>
          <a:stretch>
            <a:fillRect/>
          </a:stretch>
        </p:blipFill>
        <p:spPr bwMode="auto">
          <a:xfrm>
            <a:off x="0" y="0"/>
            <a:ext cx="9126538" cy="5692775"/>
          </a:xfrm>
          <a:prstGeom prst="rect">
            <a:avLst/>
          </a:prstGeom>
          <a:noFill/>
          <a:ln w="9525">
            <a:noFill/>
            <a:miter lim="800000"/>
            <a:headEnd/>
            <a:tailEnd/>
          </a:ln>
        </p:spPr>
      </p:pic>
      <p:pic>
        <p:nvPicPr>
          <p:cNvPr id="5" name="4 Imagen" descr="0(2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0(2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419475" y="554038"/>
            <a:ext cx="2506663"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El Supermercado</a:t>
            </a:r>
          </a:p>
        </p:txBody>
      </p:sp>
      <p:sp>
        <p:nvSpPr>
          <p:cNvPr id="8" name="7 CuadroTexto"/>
          <p:cNvSpPr txBox="1"/>
          <p:nvPr/>
        </p:nvSpPr>
        <p:spPr>
          <a:xfrm>
            <a:off x="684213" y="4478338"/>
            <a:ext cx="7443063" cy="1200329"/>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Al parecer fue en Grecia hace dos mil quinientos años, donde primero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se regularon las normas en todo lo relacionado en precios y productos,</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Pericles, el gran estadista griego del siglo V antes de Cristo, dotó a la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ciudad de Atenas de un enorme mercado del trigo.</a:t>
            </a:r>
          </a:p>
        </p:txBody>
      </p:sp>
    </p:spTree>
  </p:cSld>
  <p:clrMapOvr>
    <a:masterClrMapping/>
  </p:clrMapOvr>
  <mc:AlternateContent xmlns:mc="http://schemas.openxmlformats.org/markup-compatibility/2006" xmlns:p14="http://schemas.microsoft.com/office/powerpoint/2010/main">
    <mc:Choice Requires="p14">
      <p:transition spd="slow" p14:dur="2250" advTm="31000">
        <p14:conveyor dir="l"/>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3000"/>
                                        <p:tgtEl>
                                          <p:spTgt spid="4"/>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fltVal val="0"/>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jpg"/>
          <p:cNvPicPr>
            <a:picLocks noChangeAspect="1"/>
          </p:cNvPicPr>
          <p:nvPr/>
        </p:nvPicPr>
        <p:blipFill>
          <a:blip r:embed="rId2" cstate="print"/>
          <a:srcRect/>
          <a:stretch>
            <a:fillRect/>
          </a:stretch>
        </p:blipFill>
        <p:spPr bwMode="auto">
          <a:xfrm>
            <a:off x="0" y="696913"/>
            <a:ext cx="9144000" cy="4260850"/>
          </a:xfrm>
          <a:prstGeom prst="rect">
            <a:avLst/>
          </a:prstGeom>
          <a:noFill/>
          <a:ln w="9525">
            <a:noFill/>
            <a:miter lim="800000"/>
            <a:headEnd/>
            <a:tailEnd/>
          </a:ln>
        </p:spPr>
      </p:pic>
      <p:sp>
        <p:nvSpPr>
          <p:cNvPr id="7" name="6 Rectángulo"/>
          <p:cNvSpPr/>
          <p:nvPr/>
        </p:nvSpPr>
        <p:spPr>
          <a:xfrm>
            <a:off x="0" y="277813"/>
            <a:ext cx="9144000" cy="217487"/>
          </a:xfrm>
          <a:prstGeom prst="rect">
            <a:avLst/>
          </a:prstGeom>
          <a:solidFill>
            <a:srgbClr val="DFBB6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0" y="5257800"/>
            <a:ext cx="9144000" cy="215900"/>
          </a:xfrm>
          <a:prstGeom prst="rect">
            <a:avLst/>
          </a:prstGeom>
          <a:solidFill>
            <a:srgbClr val="DFBB6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rot="16200000">
            <a:off x="6373812" y="2727326"/>
            <a:ext cx="5280025" cy="2603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rot="16200000">
            <a:off x="-2514600" y="2732088"/>
            <a:ext cx="5280025" cy="250825"/>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rot="16200000">
            <a:off x="5733257" y="2726531"/>
            <a:ext cx="5715000" cy="261937"/>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rot="16200000">
            <a:off x="-2332037" y="2727325"/>
            <a:ext cx="5715000" cy="2603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 name="2 Rectángulo"/>
          <p:cNvSpPr/>
          <p:nvPr/>
        </p:nvSpPr>
        <p:spPr>
          <a:xfrm>
            <a:off x="0" y="0"/>
            <a:ext cx="9144000" cy="277813"/>
          </a:xfrm>
          <a:prstGeom prst="rect">
            <a:avLst/>
          </a:prstGeom>
          <a:solidFill>
            <a:srgbClr val="DFBB6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Rectángulo"/>
          <p:cNvSpPr/>
          <p:nvPr/>
        </p:nvSpPr>
        <p:spPr>
          <a:xfrm>
            <a:off x="0" y="5437188"/>
            <a:ext cx="9144000" cy="277812"/>
          </a:xfrm>
          <a:prstGeom prst="rect">
            <a:avLst/>
          </a:prstGeom>
          <a:solidFill>
            <a:srgbClr val="DFBB6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rot="16200000">
            <a:off x="-1740694" y="2713832"/>
            <a:ext cx="5280025" cy="2873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rot="16200000">
            <a:off x="5532438" y="2713038"/>
            <a:ext cx="5280025" cy="288925"/>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457200"/>
            <a:ext cx="9144000" cy="277813"/>
          </a:xfrm>
          <a:prstGeom prst="rect">
            <a:avLst/>
          </a:prstGeom>
          <a:solidFill>
            <a:srgbClr val="DFBB6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4957763"/>
            <a:ext cx="9144000" cy="301625"/>
          </a:xfrm>
          <a:prstGeom prst="rect">
            <a:avLst/>
          </a:prstGeom>
          <a:solidFill>
            <a:srgbClr val="DFBB6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1547813" y="336550"/>
            <a:ext cx="2995612" cy="400050"/>
          </a:xfrm>
          <a:prstGeom prst="rect">
            <a:avLst/>
          </a:prstGeom>
          <a:noFill/>
        </p:spPr>
        <p:txBody>
          <a:bodyPr wrap="none">
            <a:spAutoFit/>
          </a:bodyPr>
          <a:lstStyle/>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El Maquillaje de ojos</a:t>
            </a:r>
          </a:p>
        </p:txBody>
      </p:sp>
      <p:sp>
        <p:nvSpPr>
          <p:cNvPr id="17" name="16 CuadroTexto"/>
          <p:cNvSpPr txBox="1"/>
          <p:nvPr/>
        </p:nvSpPr>
        <p:spPr>
          <a:xfrm>
            <a:off x="971550" y="4586288"/>
            <a:ext cx="6942926" cy="923330"/>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Cuatro mil años antes de Cristo, en la civilización egipcia, no solo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existían los salones de belleza, sino que estaba muy avanzado el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arte sagrado del maquillaje.</a:t>
            </a:r>
          </a:p>
        </p:txBody>
      </p:sp>
    </p:spTree>
  </p:cSld>
  <p:clrMapOvr>
    <a:masterClrMapping/>
  </p:clrMapOvr>
  <mc:AlternateContent xmlns:mc="http://schemas.openxmlformats.org/markup-compatibility/2006" xmlns:p14="http://schemas.microsoft.com/office/powerpoint/2010/main">
    <mc:Choice Requires="p14">
      <p:transition spd="slow" p14:dur="2250" advTm="26000">
        <p14:window dir="ver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ppt_x"/>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0" fill="hold"/>
                                        <p:tgtEl>
                                          <p:spTgt spid="4"/>
                                        </p:tgtEl>
                                        <p:attrNameLst>
                                          <p:attrName>ppt_x</p:attrName>
                                        </p:attrNameLst>
                                      </p:cBhvr>
                                      <p:tavLst>
                                        <p:tav tm="0">
                                          <p:val>
                                            <p:strVal val="#ppt_x"/>
                                          </p:val>
                                        </p:tav>
                                        <p:tav tm="100000">
                                          <p:val>
                                            <p:strVal val="#ppt_x"/>
                                          </p:val>
                                        </p:tav>
                                      </p:tavLst>
                                    </p:anim>
                                    <p:anim calcmode="lin" valueType="num">
                                      <p:cBhvr additive="base">
                                        <p:cTn id="12" dur="30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3000" fill="hold"/>
                                        <p:tgtEl>
                                          <p:spTgt spid="12"/>
                                        </p:tgtEl>
                                        <p:attrNameLst>
                                          <p:attrName>ppt_x</p:attrName>
                                        </p:attrNameLst>
                                      </p:cBhvr>
                                      <p:tavLst>
                                        <p:tav tm="0">
                                          <p:val>
                                            <p:strVal val="1+#ppt_w/2"/>
                                          </p:val>
                                        </p:tav>
                                        <p:tav tm="100000">
                                          <p:val>
                                            <p:strVal val="#ppt_x"/>
                                          </p:val>
                                        </p:tav>
                                      </p:tavLst>
                                    </p:anim>
                                    <p:anim calcmode="lin" valueType="num">
                                      <p:cBhvr additive="base">
                                        <p:cTn id="16" dur="30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ppt_y"/>
                                          </p:val>
                                        </p:tav>
                                        <p:tav tm="100000">
                                          <p:val>
                                            <p:strVal val="#ppt_y"/>
                                          </p:val>
                                        </p:tav>
                                      </p:tavLst>
                                    </p:anim>
                                  </p:childTnLst>
                                </p:cTn>
                              </p:par>
                              <p:par>
                                <p:cTn id="21" presetID="35"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3000"/>
                                        <p:tgtEl>
                                          <p:spTgt spid="7"/>
                                        </p:tgtEl>
                                      </p:cBhvr>
                                    </p:animEffect>
                                    <p:anim calcmode="lin" valueType="num">
                                      <p:cBhvr>
                                        <p:cTn id="24" dur="3000" fill="hold"/>
                                        <p:tgtEl>
                                          <p:spTgt spid="7"/>
                                        </p:tgtEl>
                                        <p:attrNameLst>
                                          <p:attrName>style.rotation</p:attrName>
                                        </p:attrNameLst>
                                      </p:cBhvr>
                                      <p:tavLst>
                                        <p:tav tm="0">
                                          <p:val>
                                            <p:fltVal val="720"/>
                                          </p:val>
                                        </p:tav>
                                        <p:tav tm="100000">
                                          <p:val>
                                            <p:fltVal val="0"/>
                                          </p:val>
                                        </p:tav>
                                      </p:tavLst>
                                    </p:anim>
                                    <p:anim calcmode="lin" valueType="num">
                                      <p:cBhvr>
                                        <p:cTn id="25" dur="3000" fill="hold"/>
                                        <p:tgtEl>
                                          <p:spTgt spid="7"/>
                                        </p:tgtEl>
                                        <p:attrNameLst>
                                          <p:attrName>ppt_h</p:attrName>
                                        </p:attrNameLst>
                                      </p:cBhvr>
                                      <p:tavLst>
                                        <p:tav tm="0">
                                          <p:val>
                                            <p:fltVal val="0"/>
                                          </p:val>
                                        </p:tav>
                                        <p:tav tm="100000">
                                          <p:val>
                                            <p:strVal val="#ppt_h"/>
                                          </p:val>
                                        </p:tav>
                                      </p:tavLst>
                                    </p:anim>
                                    <p:anim calcmode="lin" valueType="num">
                                      <p:cBhvr>
                                        <p:cTn id="26" dur="3000" fill="hold"/>
                                        <p:tgtEl>
                                          <p:spTgt spid="7"/>
                                        </p:tgtEl>
                                        <p:attrNameLst>
                                          <p:attrName>ppt_w</p:attrName>
                                        </p:attrNameLst>
                                      </p:cBhvr>
                                      <p:tavLst>
                                        <p:tav tm="0">
                                          <p:val>
                                            <p:fltVal val="0"/>
                                          </p:val>
                                        </p:tav>
                                        <p:tav tm="100000">
                                          <p:val>
                                            <p:strVal val="#ppt_w"/>
                                          </p:val>
                                        </p:tav>
                                      </p:tavLst>
                                    </p:anim>
                                  </p:childTnLst>
                                </p:cTn>
                              </p:par>
                              <p:par>
                                <p:cTn id="27" presetID="35"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3000"/>
                                        <p:tgtEl>
                                          <p:spTgt spid="13"/>
                                        </p:tgtEl>
                                      </p:cBhvr>
                                    </p:animEffect>
                                    <p:anim calcmode="lin" valueType="num">
                                      <p:cBhvr>
                                        <p:cTn id="30" dur="3000" fill="hold"/>
                                        <p:tgtEl>
                                          <p:spTgt spid="13"/>
                                        </p:tgtEl>
                                        <p:attrNameLst>
                                          <p:attrName>style.rotation</p:attrName>
                                        </p:attrNameLst>
                                      </p:cBhvr>
                                      <p:tavLst>
                                        <p:tav tm="0">
                                          <p:val>
                                            <p:fltVal val="720"/>
                                          </p:val>
                                        </p:tav>
                                        <p:tav tm="100000">
                                          <p:val>
                                            <p:fltVal val="0"/>
                                          </p:val>
                                        </p:tav>
                                      </p:tavLst>
                                    </p:anim>
                                    <p:anim calcmode="lin" valueType="num">
                                      <p:cBhvr>
                                        <p:cTn id="31" dur="3000" fill="hold"/>
                                        <p:tgtEl>
                                          <p:spTgt spid="13"/>
                                        </p:tgtEl>
                                        <p:attrNameLst>
                                          <p:attrName>ppt_h</p:attrName>
                                        </p:attrNameLst>
                                      </p:cBhvr>
                                      <p:tavLst>
                                        <p:tav tm="0">
                                          <p:val>
                                            <p:fltVal val="0"/>
                                          </p:val>
                                        </p:tav>
                                        <p:tav tm="100000">
                                          <p:val>
                                            <p:strVal val="#ppt_h"/>
                                          </p:val>
                                        </p:tav>
                                      </p:tavLst>
                                    </p:anim>
                                    <p:anim calcmode="lin" valueType="num">
                                      <p:cBhvr>
                                        <p:cTn id="32" dur="3000" fill="hold"/>
                                        <p:tgtEl>
                                          <p:spTgt spid="13"/>
                                        </p:tgtEl>
                                        <p:attrNameLst>
                                          <p:attrName>ppt_w</p:attrName>
                                        </p:attrNameLst>
                                      </p:cBhvr>
                                      <p:tavLst>
                                        <p:tav tm="0">
                                          <p:val>
                                            <p:fltVal val="0"/>
                                          </p:val>
                                        </p:tav>
                                        <p:tav tm="100000">
                                          <p:val>
                                            <p:strVal val="#ppt_w"/>
                                          </p:val>
                                        </p:tav>
                                      </p:tavLst>
                                    </p:anim>
                                  </p:childTnLst>
                                </p:cTn>
                              </p:par>
                              <p:par>
                                <p:cTn id="33" presetID="35" presetClass="entr" presetSubtype="0" fill="hold" grpId="0"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3000"/>
                                        <p:tgtEl>
                                          <p:spTgt spid="5"/>
                                        </p:tgtEl>
                                      </p:cBhvr>
                                    </p:animEffect>
                                    <p:anim calcmode="lin" valueType="num">
                                      <p:cBhvr>
                                        <p:cTn id="36" dur="3000" fill="hold"/>
                                        <p:tgtEl>
                                          <p:spTgt spid="5"/>
                                        </p:tgtEl>
                                        <p:attrNameLst>
                                          <p:attrName>style.rotation</p:attrName>
                                        </p:attrNameLst>
                                      </p:cBhvr>
                                      <p:tavLst>
                                        <p:tav tm="0">
                                          <p:val>
                                            <p:fltVal val="720"/>
                                          </p:val>
                                        </p:tav>
                                        <p:tav tm="100000">
                                          <p:val>
                                            <p:fltVal val="0"/>
                                          </p:val>
                                        </p:tav>
                                      </p:tavLst>
                                    </p:anim>
                                    <p:anim calcmode="lin" valueType="num">
                                      <p:cBhvr>
                                        <p:cTn id="37" dur="3000" fill="hold"/>
                                        <p:tgtEl>
                                          <p:spTgt spid="5"/>
                                        </p:tgtEl>
                                        <p:attrNameLst>
                                          <p:attrName>ppt_h</p:attrName>
                                        </p:attrNameLst>
                                      </p:cBhvr>
                                      <p:tavLst>
                                        <p:tav tm="0">
                                          <p:val>
                                            <p:fltVal val="0"/>
                                          </p:val>
                                        </p:tav>
                                        <p:tav tm="100000">
                                          <p:val>
                                            <p:strVal val="#ppt_h"/>
                                          </p:val>
                                        </p:tav>
                                      </p:tavLst>
                                    </p:anim>
                                    <p:anim calcmode="lin" valueType="num">
                                      <p:cBhvr>
                                        <p:cTn id="38" dur="3000" fill="hold"/>
                                        <p:tgtEl>
                                          <p:spTgt spid="5"/>
                                        </p:tgtEl>
                                        <p:attrNameLst>
                                          <p:attrName>ppt_w</p:attrName>
                                        </p:attrNameLst>
                                      </p:cBhvr>
                                      <p:tavLst>
                                        <p:tav tm="0">
                                          <p:val>
                                            <p:fltVal val="0"/>
                                          </p:val>
                                        </p:tav>
                                        <p:tav tm="100000">
                                          <p:val>
                                            <p:strVal val="#ppt_w"/>
                                          </p:val>
                                        </p:tav>
                                      </p:tavLst>
                                    </p:anim>
                                  </p:childTnLst>
                                </p:cTn>
                              </p:par>
                              <p:par>
                                <p:cTn id="39" presetID="35" presetClass="entr" presetSubtype="0"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3000"/>
                                        <p:tgtEl>
                                          <p:spTgt spid="10"/>
                                        </p:tgtEl>
                                      </p:cBhvr>
                                    </p:animEffect>
                                    <p:anim calcmode="lin" valueType="num">
                                      <p:cBhvr>
                                        <p:cTn id="42" dur="3000" fill="hold"/>
                                        <p:tgtEl>
                                          <p:spTgt spid="10"/>
                                        </p:tgtEl>
                                        <p:attrNameLst>
                                          <p:attrName>style.rotation</p:attrName>
                                        </p:attrNameLst>
                                      </p:cBhvr>
                                      <p:tavLst>
                                        <p:tav tm="0">
                                          <p:val>
                                            <p:fltVal val="720"/>
                                          </p:val>
                                        </p:tav>
                                        <p:tav tm="100000">
                                          <p:val>
                                            <p:fltVal val="0"/>
                                          </p:val>
                                        </p:tav>
                                      </p:tavLst>
                                    </p:anim>
                                    <p:anim calcmode="lin" valueType="num">
                                      <p:cBhvr>
                                        <p:cTn id="43" dur="3000" fill="hold"/>
                                        <p:tgtEl>
                                          <p:spTgt spid="10"/>
                                        </p:tgtEl>
                                        <p:attrNameLst>
                                          <p:attrName>ppt_h</p:attrName>
                                        </p:attrNameLst>
                                      </p:cBhvr>
                                      <p:tavLst>
                                        <p:tav tm="0">
                                          <p:val>
                                            <p:fltVal val="0"/>
                                          </p:val>
                                        </p:tav>
                                        <p:tav tm="100000">
                                          <p:val>
                                            <p:strVal val="#ppt_h"/>
                                          </p:val>
                                        </p:tav>
                                      </p:tavLst>
                                    </p:anim>
                                    <p:anim calcmode="lin" valueType="num">
                                      <p:cBhvr>
                                        <p:cTn id="44" dur="3000" fill="hold"/>
                                        <p:tgtEl>
                                          <p:spTgt spid="10"/>
                                        </p:tgtEl>
                                        <p:attrNameLst>
                                          <p:attrName>ppt_w</p:attrName>
                                        </p:attrNameLst>
                                      </p:cBhvr>
                                      <p:tavLst>
                                        <p:tav tm="0">
                                          <p:val>
                                            <p:fltVal val="0"/>
                                          </p:val>
                                        </p:tav>
                                        <p:tav tm="100000">
                                          <p:val>
                                            <p:strVal val="#ppt_w"/>
                                          </p:val>
                                        </p:tav>
                                      </p:tavLst>
                                    </p:anim>
                                  </p:childTnLst>
                                </p:cTn>
                              </p:par>
                              <p:par>
                                <p:cTn id="45" presetID="13" presetClass="entr" presetSubtype="16"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plus(in)">
                                      <p:cBhvr>
                                        <p:cTn id="47" dur="3000"/>
                                        <p:tgtEl>
                                          <p:spTgt spid="8"/>
                                        </p:tgtEl>
                                      </p:cBhvr>
                                    </p:animEffect>
                                  </p:childTnLst>
                                </p:cTn>
                              </p:par>
                              <p:par>
                                <p:cTn id="48" presetID="13" presetClass="entr" presetSubtype="16"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plus(in)">
                                      <p:cBhvr>
                                        <p:cTn id="50" dur="3000"/>
                                        <p:tgtEl>
                                          <p:spTgt spid="14"/>
                                        </p:tgtEl>
                                      </p:cBhvr>
                                    </p:animEffect>
                                  </p:childTnLst>
                                </p:cTn>
                              </p:par>
                              <p:par>
                                <p:cTn id="51" presetID="13" presetClass="entr" presetSubtype="16" fill="hold" grpId="0"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plus(in)">
                                      <p:cBhvr>
                                        <p:cTn id="53" dur="3000"/>
                                        <p:tgtEl>
                                          <p:spTgt spid="6"/>
                                        </p:tgtEl>
                                      </p:cBhvr>
                                    </p:animEffect>
                                  </p:childTnLst>
                                </p:cTn>
                              </p:par>
                              <p:par>
                                <p:cTn id="54" presetID="13" presetClass="entr" presetSubtype="16" fill="hold" grpId="0" nodeType="with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plus(in)">
                                      <p:cBhvr>
                                        <p:cTn id="56" dur="3000"/>
                                        <p:tgtEl>
                                          <p:spTgt spid="11"/>
                                        </p:tgtEl>
                                      </p:cBhvr>
                                    </p:animEffect>
                                  </p:childTnLst>
                                </p:cTn>
                              </p:par>
                              <p:par>
                                <p:cTn id="57" presetID="23" presetClass="entr" presetSubtype="16"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p:cTn id="59" dur="3000" fill="hold"/>
                                        <p:tgtEl>
                                          <p:spTgt spid="15"/>
                                        </p:tgtEl>
                                        <p:attrNameLst>
                                          <p:attrName>ppt_w</p:attrName>
                                        </p:attrNameLst>
                                      </p:cBhvr>
                                      <p:tavLst>
                                        <p:tav tm="0">
                                          <p:val>
                                            <p:fltVal val="0"/>
                                          </p:val>
                                        </p:tav>
                                        <p:tav tm="100000">
                                          <p:val>
                                            <p:strVal val="#ppt_w"/>
                                          </p:val>
                                        </p:tav>
                                      </p:tavLst>
                                    </p:anim>
                                    <p:anim calcmode="lin" valueType="num">
                                      <p:cBhvr>
                                        <p:cTn id="60" dur="3000" fill="hold"/>
                                        <p:tgtEl>
                                          <p:spTgt spid="15"/>
                                        </p:tgtEl>
                                        <p:attrNameLst>
                                          <p:attrName>ppt_h</p:attrName>
                                        </p:attrNameLst>
                                      </p:cBhvr>
                                      <p:tavLst>
                                        <p:tav tm="0">
                                          <p:val>
                                            <p:fltVal val="0"/>
                                          </p:val>
                                        </p:tav>
                                        <p:tav tm="100000">
                                          <p:val>
                                            <p:strVal val="#ppt_h"/>
                                          </p:val>
                                        </p:tav>
                                      </p:tavLst>
                                    </p:anim>
                                  </p:childTnLst>
                                </p:cTn>
                              </p:par>
                              <p:par>
                                <p:cTn id="61" presetID="8" presetClass="entr" presetSubtype="32"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diamond(out)">
                                      <p:cBhvr>
                                        <p:cTn id="63" dur="3000"/>
                                        <p:tgtEl>
                                          <p:spTgt spid="15"/>
                                        </p:tgtEl>
                                      </p:cBhvr>
                                    </p:animEffect>
                                  </p:childTnLst>
                                </p:cTn>
                              </p:par>
                              <p:par>
                                <p:cTn id="64" presetID="35" presetClass="exit" presetSubtype="0" fill="hold" grpId="1" nodeType="withEffect">
                                  <p:stCondLst>
                                    <p:cond delay="3000"/>
                                  </p:stCondLst>
                                  <p:childTnLst>
                                    <p:animEffect transition="out" filter="fade">
                                      <p:cBhvr>
                                        <p:cTn id="65" dur="3000"/>
                                        <p:tgtEl>
                                          <p:spTgt spid="11"/>
                                        </p:tgtEl>
                                      </p:cBhvr>
                                    </p:animEffect>
                                    <p:anim calcmode="lin" valueType="num">
                                      <p:cBhvr>
                                        <p:cTn id="66" dur="3000"/>
                                        <p:tgtEl>
                                          <p:spTgt spid="11"/>
                                        </p:tgtEl>
                                        <p:attrNameLst>
                                          <p:attrName>style.rotation</p:attrName>
                                        </p:attrNameLst>
                                      </p:cBhvr>
                                      <p:tavLst>
                                        <p:tav tm="0">
                                          <p:val>
                                            <p:fltVal val="0"/>
                                          </p:val>
                                        </p:tav>
                                        <p:tav tm="100000">
                                          <p:val>
                                            <p:fltVal val="720"/>
                                          </p:val>
                                        </p:tav>
                                      </p:tavLst>
                                    </p:anim>
                                    <p:anim calcmode="lin" valueType="num">
                                      <p:cBhvr>
                                        <p:cTn id="67" dur="3000"/>
                                        <p:tgtEl>
                                          <p:spTgt spid="11"/>
                                        </p:tgtEl>
                                        <p:attrNameLst>
                                          <p:attrName>ppt_h</p:attrName>
                                        </p:attrNameLst>
                                      </p:cBhvr>
                                      <p:tavLst>
                                        <p:tav tm="0">
                                          <p:val>
                                            <p:strVal val="ppt_h"/>
                                          </p:val>
                                        </p:tav>
                                        <p:tav tm="100000">
                                          <p:val>
                                            <p:fltVal val="0"/>
                                          </p:val>
                                        </p:tav>
                                      </p:tavLst>
                                    </p:anim>
                                    <p:anim calcmode="lin" valueType="num">
                                      <p:cBhvr>
                                        <p:cTn id="68" dur="3000"/>
                                        <p:tgtEl>
                                          <p:spTgt spid="11"/>
                                        </p:tgtEl>
                                        <p:attrNameLst>
                                          <p:attrName>ppt_w</p:attrName>
                                        </p:attrNameLst>
                                      </p:cBhvr>
                                      <p:tavLst>
                                        <p:tav tm="0">
                                          <p:val>
                                            <p:strVal val="ppt_w"/>
                                          </p:val>
                                        </p:tav>
                                        <p:tav tm="100000">
                                          <p:val>
                                            <p:fltVal val="0"/>
                                          </p:val>
                                        </p:tav>
                                      </p:tavLst>
                                    </p:anim>
                                    <p:set>
                                      <p:cBhvr>
                                        <p:cTn id="69" dur="1" fill="hold">
                                          <p:stCondLst>
                                            <p:cond delay="2999"/>
                                          </p:stCondLst>
                                        </p:cTn>
                                        <p:tgtEl>
                                          <p:spTgt spid="11"/>
                                        </p:tgtEl>
                                        <p:attrNameLst>
                                          <p:attrName>style.visibility</p:attrName>
                                        </p:attrNameLst>
                                      </p:cBhvr>
                                      <p:to>
                                        <p:strVal val="hidden"/>
                                      </p:to>
                                    </p:set>
                                  </p:childTnLst>
                                </p:cTn>
                              </p:par>
                              <p:par>
                                <p:cTn id="70" presetID="35" presetClass="exit" presetSubtype="0" fill="hold" grpId="1" nodeType="withEffect">
                                  <p:stCondLst>
                                    <p:cond delay="3000"/>
                                  </p:stCondLst>
                                  <p:childTnLst>
                                    <p:animEffect transition="out" filter="fade">
                                      <p:cBhvr>
                                        <p:cTn id="71" dur="3000"/>
                                        <p:tgtEl>
                                          <p:spTgt spid="10"/>
                                        </p:tgtEl>
                                      </p:cBhvr>
                                    </p:animEffect>
                                    <p:anim calcmode="lin" valueType="num">
                                      <p:cBhvr>
                                        <p:cTn id="72" dur="3000"/>
                                        <p:tgtEl>
                                          <p:spTgt spid="10"/>
                                        </p:tgtEl>
                                        <p:attrNameLst>
                                          <p:attrName>style.rotation</p:attrName>
                                        </p:attrNameLst>
                                      </p:cBhvr>
                                      <p:tavLst>
                                        <p:tav tm="0">
                                          <p:val>
                                            <p:fltVal val="0"/>
                                          </p:val>
                                        </p:tav>
                                        <p:tav tm="100000">
                                          <p:val>
                                            <p:fltVal val="720"/>
                                          </p:val>
                                        </p:tav>
                                      </p:tavLst>
                                    </p:anim>
                                    <p:anim calcmode="lin" valueType="num">
                                      <p:cBhvr>
                                        <p:cTn id="73" dur="3000"/>
                                        <p:tgtEl>
                                          <p:spTgt spid="10"/>
                                        </p:tgtEl>
                                        <p:attrNameLst>
                                          <p:attrName>ppt_h</p:attrName>
                                        </p:attrNameLst>
                                      </p:cBhvr>
                                      <p:tavLst>
                                        <p:tav tm="0">
                                          <p:val>
                                            <p:strVal val="ppt_h"/>
                                          </p:val>
                                        </p:tav>
                                        <p:tav tm="100000">
                                          <p:val>
                                            <p:fltVal val="0"/>
                                          </p:val>
                                        </p:tav>
                                      </p:tavLst>
                                    </p:anim>
                                    <p:anim calcmode="lin" valueType="num">
                                      <p:cBhvr>
                                        <p:cTn id="74" dur="3000"/>
                                        <p:tgtEl>
                                          <p:spTgt spid="10"/>
                                        </p:tgtEl>
                                        <p:attrNameLst>
                                          <p:attrName>ppt_w</p:attrName>
                                        </p:attrNameLst>
                                      </p:cBhvr>
                                      <p:tavLst>
                                        <p:tav tm="0">
                                          <p:val>
                                            <p:strVal val="ppt_w"/>
                                          </p:val>
                                        </p:tav>
                                        <p:tav tm="100000">
                                          <p:val>
                                            <p:fltVal val="0"/>
                                          </p:val>
                                        </p:tav>
                                      </p:tavLst>
                                    </p:anim>
                                    <p:set>
                                      <p:cBhvr>
                                        <p:cTn id="75" dur="1" fill="hold">
                                          <p:stCondLst>
                                            <p:cond delay="2999"/>
                                          </p:stCondLst>
                                        </p:cTn>
                                        <p:tgtEl>
                                          <p:spTgt spid="10"/>
                                        </p:tgtEl>
                                        <p:attrNameLst>
                                          <p:attrName>style.visibility</p:attrName>
                                        </p:attrNameLst>
                                      </p:cBhvr>
                                      <p:to>
                                        <p:strVal val="hidden"/>
                                      </p:to>
                                    </p:set>
                                  </p:childTnLst>
                                </p:cTn>
                              </p:par>
                              <p:par>
                                <p:cTn id="76" presetID="35" presetClass="exit" presetSubtype="0" fill="hold" grpId="1" nodeType="withEffect">
                                  <p:stCondLst>
                                    <p:cond delay="3000"/>
                                  </p:stCondLst>
                                  <p:childTnLst>
                                    <p:animEffect transition="out" filter="fade">
                                      <p:cBhvr>
                                        <p:cTn id="77" dur="3000"/>
                                        <p:tgtEl>
                                          <p:spTgt spid="9"/>
                                        </p:tgtEl>
                                      </p:cBhvr>
                                    </p:animEffect>
                                    <p:anim calcmode="lin" valueType="num">
                                      <p:cBhvr>
                                        <p:cTn id="78" dur="3000"/>
                                        <p:tgtEl>
                                          <p:spTgt spid="9"/>
                                        </p:tgtEl>
                                        <p:attrNameLst>
                                          <p:attrName>style.rotation</p:attrName>
                                        </p:attrNameLst>
                                      </p:cBhvr>
                                      <p:tavLst>
                                        <p:tav tm="0">
                                          <p:val>
                                            <p:fltVal val="0"/>
                                          </p:val>
                                        </p:tav>
                                        <p:tav tm="100000">
                                          <p:val>
                                            <p:fltVal val="720"/>
                                          </p:val>
                                        </p:tav>
                                      </p:tavLst>
                                    </p:anim>
                                    <p:anim calcmode="lin" valueType="num">
                                      <p:cBhvr>
                                        <p:cTn id="79" dur="3000"/>
                                        <p:tgtEl>
                                          <p:spTgt spid="9"/>
                                        </p:tgtEl>
                                        <p:attrNameLst>
                                          <p:attrName>ppt_h</p:attrName>
                                        </p:attrNameLst>
                                      </p:cBhvr>
                                      <p:tavLst>
                                        <p:tav tm="0">
                                          <p:val>
                                            <p:strVal val="ppt_h"/>
                                          </p:val>
                                        </p:tav>
                                        <p:tav tm="100000">
                                          <p:val>
                                            <p:fltVal val="0"/>
                                          </p:val>
                                        </p:tav>
                                      </p:tavLst>
                                    </p:anim>
                                    <p:anim calcmode="lin" valueType="num">
                                      <p:cBhvr>
                                        <p:cTn id="80" dur="3000"/>
                                        <p:tgtEl>
                                          <p:spTgt spid="9"/>
                                        </p:tgtEl>
                                        <p:attrNameLst>
                                          <p:attrName>ppt_w</p:attrName>
                                        </p:attrNameLst>
                                      </p:cBhvr>
                                      <p:tavLst>
                                        <p:tav tm="0">
                                          <p:val>
                                            <p:strVal val="ppt_w"/>
                                          </p:val>
                                        </p:tav>
                                        <p:tav tm="100000">
                                          <p:val>
                                            <p:fltVal val="0"/>
                                          </p:val>
                                        </p:tav>
                                      </p:tavLst>
                                    </p:anim>
                                    <p:set>
                                      <p:cBhvr>
                                        <p:cTn id="81" dur="1" fill="hold">
                                          <p:stCondLst>
                                            <p:cond delay="2999"/>
                                          </p:stCondLst>
                                        </p:cTn>
                                        <p:tgtEl>
                                          <p:spTgt spid="9"/>
                                        </p:tgtEl>
                                        <p:attrNameLst>
                                          <p:attrName>style.visibility</p:attrName>
                                        </p:attrNameLst>
                                      </p:cBhvr>
                                      <p:to>
                                        <p:strVal val="hidden"/>
                                      </p:to>
                                    </p:set>
                                  </p:childTnLst>
                                </p:cTn>
                              </p:par>
                              <p:par>
                                <p:cTn id="82" presetID="35" presetClass="exit" presetSubtype="0" fill="hold" grpId="1" nodeType="withEffect">
                                  <p:stCondLst>
                                    <p:cond delay="3000"/>
                                  </p:stCondLst>
                                  <p:childTnLst>
                                    <p:animEffect transition="out" filter="fade">
                                      <p:cBhvr>
                                        <p:cTn id="83" dur="3000"/>
                                        <p:tgtEl>
                                          <p:spTgt spid="14"/>
                                        </p:tgtEl>
                                      </p:cBhvr>
                                    </p:animEffect>
                                    <p:anim calcmode="lin" valueType="num">
                                      <p:cBhvr>
                                        <p:cTn id="84" dur="3000"/>
                                        <p:tgtEl>
                                          <p:spTgt spid="14"/>
                                        </p:tgtEl>
                                        <p:attrNameLst>
                                          <p:attrName>style.rotation</p:attrName>
                                        </p:attrNameLst>
                                      </p:cBhvr>
                                      <p:tavLst>
                                        <p:tav tm="0">
                                          <p:val>
                                            <p:fltVal val="0"/>
                                          </p:val>
                                        </p:tav>
                                        <p:tav tm="100000">
                                          <p:val>
                                            <p:fltVal val="720"/>
                                          </p:val>
                                        </p:tav>
                                      </p:tavLst>
                                    </p:anim>
                                    <p:anim calcmode="lin" valueType="num">
                                      <p:cBhvr>
                                        <p:cTn id="85" dur="3000"/>
                                        <p:tgtEl>
                                          <p:spTgt spid="14"/>
                                        </p:tgtEl>
                                        <p:attrNameLst>
                                          <p:attrName>ppt_h</p:attrName>
                                        </p:attrNameLst>
                                      </p:cBhvr>
                                      <p:tavLst>
                                        <p:tav tm="0">
                                          <p:val>
                                            <p:strVal val="ppt_h"/>
                                          </p:val>
                                        </p:tav>
                                        <p:tav tm="100000">
                                          <p:val>
                                            <p:fltVal val="0"/>
                                          </p:val>
                                        </p:tav>
                                      </p:tavLst>
                                    </p:anim>
                                    <p:anim calcmode="lin" valueType="num">
                                      <p:cBhvr>
                                        <p:cTn id="86" dur="3000"/>
                                        <p:tgtEl>
                                          <p:spTgt spid="14"/>
                                        </p:tgtEl>
                                        <p:attrNameLst>
                                          <p:attrName>ppt_w</p:attrName>
                                        </p:attrNameLst>
                                      </p:cBhvr>
                                      <p:tavLst>
                                        <p:tav tm="0">
                                          <p:val>
                                            <p:strVal val="ppt_w"/>
                                          </p:val>
                                        </p:tav>
                                        <p:tav tm="100000">
                                          <p:val>
                                            <p:fltVal val="0"/>
                                          </p:val>
                                        </p:tav>
                                      </p:tavLst>
                                    </p:anim>
                                    <p:set>
                                      <p:cBhvr>
                                        <p:cTn id="87" dur="1" fill="hold">
                                          <p:stCondLst>
                                            <p:cond delay="2999"/>
                                          </p:stCondLst>
                                        </p:cTn>
                                        <p:tgtEl>
                                          <p:spTgt spid="14"/>
                                        </p:tgtEl>
                                        <p:attrNameLst>
                                          <p:attrName>style.visibility</p:attrName>
                                        </p:attrNameLst>
                                      </p:cBhvr>
                                      <p:to>
                                        <p:strVal val="hidden"/>
                                      </p:to>
                                    </p:set>
                                  </p:childTnLst>
                                </p:cTn>
                              </p:par>
                              <p:par>
                                <p:cTn id="88" presetID="35" presetClass="exit" presetSubtype="0" fill="hold" grpId="1" nodeType="withEffect">
                                  <p:stCondLst>
                                    <p:cond delay="3000"/>
                                  </p:stCondLst>
                                  <p:childTnLst>
                                    <p:animEffect transition="out" filter="fade">
                                      <p:cBhvr>
                                        <p:cTn id="89" dur="3000"/>
                                        <p:tgtEl>
                                          <p:spTgt spid="13"/>
                                        </p:tgtEl>
                                      </p:cBhvr>
                                    </p:animEffect>
                                    <p:anim calcmode="lin" valueType="num">
                                      <p:cBhvr>
                                        <p:cTn id="90" dur="3000"/>
                                        <p:tgtEl>
                                          <p:spTgt spid="13"/>
                                        </p:tgtEl>
                                        <p:attrNameLst>
                                          <p:attrName>style.rotation</p:attrName>
                                        </p:attrNameLst>
                                      </p:cBhvr>
                                      <p:tavLst>
                                        <p:tav tm="0">
                                          <p:val>
                                            <p:fltVal val="0"/>
                                          </p:val>
                                        </p:tav>
                                        <p:tav tm="100000">
                                          <p:val>
                                            <p:fltVal val="720"/>
                                          </p:val>
                                        </p:tav>
                                      </p:tavLst>
                                    </p:anim>
                                    <p:anim calcmode="lin" valueType="num">
                                      <p:cBhvr>
                                        <p:cTn id="91" dur="3000"/>
                                        <p:tgtEl>
                                          <p:spTgt spid="13"/>
                                        </p:tgtEl>
                                        <p:attrNameLst>
                                          <p:attrName>ppt_h</p:attrName>
                                        </p:attrNameLst>
                                      </p:cBhvr>
                                      <p:tavLst>
                                        <p:tav tm="0">
                                          <p:val>
                                            <p:strVal val="ppt_h"/>
                                          </p:val>
                                        </p:tav>
                                        <p:tav tm="100000">
                                          <p:val>
                                            <p:fltVal val="0"/>
                                          </p:val>
                                        </p:tav>
                                      </p:tavLst>
                                    </p:anim>
                                    <p:anim calcmode="lin" valueType="num">
                                      <p:cBhvr>
                                        <p:cTn id="92" dur="3000"/>
                                        <p:tgtEl>
                                          <p:spTgt spid="13"/>
                                        </p:tgtEl>
                                        <p:attrNameLst>
                                          <p:attrName>ppt_w</p:attrName>
                                        </p:attrNameLst>
                                      </p:cBhvr>
                                      <p:tavLst>
                                        <p:tav tm="0">
                                          <p:val>
                                            <p:strVal val="ppt_w"/>
                                          </p:val>
                                        </p:tav>
                                        <p:tav tm="100000">
                                          <p:val>
                                            <p:fltVal val="0"/>
                                          </p:val>
                                        </p:tav>
                                      </p:tavLst>
                                    </p:anim>
                                    <p:set>
                                      <p:cBhvr>
                                        <p:cTn id="93" dur="1" fill="hold">
                                          <p:stCondLst>
                                            <p:cond delay="2999"/>
                                          </p:stCondLst>
                                        </p:cTn>
                                        <p:tgtEl>
                                          <p:spTgt spid="13"/>
                                        </p:tgtEl>
                                        <p:attrNameLst>
                                          <p:attrName>style.visibility</p:attrName>
                                        </p:attrNameLst>
                                      </p:cBhvr>
                                      <p:to>
                                        <p:strVal val="hidden"/>
                                      </p:to>
                                    </p:set>
                                  </p:childTnLst>
                                </p:cTn>
                              </p:par>
                              <p:par>
                                <p:cTn id="94" presetID="35" presetClass="exit" presetSubtype="0" fill="hold" grpId="1" nodeType="withEffect">
                                  <p:stCondLst>
                                    <p:cond delay="3000"/>
                                  </p:stCondLst>
                                  <p:childTnLst>
                                    <p:animEffect transition="out" filter="fade">
                                      <p:cBhvr>
                                        <p:cTn id="95" dur="3000"/>
                                        <p:tgtEl>
                                          <p:spTgt spid="12"/>
                                        </p:tgtEl>
                                      </p:cBhvr>
                                    </p:animEffect>
                                    <p:anim calcmode="lin" valueType="num">
                                      <p:cBhvr>
                                        <p:cTn id="96" dur="3000"/>
                                        <p:tgtEl>
                                          <p:spTgt spid="12"/>
                                        </p:tgtEl>
                                        <p:attrNameLst>
                                          <p:attrName>style.rotation</p:attrName>
                                        </p:attrNameLst>
                                      </p:cBhvr>
                                      <p:tavLst>
                                        <p:tav tm="0">
                                          <p:val>
                                            <p:fltVal val="0"/>
                                          </p:val>
                                        </p:tav>
                                        <p:tav tm="100000">
                                          <p:val>
                                            <p:fltVal val="720"/>
                                          </p:val>
                                        </p:tav>
                                      </p:tavLst>
                                    </p:anim>
                                    <p:anim calcmode="lin" valueType="num">
                                      <p:cBhvr>
                                        <p:cTn id="97" dur="3000"/>
                                        <p:tgtEl>
                                          <p:spTgt spid="12"/>
                                        </p:tgtEl>
                                        <p:attrNameLst>
                                          <p:attrName>ppt_h</p:attrName>
                                        </p:attrNameLst>
                                      </p:cBhvr>
                                      <p:tavLst>
                                        <p:tav tm="0">
                                          <p:val>
                                            <p:strVal val="ppt_h"/>
                                          </p:val>
                                        </p:tav>
                                        <p:tav tm="100000">
                                          <p:val>
                                            <p:fltVal val="0"/>
                                          </p:val>
                                        </p:tav>
                                      </p:tavLst>
                                    </p:anim>
                                    <p:anim calcmode="lin" valueType="num">
                                      <p:cBhvr>
                                        <p:cTn id="98" dur="3000"/>
                                        <p:tgtEl>
                                          <p:spTgt spid="12"/>
                                        </p:tgtEl>
                                        <p:attrNameLst>
                                          <p:attrName>ppt_w</p:attrName>
                                        </p:attrNameLst>
                                      </p:cBhvr>
                                      <p:tavLst>
                                        <p:tav tm="0">
                                          <p:val>
                                            <p:strVal val="ppt_w"/>
                                          </p:val>
                                        </p:tav>
                                        <p:tav tm="100000">
                                          <p:val>
                                            <p:fltVal val="0"/>
                                          </p:val>
                                        </p:tav>
                                      </p:tavLst>
                                    </p:anim>
                                    <p:set>
                                      <p:cBhvr>
                                        <p:cTn id="99" dur="1" fill="hold">
                                          <p:stCondLst>
                                            <p:cond delay="2999"/>
                                          </p:stCondLst>
                                        </p:cTn>
                                        <p:tgtEl>
                                          <p:spTgt spid="12"/>
                                        </p:tgtEl>
                                        <p:attrNameLst>
                                          <p:attrName>style.visibility</p:attrName>
                                        </p:attrNameLst>
                                      </p:cBhvr>
                                      <p:to>
                                        <p:strVal val="hidden"/>
                                      </p:to>
                                    </p:set>
                                  </p:childTnLst>
                                </p:cTn>
                              </p:par>
                              <p:par>
                                <p:cTn id="100" presetID="3" presetClass="entr" presetSubtype="5" fill="hold" nodeType="withEffect">
                                  <p:stCondLst>
                                    <p:cond delay="3000"/>
                                  </p:stCondLst>
                                  <p:childTnLst>
                                    <p:set>
                                      <p:cBhvr>
                                        <p:cTn id="101" dur="1" fill="hold">
                                          <p:stCondLst>
                                            <p:cond delay="0"/>
                                          </p:stCondLst>
                                        </p:cTn>
                                        <p:tgtEl>
                                          <p:spTgt spid="15"/>
                                        </p:tgtEl>
                                        <p:attrNameLst>
                                          <p:attrName>style.visibility</p:attrName>
                                        </p:attrNameLst>
                                      </p:cBhvr>
                                      <p:to>
                                        <p:strVal val="visible"/>
                                      </p:to>
                                    </p:set>
                                    <p:animEffect transition="in" filter="blinds(vertical)">
                                      <p:cBhvr>
                                        <p:cTn id="102" dur="3000"/>
                                        <p:tgtEl>
                                          <p:spTgt spid="15"/>
                                        </p:tgtEl>
                                      </p:cBhvr>
                                    </p:animEffect>
                                  </p:childTnLst>
                                </p:cTn>
                              </p:par>
                            </p:childTnLst>
                          </p:cTn>
                        </p:par>
                        <p:par>
                          <p:cTn id="103" fill="hold">
                            <p:stCondLst>
                              <p:cond delay="6000"/>
                            </p:stCondLst>
                            <p:childTnLst>
                              <p:par>
                                <p:cTn id="104" presetID="23" presetClass="entr" presetSubtype="16" fill="hold" grpId="0" nodeType="after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p:cTn id="106" dur="2000" fill="hold"/>
                                        <p:tgtEl>
                                          <p:spTgt spid="16"/>
                                        </p:tgtEl>
                                        <p:attrNameLst>
                                          <p:attrName>ppt_w</p:attrName>
                                        </p:attrNameLst>
                                      </p:cBhvr>
                                      <p:tavLst>
                                        <p:tav tm="0">
                                          <p:val>
                                            <p:fltVal val="0"/>
                                          </p:val>
                                        </p:tav>
                                        <p:tav tm="100000">
                                          <p:val>
                                            <p:strVal val="#ppt_w"/>
                                          </p:val>
                                        </p:tav>
                                      </p:tavLst>
                                    </p:anim>
                                    <p:anim calcmode="lin" valueType="num">
                                      <p:cBhvr>
                                        <p:cTn id="107" dur="2000" fill="hold"/>
                                        <p:tgtEl>
                                          <p:spTgt spid="16"/>
                                        </p:tgtEl>
                                        <p:attrNameLst>
                                          <p:attrName>ppt_h</p:attrName>
                                        </p:attrNameLst>
                                      </p:cBhvr>
                                      <p:tavLst>
                                        <p:tav tm="0">
                                          <p:val>
                                            <p:fltVal val="0"/>
                                          </p:val>
                                        </p:tav>
                                        <p:tav tm="100000">
                                          <p:val>
                                            <p:strVal val="#ppt_h"/>
                                          </p:val>
                                        </p:tav>
                                      </p:tavLst>
                                    </p:anim>
                                  </p:childTnLst>
                                </p:cTn>
                              </p:par>
                            </p:childTnLst>
                          </p:cTn>
                        </p:par>
                        <p:par>
                          <p:cTn id="108" fill="hold">
                            <p:stCondLst>
                              <p:cond delay="8000"/>
                            </p:stCondLst>
                            <p:childTnLst>
                              <p:par>
                                <p:cTn id="109" presetID="40" presetClass="entr" presetSubtype="0" fill="hold" grpId="0" nodeType="afterEffect">
                                  <p:stCondLst>
                                    <p:cond delay="0"/>
                                  </p:stCondLst>
                                  <p:iterate type="lt">
                                    <p:tmPct val="10000"/>
                                  </p:iterate>
                                  <p:childTnLst>
                                    <p:set>
                                      <p:cBhvr>
                                        <p:cTn id="110" dur="1" fill="hold">
                                          <p:stCondLst>
                                            <p:cond delay="0"/>
                                          </p:stCondLst>
                                        </p:cTn>
                                        <p:tgtEl>
                                          <p:spTgt spid="17"/>
                                        </p:tgtEl>
                                        <p:attrNameLst>
                                          <p:attrName>style.visibility</p:attrName>
                                        </p:attrNameLst>
                                      </p:cBhvr>
                                      <p:to>
                                        <p:strVal val="visible"/>
                                      </p:to>
                                    </p:set>
                                    <p:animEffect transition="in" filter="fade">
                                      <p:cBhvr>
                                        <p:cTn id="111" dur="1000"/>
                                        <p:tgtEl>
                                          <p:spTgt spid="17"/>
                                        </p:tgtEl>
                                      </p:cBhvr>
                                    </p:animEffect>
                                    <p:anim calcmode="lin" valueType="num">
                                      <p:cBhvr>
                                        <p:cTn id="112" dur="1000" fill="hold"/>
                                        <p:tgtEl>
                                          <p:spTgt spid="17"/>
                                        </p:tgtEl>
                                        <p:attrNameLst>
                                          <p:attrName>ppt_x</p:attrName>
                                        </p:attrNameLst>
                                      </p:cBhvr>
                                      <p:tavLst>
                                        <p:tav tm="0">
                                          <p:val>
                                            <p:strVal val="#ppt_x-.1"/>
                                          </p:val>
                                        </p:tav>
                                        <p:tav tm="100000">
                                          <p:val>
                                            <p:strVal val="#ppt_x"/>
                                          </p:val>
                                        </p:tav>
                                      </p:tavLst>
                                    </p:anim>
                                    <p:anim calcmode="lin" valueType="num">
                                      <p:cBhvr>
                                        <p:cTn id="113"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animBg="1"/>
      <p:bldP spid="9" grpId="0" animBg="1"/>
      <p:bldP spid="9" grpId="1" animBg="1"/>
      <p:bldP spid="12" grpId="0" animBg="1"/>
      <p:bldP spid="12" grpId="1" animBg="1"/>
      <p:bldP spid="10" grpId="0" animBg="1"/>
      <p:bldP spid="10" grpId="1" animBg="1"/>
      <p:bldP spid="13" grpId="0" animBg="1"/>
      <p:bldP spid="13" grpId="1" animBg="1"/>
      <p:bldP spid="3" grpId="0" animBg="1"/>
      <p:bldP spid="4" grpId="0" animBg="1"/>
      <p:bldP spid="14" grpId="0" animBg="1"/>
      <p:bldP spid="14" grpId="1" animBg="1"/>
      <p:bldP spid="11" grpId="0" animBg="1"/>
      <p:bldP spid="11" grpId="1" animBg="1"/>
      <p:bldP spid="8" grpId="0" animBg="1"/>
      <p:bldP spid="6" grpId="0" animBg="1"/>
      <p:bldP spid="16" grpId="0"/>
      <p:bldP spid="1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1.jpg"/>
          <p:cNvPicPr>
            <a:picLocks noChangeAspect="1"/>
          </p:cNvPicPr>
          <p:nvPr/>
        </p:nvPicPr>
        <p:blipFill>
          <a:blip r:embed="rId3" cstate="print"/>
          <a:srcRect/>
          <a:stretch>
            <a:fillRect/>
          </a:stretch>
        </p:blipFill>
        <p:spPr bwMode="auto">
          <a:xfrm>
            <a:off x="0" y="576263"/>
            <a:ext cx="9144000" cy="4562475"/>
          </a:xfrm>
          <a:prstGeom prst="rect">
            <a:avLst/>
          </a:prstGeom>
          <a:noFill/>
          <a:ln w="9525">
            <a:noFill/>
            <a:miter lim="800000"/>
            <a:headEnd/>
            <a:tailEnd/>
          </a:ln>
        </p:spPr>
      </p:pic>
      <p:sp>
        <p:nvSpPr>
          <p:cNvPr id="5" name="4 Rectángulo"/>
          <p:cNvSpPr/>
          <p:nvPr/>
        </p:nvSpPr>
        <p:spPr>
          <a:xfrm>
            <a:off x="0" y="0"/>
            <a:ext cx="9144000" cy="4175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5138738"/>
            <a:ext cx="9144000" cy="576262"/>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0"/>
            <a:ext cx="9144000" cy="576263"/>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5400000">
            <a:off x="4762" y="571501"/>
            <a:ext cx="4562475" cy="4572000"/>
          </a:xfrm>
          <a:prstGeom prst="triangle">
            <a:avLst>
              <a:gd name="adj" fmla="val 49504"/>
            </a:avLst>
          </a:prstGeom>
          <a:solidFill>
            <a:schemeClr val="accent6">
              <a:lumMod val="60000"/>
              <a:lumOff val="4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5400000" flipV="1">
            <a:off x="4576762" y="571501"/>
            <a:ext cx="4562475" cy="4572000"/>
          </a:xfrm>
          <a:prstGeom prst="triangle">
            <a:avLst/>
          </a:prstGeom>
          <a:solidFill>
            <a:schemeClr val="accent6">
              <a:lumMod val="60000"/>
              <a:lumOff val="4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5400000">
            <a:off x="-638175" y="1214438"/>
            <a:ext cx="4562475" cy="3286125"/>
          </a:xfrm>
          <a:prstGeom prst="triangle">
            <a:avLst/>
          </a:prstGeom>
          <a:solidFill>
            <a:schemeClr val="accent6">
              <a:lumMod val="40000"/>
              <a:lumOff val="6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5400000" flipV="1">
            <a:off x="5148262" y="1143001"/>
            <a:ext cx="4562475" cy="3429000"/>
          </a:xfrm>
          <a:prstGeom prst="triangle">
            <a:avLst/>
          </a:prstGeom>
          <a:solidFill>
            <a:schemeClr val="accent6">
              <a:lumMod val="40000"/>
              <a:lumOff val="6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rot="5400000">
            <a:off x="-1102519" y="1678782"/>
            <a:ext cx="4562475" cy="2357438"/>
          </a:xfrm>
          <a:prstGeom prst="triangle">
            <a:avLst/>
          </a:prstGeom>
          <a:solidFill>
            <a:schemeClr val="accent6">
              <a:lumMod val="20000"/>
              <a:lumOff val="8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rot="5400000" flipV="1">
            <a:off x="5684044" y="1678782"/>
            <a:ext cx="4562475" cy="2357437"/>
          </a:xfrm>
          <a:prstGeom prst="triangle">
            <a:avLst/>
          </a:prstGeom>
          <a:solidFill>
            <a:schemeClr val="accent6">
              <a:lumMod val="40000"/>
              <a:lumOff val="6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0" y="576263"/>
            <a:ext cx="9144000" cy="4562475"/>
          </a:xfrm>
          <a:prstGeom prst="rect">
            <a:avLst/>
          </a:prstGeom>
          <a:solidFill>
            <a:schemeClr val="accent6">
              <a:lumMod val="60000"/>
              <a:lumOff val="4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3563938" y="576263"/>
            <a:ext cx="1752600" cy="461962"/>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La Estufa</a:t>
            </a:r>
          </a:p>
        </p:txBody>
      </p:sp>
      <p:sp>
        <p:nvSpPr>
          <p:cNvPr id="16" name="15 CuadroTexto"/>
          <p:cNvSpPr txBox="1"/>
          <p:nvPr/>
        </p:nvSpPr>
        <p:spPr>
          <a:xfrm>
            <a:off x="684213" y="3960813"/>
            <a:ext cx="7622600" cy="1754326"/>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filósofo hispano-romano Séneca, habla de “estufas de aire caliente”,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en el primer siglo de nuestra era. Parece no obstante, que fueron los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chinos los primeros en disfrutar de tan cálido invento, construyendo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hornos en los sótanos de las viviendas, donde se calentaba el agua que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luego era conducida por medio de cañerías empotradas en las paredes,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por donde irradiaba el calor a los recintos.</a:t>
            </a:r>
          </a:p>
        </p:txBody>
      </p:sp>
    </p:spTree>
  </p:cSld>
  <p:clrMapOvr>
    <a:masterClrMapping/>
  </p:clrMapOvr>
  <mc:AlternateContent xmlns:mc="http://schemas.openxmlformats.org/markup-compatibility/2006" xmlns:p14="http://schemas.microsoft.com/office/powerpoint/2010/main">
    <mc:Choice Requires="p14">
      <p:transition spd="slow" p14:dur="2250" advTm="48000">
        <p14:window dir="vert"/>
      </p:transition>
    </mc:Choice>
    <mc:Fallback xmlns="">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37"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3000"/>
                                        <p:tgtEl>
                                          <p:spTgt spid="6"/>
                                        </p:tgtEl>
                                      </p:cBhvr>
                                    </p:animEffect>
                                  </p:childTnLst>
                                </p:cTn>
                              </p:par>
                              <p:par>
                                <p:cTn id="11" presetID="17" presetClass="exit" presetSubtype="8" fill="hold" nodeType="withEffect">
                                  <p:stCondLst>
                                    <p:cond delay="0"/>
                                  </p:stCondLst>
                                  <p:childTnLst>
                                    <p:anim calcmode="lin" valueType="num">
                                      <p:cBhvr>
                                        <p:cTn id="12" dur="3000"/>
                                        <p:tgtEl>
                                          <p:spTgt spid="8"/>
                                        </p:tgtEl>
                                        <p:attrNameLst>
                                          <p:attrName>ppt_x</p:attrName>
                                        </p:attrNameLst>
                                      </p:cBhvr>
                                      <p:tavLst>
                                        <p:tav tm="0">
                                          <p:val>
                                            <p:strVal val="ppt_x"/>
                                          </p:val>
                                        </p:tav>
                                        <p:tav tm="100000">
                                          <p:val>
                                            <p:strVal val="ppt_x-ppt_w/2"/>
                                          </p:val>
                                        </p:tav>
                                      </p:tavLst>
                                    </p:anim>
                                    <p:anim calcmode="lin" valueType="num">
                                      <p:cBhvr>
                                        <p:cTn id="13" dur="3000"/>
                                        <p:tgtEl>
                                          <p:spTgt spid="8"/>
                                        </p:tgtEl>
                                        <p:attrNameLst>
                                          <p:attrName>ppt_y</p:attrName>
                                        </p:attrNameLst>
                                      </p:cBhvr>
                                      <p:tavLst>
                                        <p:tav tm="0">
                                          <p:val>
                                            <p:strVal val="ppt_y"/>
                                          </p:val>
                                        </p:tav>
                                        <p:tav tm="100000">
                                          <p:val>
                                            <p:strVal val="ppt_y"/>
                                          </p:val>
                                        </p:tav>
                                      </p:tavLst>
                                    </p:anim>
                                    <p:anim calcmode="lin" valueType="num">
                                      <p:cBhvr>
                                        <p:cTn id="14" dur="3000"/>
                                        <p:tgtEl>
                                          <p:spTgt spid="8"/>
                                        </p:tgtEl>
                                        <p:attrNameLst>
                                          <p:attrName>ppt_w</p:attrName>
                                        </p:attrNameLst>
                                      </p:cBhvr>
                                      <p:tavLst>
                                        <p:tav tm="0">
                                          <p:val>
                                            <p:strVal val="ppt_w"/>
                                          </p:val>
                                        </p:tav>
                                        <p:tav tm="100000">
                                          <p:val>
                                            <p:fltVal val="0"/>
                                          </p:val>
                                        </p:tav>
                                      </p:tavLst>
                                    </p:anim>
                                    <p:anim calcmode="lin" valueType="num">
                                      <p:cBhvr>
                                        <p:cTn id="15" dur="3000"/>
                                        <p:tgtEl>
                                          <p:spTgt spid="8"/>
                                        </p:tgtEl>
                                        <p:attrNameLst>
                                          <p:attrName>ppt_h</p:attrName>
                                        </p:attrNameLst>
                                      </p:cBhvr>
                                      <p:tavLst>
                                        <p:tav tm="0">
                                          <p:val>
                                            <p:strVal val="ppt_h"/>
                                          </p:val>
                                        </p:tav>
                                        <p:tav tm="100000">
                                          <p:val>
                                            <p:strVal val="ppt_h"/>
                                          </p:val>
                                        </p:tav>
                                      </p:tavLst>
                                    </p:anim>
                                    <p:set>
                                      <p:cBhvr>
                                        <p:cTn id="16" dur="1" fill="hold">
                                          <p:stCondLst>
                                            <p:cond delay="2999"/>
                                          </p:stCondLst>
                                        </p:cTn>
                                        <p:tgtEl>
                                          <p:spTgt spid="8"/>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3000"/>
                                        <p:tgtEl>
                                          <p:spTgt spid="9"/>
                                        </p:tgtEl>
                                        <p:attrNameLst>
                                          <p:attrName>ppt_x</p:attrName>
                                        </p:attrNameLst>
                                      </p:cBhvr>
                                      <p:tavLst>
                                        <p:tav tm="0">
                                          <p:val>
                                            <p:strVal val="ppt_x"/>
                                          </p:val>
                                        </p:tav>
                                        <p:tav tm="100000">
                                          <p:val>
                                            <p:strVal val="ppt_x+ppt_w/2"/>
                                          </p:val>
                                        </p:tav>
                                      </p:tavLst>
                                    </p:anim>
                                    <p:anim calcmode="lin" valueType="num">
                                      <p:cBhvr>
                                        <p:cTn id="19" dur="3000"/>
                                        <p:tgtEl>
                                          <p:spTgt spid="9"/>
                                        </p:tgtEl>
                                        <p:attrNameLst>
                                          <p:attrName>ppt_y</p:attrName>
                                        </p:attrNameLst>
                                      </p:cBhvr>
                                      <p:tavLst>
                                        <p:tav tm="0">
                                          <p:val>
                                            <p:strVal val="ppt_y"/>
                                          </p:val>
                                        </p:tav>
                                        <p:tav tm="100000">
                                          <p:val>
                                            <p:strVal val="ppt_y"/>
                                          </p:val>
                                        </p:tav>
                                      </p:tavLst>
                                    </p:anim>
                                    <p:anim calcmode="lin" valueType="num">
                                      <p:cBhvr>
                                        <p:cTn id="20" dur="3000"/>
                                        <p:tgtEl>
                                          <p:spTgt spid="9"/>
                                        </p:tgtEl>
                                        <p:attrNameLst>
                                          <p:attrName>ppt_w</p:attrName>
                                        </p:attrNameLst>
                                      </p:cBhvr>
                                      <p:tavLst>
                                        <p:tav tm="0">
                                          <p:val>
                                            <p:strVal val="ppt_w"/>
                                          </p:val>
                                        </p:tav>
                                        <p:tav tm="100000">
                                          <p:val>
                                            <p:fltVal val="0"/>
                                          </p:val>
                                        </p:tav>
                                      </p:tavLst>
                                    </p:anim>
                                    <p:anim calcmode="lin" valueType="num">
                                      <p:cBhvr>
                                        <p:cTn id="21" dur="3000"/>
                                        <p:tgtEl>
                                          <p:spTgt spid="9"/>
                                        </p:tgtEl>
                                        <p:attrNameLst>
                                          <p:attrName>ppt_h</p:attrName>
                                        </p:attrNameLst>
                                      </p:cBhvr>
                                      <p:tavLst>
                                        <p:tav tm="0">
                                          <p:val>
                                            <p:strVal val="ppt_h"/>
                                          </p:val>
                                        </p:tav>
                                        <p:tav tm="100000">
                                          <p:val>
                                            <p:strVal val="ppt_h"/>
                                          </p:val>
                                        </p:tav>
                                      </p:tavLst>
                                    </p:anim>
                                    <p:set>
                                      <p:cBhvr>
                                        <p:cTn id="22" dur="1" fill="hold">
                                          <p:stCondLst>
                                            <p:cond delay="2999"/>
                                          </p:stCondLst>
                                        </p:cTn>
                                        <p:tgtEl>
                                          <p:spTgt spid="9"/>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10"/>
                                        </p:tgtEl>
                                        <p:attrNameLst>
                                          <p:attrName>ppt_x</p:attrName>
                                        </p:attrNameLst>
                                      </p:cBhvr>
                                      <p:tavLst>
                                        <p:tav tm="0">
                                          <p:val>
                                            <p:strVal val="ppt_x"/>
                                          </p:val>
                                        </p:tav>
                                        <p:tav tm="100000">
                                          <p:val>
                                            <p:strVal val="ppt_x-ppt_w/2"/>
                                          </p:val>
                                        </p:tav>
                                      </p:tavLst>
                                    </p:anim>
                                    <p:anim calcmode="lin" valueType="num">
                                      <p:cBhvr>
                                        <p:cTn id="25" dur="3000"/>
                                        <p:tgtEl>
                                          <p:spTgt spid="10"/>
                                        </p:tgtEl>
                                        <p:attrNameLst>
                                          <p:attrName>ppt_y</p:attrName>
                                        </p:attrNameLst>
                                      </p:cBhvr>
                                      <p:tavLst>
                                        <p:tav tm="0">
                                          <p:val>
                                            <p:strVal val="ppt_y"/>
                                          </p:val>
                                        </p:tav>
                                        <p:tav tm="100000">
                                          <p:val>
                                            <p:strVal val="ppt_y"/>
                                          </p:val>
                                        </p:tav>
                                      </p:tavLst>
                                    </p:anim>
                                    <p:anim calcmode="lin" valueType="num">
                                      <p:cBhvr>
                                        <p:cTn id="26" dur="3000"/>
                                        <p:tgtEl>
                                          <p:spTgt spid="10"/>
                                        </p:tgtEl>
                                        <p:attrNameLst>
                                          <p:attrName>ppt_w</p:attrName>
                                        </p:attrNameLst>
                                      </p:cBhvr>
                                      <p:tavLst>
                                        <p:tav tm="0">
                                          <p:val>
                                            <p:strVal val="ppt_w"/>
                                          </p:val>
                                        </p:tav>
                                        <p:tav tm="100000">
                                          <p:val>
                                            <p:fltVal val="0"/>
                                          </p:val>
                                        </p:tav>
                                      </p:tavLst>
                                    </p:anim>
                                    <p:anim calcmode="lin" valueType="num">
                                      <p:cBhvr>
                                        <p:cTn id="27" dur="3000"/>
                                        <p:tgtEl>
                                          <p:spTgt spid="10"/>
                                        </p:tgtEl>
                                        <p:attrNameLst>
                                          <p:attrName>ppt_h</p:attrName>
                                        </p:attrNameLst>
                                      </p:cBhvr>
                                      <p:tavLst>
                                        <p:tav tm="0">
                                          <p:val>
                                            <p:strVal val="ppt_h"/>
                                          </p:val>
                                        </p:tav>
                                        <p:tav tm="100000">
                                          <p:val>
                                            <p:strVal val="ppt_h"/>
                                          </p:val>
                                        </p:tav>
                                      </p:tavLst>
                                    </p:anim>
                                    <p:set>
                                      <p:cBhvr>
                                        <p:cTn id="28" dur="1" fill="hold">
                                          <p:stCondLst>
                                            <p:cond delay="2999"/>
                                          </p:stCondLst>
                                        </p:cTn>
                                        <p:tgtEl>
                                          <p:spTgt spid="10"/>
                                        </p:tgtEl>
                                        <p:attrNameLst>
                                          <p:attrName>style.visibility</p:attrName>
                                        </p:attrNameLst>
                                      </p:cBhvr>
                                      <p:to>
                                        <p:strVal val="hidden"/>
                                      </p:to>
                                    </p:set>
                                  </p:childTnLst>
                                </p:cTn>
                              </p:par>
                              <p:par>
                                <p:cTn id="29" presetID="17" presetClass="exit" presetSubtype="2" fill="hold" nodeType="withEffect">
                                  <p:stCondLst>
                                    <p:cond delay="0"/>
                                  </p:stCondLst>
                                  <p:childTnLst>
                                    <p:anim calcmode="lin" valueType="num">
                                      <p:cBhvr>
                                        <p:cTn id="30" dur="3000"/>
                                        <p:tgtEl>
                                          <p:spTgt spid="11"/>
                                        </p:tgtEl>
                                        <p:attrNameLst>
                                          <p:attrName>ppt_x</p:attrName>
                                        </p:attrNameLst>
                                      </p:cBhvr>
                                      <p:tavLst>
                                        <p:tav tm="0">
                                          <p:val>
                                            <p:strVal val="ppt_x"/>
                                          </p:val>
                                        </p:tav>
                                        <p:tav tm="100000">
                                          <p:val>
                                            <p:strVal val="ppt_x+ppt_w/2"/>
                                          </p:val>
                                        </p:tav>
                                      </p:tavLst>
                                    </p:anim>
                                    <p:anim calcmode="lin" valueType="num">
                                      <p:cBhvr>
                                        <p:cTn id="31" dur="3000"/>
                                        <p:tgtEl>
                                          <p:spTgt spid="11"/>
                                        </p:tgtEl>
                                        <p:attrNameLst>
                                          <p:attrName>ppt_y</p:attrName>
                                        </p:attrNameLst>
                                      </p:cBhvr>
                                      <p:tavLst>
                                        <p:tav tm="0">
                                          <p:val>
                                            <p:strVal val="ppt_y"/>
                                          </p:val>
                                        </p:tav>
                                        <p:tav tm="100000">
                                          <p:val>
                                            <p:strVal val="ppt_y"/>
                                          </p:val>
                                        </p:tav>
                                      </p:tavLst>
                                    </p:anim>
                                    <p:anim calcmode="lin" valueType="num">
                                      <p:cBhvr>
                                        <p:cTn id="32" dur="3000"/>
                                        <p:tgtEl>
                                          <p:spTgt spid="11"/>
                                        </p:tgtEl>
                                        <p:attrNameLst>
                                          <p:attrName>ppt_w</p:attrName>
                                        </p:attrNameLst>
                                      </p:cBhvr>
                                      <p:tavLst>
                                        <p:tav tm="0">
                                          <p:val>
                                            <p:strVal val="ppt_w"/>
                                          </p:val>
                                        </p:tav>
                                        <p:tav tm="100000">
                                          <p:val>
                                            <p:fltVal val="0"/>
                                          </p:val>
                                        </p:tav>
                                      </p:tavLst>
                                    </p:anim>
                                    <p:anim calcmode="lin" valueType="num">
                                      <p:cBhvr>
                                        <p:cTn id="33" dur="3000"/>
                                        <p:tgtEl>
                                          <p:spTgt spid="11"/>
                                        </p:tgtEl>
                                        <p:attrNameLst>
                                          <p:attrName>ppt_h</p:attrName>
                                        </p:attrNameLst>
                                      </p:cBhvr>
                                      <p:tavLst>
                                        <p:tav tm="0">
                                          <p:val>
                                            <p:strVal val="ppt_h"/>
                                          </p:val>
                                        </p:tav>
                                        <p:tav tm="100000">
                                          <p:val>
                                            <p:strVal val="ppt_h"/>
                                          </p:val>
                                        </p:tav>
                                      </p:tavLst>
                                    </p:anim>
                                    <p:set>
                                      <p:cBhvr>
                                        <p:cTn id="34" dur="1" fill="hold">
                                          <p:stCondLst>
                                            <p:cond delay="2999"/>
                                          </p:stCondLst>
                                        </p:cTn>
                                        <p:tgtEl>
                                          <p:spTgt spid="11"/>
                                        </p:tgtEl>
                                        <p:attrNameLst>
                                          <p:attrName>style.visibility</p:attrName>
                                        </p:attrNameLst>
                                      </p:cBhvr>
                                      <p:to>
                                        <p:strVal val="hidden"/>
                                      </p:to>
                                    </p:set>
                                  </p:childTnLst>
                                </p:cTn>
                              </p:par>
                              <p:par>
                                <p:cTn id="35" presetID="17" presetClass="exit" presetSubtype="8" fill="hold" nodeType="withEffect">
                                  <p:stCondLst>
                                    <p:cond delay="0"/>
                                  </p:stCondLst>
                                  <p:childTnLst>
                                    <p:anim calcmode="lin" valueType="num">
                                      <p:cBhvr>
                                        <p:cTn id="36" dur="4000"/>
                                        <p:tgtEl>
                                          <p:spTgt spid="12"/>
                                        </p:tgtEl>
                                        <p:attrNameLst>
                                          <p:attrName>ppt_x</p:attrName>
                                        </p:attrNameLst>
                                      </p:cBhvr>
                                      <p:tavLst>
                                        <p:tav tm="0">
                                          <p:val>
                                            <p:strVal val="ppt_x"/>
                                          </p:val>
                                        </p:tav>
                                        <p:tav tm="100000">
                                          <p:val>
                                            <p:strVal val="ppt_x-ppt_w/2"/>
                                          </p:val>
                                        </p:tav>
                                      </p:tavLst>
                                    </p:anim>
                                    <p:anim calcmode="lin" valueType="num">
                                      <p:cBhvr>
                                        <p:cTn id="37" dur="4000"/>
                                        <p:tgtEl>
                                          <p:spTgt spid="12"/>
                                        </p:tgtEl>
                                        <p:attrNameLst>
                                          <p:attrName>ppt_y</p:attrName>
                                        </p:attrNameLst>
                                      </p:cBhvr>
                                      <p:tavLst>
                                        <p:tav tm="0">
                                          <p:val>
                                            <p:strVal val="ppt_y"/>
                                          </p:val>
                                        </p:tav>
                                        <p:tav tm="100000">
                                          <p:val>
                                            <p:strVal val="ppt_y"/>
                                          </p:val>
                                        </p:tav>
                                      </p:tavLst>
                                    </p:anim>
                                    <p:anim calcmode="lin" valueType="num">
                                      <p:cBhvr>
                                        <p:cTn id="38" dur="4000"/>
                                        <p:tgtEl>
                                          <p:spTgt spid="12"/>
                                        </p:tgtEl>
                                        <p:attrNameLst>
                                          <p:attrName>ppt_w</p:attrName>
                                        </p:attrNameLst>
                                      </p:cBhvr>
                                      <p:tavLst>
                                        <p:tav tm="0">
                                          <p:val>
                                            <p:strVal val="ppt_w"/>
                                          </p:val>
                                        </p:tav>
                                        <p:tav tm="100000">
                                          <p:val>
                                            <p:fltVal val="0"/>
                                          </p:val>
                                        </p:tav>
                                      </p:tavLst>
                                    </p:anim>
                                    <p:anim calcmode="lin" valueType="num">
                                      <p:cBhvr>
                                        <p:cTn id="39" dur="4000"/>
                                        <p:tgtEl>
                                          <p:spTgt spid="12"/>
                                        </p:tgtEl>
                                        <p:attrNameLst>
                                          <p:attrName>ppt_h</p:attrName>
                                        </p:attrNameLst>
                                      </p:cBhvr>
                                      <p:tavLst>
                                        <p:tav tm="0">
                                          <p:val>
                                            <p:strVal val="ppt_h"/>
                                          </p:val>
                                        </p:tav>
                                        <p:tav tm="100000">
                                          <p:val>
                                            <p:strVal val="ppt_h"/>
                                          </p:val>
                                        </p:tav>
                                      </p:tavLst>
                                    </p:anim>
                                    <p:set>
                                      <p:cBhvr>
                                        <p:cTn id="40" dur="1" fill="hold">
                                          <p:stCondLst>
                                            <p:cond delay="3999"/>
                                          </p:stCondLst>
                                        </p:cTn>
                                        <p:tgtEl>
                                          <p:spTgt spid="12"/>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4000"/>
                                        <p:tgtEl>
                                          <p:spTgt spid="13"/>
                                        </p:tgtEl>
                                        <p:attrNameLst>
                                          <p:attrName>ppt_x</p:attrName>
                                        </p:attrNameLst>
                                      </p:cBhvr>
                                      <p:tavLst>
                                        <p:tav tm="0">
                                          <p:val>
                                            <p:strVal val="ppt_x"/>
                                          </p:val>
                                        </p:tav>
                                        <p:tav tm="100000">
                                          <p:val>
                                            <p:strVal val="ppt_x+ppt_w/2"/>
                                          </p:val>
                                        </p:tav>
                                      </p:tavLst>
                                    </p:anim>
                                    <p:anim calcmode="lin" valueType="num">
                                      <p:cBhvr>
                                        <p:cTn id="43" dur="4000"/>
                                        <p:tgtEl>
                                          <p:spTgt spid="13"/>
                                        </p:tgtEl>
                                        <p:attrNameLst>
                                          <p:attrName>ppt_y</p:attrName>
                                        </p:attrNameLst>
                                      </p:cBhvr>
                                      <p:tavLst>
                                        <p:tav tm="0">
                                          <p:val>
                                            <p:strVal val="ppt_y"/>
                                          </p:val>
                                        </p:tav>
                                        <p:tav tm="100000">
                                          <p:val>
                                            <p:strVal val="ppt_y"/>
                                          </p:val>
                                        </p:tav>
                                      </p:tavLst>
                                    </p:anim>
                                    <p:anim calcmode="lin" valueType="num">
                                      <p:cBhvr>
                                        <p:cTn id="44" dur="4000"/>
                                        <p:tgtEl>
                                          <p:spTgt spid="13"/>
                                        </p:tgtEl>
                                        <p:attrNameLst>
                                          <p:attrName>ppt_w</p:attrName>
                                        </p:attrNameLst>
                                      </p:cBhvr>
                                      <p:tavLst>
                                        <p:tav tm="0">
                                          <p:val>
                                            <p:strVal val="ppt_w"/>
                                          </p:val>
                                        </p:tav>
                                        <p:tav tm="100000">
                                          <p:val>
                                            <p:fltVal val="0"/>
                                          </p:val>
                                        </p:tav>
                                      </p:tavLst>
                                    </p:anim>
                                    <p:anim calcmode="lin" valueType="num">
                                      <p:cBhvr>
                                        <p:cTn id="45" dur="4000"/>
                                        <p:tgtEl>
                                          <p:spTgt spid="13"/>
                                        </p:tgtEl>
                                        <p:attrNameLst>
                                          <p:attrName>ppt_h</p:attrName>
                                        </p:attrNameLst>
                                      </p:cBhvr>
                                      <p:tavLst>
                                        <p:tav tm="0">
                                          <p:val>
                                            <p:strVal val="ppt_h"/>
                                          </p:val>
                                        </p:tav>
                                        <p:tav tm="100000">
                                          <p:val>
                                            <p:strVal val="ppt_h"/>
                                          </p:val>
                                        </p:tav>
                                      </p:tavLst>
                                    </p:anim>
                                    <p:set>
                                      <p:cBhvr>
                                        <p:cTn id="46" dur="1" fill="hold">
                                          <p:stCondLst>
                                            <p:cond delay="3999"/>
                                          </p:stCondLst>
                                        </p:cTn>
                                        <p:tgtEl>
                                          <p:spTgt spid="13"/>
                                        </p:tgtEl>
                                        <p:attrNameLst>
                                          <p:attrName>style.visibility</p:attrName>
                                        </p:attrNameLst>
                                      </p:cBhvr>
                                      <p:to>
                                        <p:strVal val="hidden"/>
                                      </p:to>
                                    </p:set>
                                  </p:childTnLst>
                                </p:cTn>
                              </p:par>
                              <p:par>
                                <p:cTn id="47" presetID="8" presetClass="exit" presetSubtype="16" fill="hold" grpId="0" nodeType="withEffect">
                                  <p:stCondLst>
                                    <p:cond delay="0"/>
                                  </p:stCondLst>
                                  <p:childTnLst>
                                    <p:animEffect transition="out" filter="diamond(in)">
                                      <p:cBhvr>
                                        <p:cTn id="48" dur="3000"/>
                                        <p:tgtEl>
                                          <p:spTgt spid="14"/>
                                        </p:tgtEl>
                                      </p:cBhvr>
                                    </p:animEffect>
                                    <p:set>
                                      <p:cBhvr>
                                        <p:cTn id="49" dur="1" fill="hold">
                                          <p:stCondLst>
                                            <p:cond delay="2999"/>
                                          </p:stCondLst>
                                        </p:cTn>
                                        <p:tgtEl>
                                          <p:spTgt spid="14"/>
                                        </p:tgtEl>
                                        <p:attrNameLst>
                                          <p:attrName>style.visibility</p:attrName>
                                        </p:attrNameLst>
                                      </p:cBhvr>
                                      <p:to>
                                        <p:strVal val="hidden"/>
                                      </p:to>
                                    </p:set>
                                  </p:childTnLst>
                                </p:cTn>
                              </p:par>
                              <p:par>
                                <p:cTn id="50" presetID="16" presetClass="entr" presetSubtype="37"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barn(outVertical)">
                                      <p:cBhvr>
                                        <p:cTn id="52" dur="3000"/>
                                        <p:tgtEl>
                                          <p:spTgt spid="4"/>
                                        </p:tgtEl>
                                      </p:cBhvr>
                                    </p:animEffect>
                                  </p:childTnLst>
                                </p:cTn>
                              </p:par>
                              <p:par>
                                <p:cTn id="53" presetID="17" presetClass="entr" presetSubtype="10"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3000" fill="hold"/>
                                        <p:tgtEl>
                                          <p:spTgt spid="4"/>
                                        </p:tgtEl>
                                        <p:attrNameLst>
                                          <p:attrName>ppt_w</p:attrName>
                                        </p:attrNameLst>
                                      </p:cBhvr>
                                      <p:tavLst>
                                        <p:tav tm="0">
                                          <p:val>
                                            <p:fltVal val="0"/>
                                          </p:val>
                                        </p:tav>
                                        <p:tav tm="100000">
                                          <p:val>
                                            <p:strVal val="#ppt_w"/>
                                          </p:val>
                                        </p:tav>
                                      </p:tavLst>
                                    </p:anim>
                                    <p:anim calcmode="lin" valueType="num">
                                      <p:cBhvr>
                                        <p:cTn id="56" dur="3000" fill="hold"/>
                                        <p:tgtEl>
                                          <p:spTgt spid="4"/>
                                        </p:tgtEl>
                                        <p:attrNameLst>
                                          <p:attrName>ppt_h</p:attrName>
                                        </p:attrNameLst>
                                      </p:cBhvr>
                                      <p:tavLst>
                                        <p:tav tm="0">
                                          <p:val>
                                            <p:strVal val="#ppt_h"/>
                                          </p:val>
                                        </p:tav>
                                        <p:tav tm="100000">
                                          <p:val>
                                            <p:strVal val="#ppt_h"/>
                                          </p:val>
                                        </p:tav>
                                      </p:tavLst>
                                    </p:anim>
                                  </p:childTnLst>
                                </p:cTn>
                              </p:par>
                              <p:par>
                                <p:cTn id="57" presetID="23" presetClass="entr" presetSubtype="16" fill="hold" grpId="0" nodeType="withEffect">
                                  <p:stCondLst>
                                    <p:cond delay="3000"/>
                                  </p:stCondLst>
                                  <p:childTnLst>
                                    <p:set>
                                      <p:cBhvr>
                                        <p:cTn id="58" dur="1" fill="hold">
                                          <p:stCondLst>
                                            <p:cond delay="0"/>
                                          </p:stCondLst>
                                        </p:cTn>
                                        <p:tgtEl>
                                          <p:spTgt spid="15"/>
                                        </p:tgtEl>
                                        <p:attrNameLst>
                                          <p:attrName>style.visibility</p:attrName>
                                        </p:attrNameLst>
                                      </p:cBhvr>
                                      <p:to>
                                        <p:strVal val="visible"/>
                                      </p:to>
                                    </p:set>
                                    <p:anim calcmode="lin" valueType="num">
                                      <p:cBhvr>
                                        <p:cTn id="59" dur="2000" fill="hold"/>
                                        <p:tgtEl>
                                          <p:spTgt spid="15"/>
                                        </p:tgtEl>
                                        <p:attrNameLst>
                                          <p:attrName>ppt_w</p:attrName>
                                        </p:attrNameLst>
                                      </p:cBhvr>
                                      <p:tavLst>
                                        <p:tav tm="0">
                                          <p:val>
                                            <p:fltVal val="0"/>
                                          </p:val>
                                        </p:tav>
                                        <p:tav tm="100000">
                                          <p:val>
                                            <p:strVal val="#ppt_w"/>
                                          </p:val>
                                        </p:tav>
                                      </p:tavLst>
                                    </p:anim>
                                    <p:anim calcmode="lin" valueType="num">
                                      <p:cBhvr>
                                        <p:cTn id="60" dur="2000" fill="hold"/>
                                        <p:tgtEl>
                                          <p:spTgt spid="15"/>
                                        </p:tgtEl>
                                        <p:attrNameLst>
                                          <p:attrName>ppt_h</p:attrName>
                                        </p:attrNameLst>
                                      </p:cBhvr>
                                      <p:tavLst>
                                        <p:tav tm="0">
                                          <p:val>
                                            <p:fltVal val="0"/>
                                          </p:val>
                                        </p:tav>
                                        <p:tav tm="100000">
                                          <p:val>
                                            <p:strVal val="#ppt_h"/>
                                          </p:val>
                                        </p:tav>
                                      </p:tavLst>
                                    </p:anim>
                                  </p:childTnLst>
                                </p:cTn>
                              </p:par>
                            </p:childTnLst>
                          </p:cTn>
                        </p:par>
                        <p:par>
                          <p:cTn id="61" fill="hold">
                            <p:stCondLst>
                              <p:cond delay="5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16"/>
                                        </p:tgtEl>
                                        <p:attrNameLst>
                                          <p:attrName>style.visibility</p:attrName>
                                        </p:attrNameLst>
                                      </p:cBhvr>
                                      <p:to>
                                        <p:strVal val="visible"/>
                                      </p:to>
                                    </p:set>
                                    <p:animEffect transition="in" filter="fade">
                                      <p:cBhvr>
                                        <p:cTn id="64" dur="1000"/>
                                        <p:tgtEl>
                                          <p:spTgt spid="16"/>
                                        </p:tgtEl>
                                      </p:cBhvr>
                                    </p:animEffect>
                                    <p:anim calcmode="lin" valueType="num">
                                      <p:cBhvr>
                                        <p:cTn id="65" dur="1000" fill="hold"/>
                                        <p:tgtEl>
                                          <p:spTgt spid="16"/>
                                        </p:tgtEl>
                                        <p:attrNameLst>
                                          <p:attrName>ppt_x</p:attrName>
                                        </p:attrNameLst>
                                      </p:cBhvr>
                                      <p:tavLst>
                                        <p:tav tm="0">
                                          <p:val>
                                            <p:strVal val="#ppt_x-.1"/>
                                          </p:val>
                                        </p:tav>
                                        <p:tav tm="100000">
                                          <p:val>
                                            <p:strVal val="#ppt_x"/>
                                          </p:val>
                                        </p:tav>
                                      </p:tavLst>
                                    </p:anim>
                                    <p:anim calcmode="lin" valueType="num">
                                      <p:cBhvr>
                                        <p:cTn id="66"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2275" y="338138"/>
            <a:ext cx="5688013" cy="935186"/>
          </a:xfrm>
          <a:prstGeom prst="rect">
            <a:avLst/>
          </a:prstGeom>
        </p:spPr>
        <p:txBody>
          <a:bodyPr wrap="none" fromWordArt="1">
            <a:prstTxWarp prst="textDeflate">
              <a:avLst>
                <a:gd name="adj" fmla="val 23046"/>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547813" y="1536700"/>
            <a:ext cx="6048375" cy="888752"/>
          </a:xfrm>
          <a:prstGeom prst="rect">
            <a:avLst/>
          </a:prstGeom>
        </p:spPr>
        <p:txBody>
          <a:bodyPr wrap="none" fromWordArt="1">
            <a:prstTxWarp prst="textDeflateBottom">
              <a:avLst>
                <a:gd name="adj" fmla="val 612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259632" y="3793604"/>
            <a:ext cx="6912768" cy="864096"/>
          </a:xfrm>
          <a:prstGeom prst="rect">
            <a:avLst/>
          </a:prstGeom>
        </p:spPr>
        <p:txBody>
          <a:bodyPr wrap="none" fromWordArt="1">
            <a:prstTxWarp prst="textCanUp">
              <a:avLst>
                <a:gd name="adj" fmla="val 72727"/>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Varios Intérpretes ) </a:t>
            </a:r>
          </a:p>
        </p:txBody>
      </p:sp>
      <p:sp>
        <p:nvSpPr>
          <p:cNvPr id="78855" name="WordArt 7"/>
          <p:cNvSpPr>
            <a:spLocks noChangeArrowheads="1" noChangeShapeType="1" noTextEdit="1"/>
          </p:cNvSpPr>
          <p:nvPr/>
        </p:nvSpPr>
        <p:spPr bwMode="auto">
          <a:xfrm>
            <a:off x="755576" y="2569468"/>
            <a:ext cx="7848600" cy="86474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Maravillosos años 60 y 70 ( </a:t>
            </a:r>
            <a:r>
              <a:rPr lang="es-ES" sz="3600" kern="10" dirty="0" err="1">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Poppurri</a:t>
            </a: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 </a:t>
            </a:r>
          </a:p>
        </p:txBody>
      </p:sp>
    </p:spTree>
  </p:cSld>
  <p:clrMapOvr>
    <a:masterClrMapping/>
  </p:clrMapOvr>
  <mc:AlternateContent xmlns:mc="http://schemas.openxmlformats.org/markup-compatibility/2006" xmlns:p14="http://schemas.microsoft.com/office/powerpoint/2010/main">
    <mc:Choice Requires="p14">
      <p:transition spd="slow" p14:dur="3250" advTm="15000">
        <p14:vortex dir="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17" presetClass="entr" presetSubtype="10" fill="hold" nodeType="afterEffect">
                                  <p:stCondLst>
                                    <p:cond delay="500"/>
                                  </p:stCondLst>
                                  <p:childTnLst>
                                    <p:set>
                                      <p:cBhvr>
                                        <p:cTn id="20" dur="1" fill="hold">
                                          <p:stCondLst>
                                            <p:cond delay="0"/>
                                          </p:stCondLst>
                                        </p:cTn>
                                        <p:tgtEl>
                                          <p:spTgt spid="78855"/>
                                        </p:tgtEl>
                                        <p:attrNameLst>
                                          <p:attrName>style.visibility</p:attrName>
                                        </p:attrNameLst>
                                      </p:cBhvr>
                                      <p:to>
                                        <p:strVal val="visible"/>
                                      </p:to>
                                    </p:set>
                                    <p:anim calcmode="lin" valueType="num">
                                      <p:cBhvr>
                                        <p:cTn id="21" dur="2000" fill="hold"/>
                                        <p:tgtEl>
                                          <p:spTgt spid="78855"/>
                                        </p:tgtEl>
                                        <p:attrNameLst>
                                          <p:attrName>ppt_w</p:attrName>
                                        </p:attrNameLst>
                                      </p:cBhvr>
                                      <p:tavLst>
                                        <p:tav tm="0">
                                          <p:val>
                                            <p:fltVal val="0"/>
                                          </p:val>
                                        </p:tav>
                                        <p:tav tm="100000">
                                          <p:val>
                                            <p:strVal val="#ppt_w"/>
                                          </p:val>
                                        </p:tav>
                                      </p:tavLst>
                                    </p:anim>
                                    <p:anim calcmode="lin" valueType="num">
                                      <p:cBhvr>
                                        <p:cTn id="22" dur="2000" fill="hold"/>
                                        <p:tgtEl>
                                          <p:spTgt spid="78855"/>
                                        </p:tgtEl>
                                        <p:attrNameLst>
                                          <p:attrName>ppt_h</p:attrName>
                                        </p:attrNameLst>
                                      </p:cBhvr>
                                      <p:tavLst>
                                        <p:tav tm="0">
                                          <p:val>
                                            <p:strVal val="#ppt_h"/>
                                          </p:val>
                                        </p:tav>
                                        <p:tav tm="100000">
                                          <p:val>
                                            <p:strVal val="#ppt_h"/>
                                          </p:val>
                                        </p:tav>
                                      </p:tavLst>
                                    </p:anim>
                                  </p:childTnLst>
                                </p:cTn>
                              </p:par>
                            </p:childTnLst>
                          </p:cTn>
                        </p:par>
                        <p:par>
                          <p:cTn id="23" fill="hold">
                            <p:stCondLst>
                              <p:cond delay="7000"/>
                            </p:stCondLst>
                            <p:childTnLst>
                              <p:par>
                                <p:cTn id="24" presetID="47" presetClass="entr" presetSubtype="0" fill="hold" nodeType="afterEffect">
                                  <p:stCondLst>
                                    <p:cond delay="500"/>
                                  </p:stCondLst>
                                  <p:childTnLst>
                                    <p:set>
                                      <p:cBhvr>
                                        <p:cTn id="25" dur="1" fill="hold">
                                          <p:stCondLst>
                                            <p:cond delay="0"/>
                                          </p:stCondLst>
                                        </p:cTn>
                                        <p:tgtEl>
                                          <p:spTgt spid="78852"/>
                                        </p:tgtEl>
                                        <p:attrNameLst>
                                          <p:attrName>style.visibility</p:attrName>
                                        </p:attrNameLst>
                                      </p:cBhvr>
                                      <p:to>
                                        <p:strVal val="visible"/>
                                      </p:to>
                                    </p:set>
                                    <p:animEffect transition="in" filter="fade">
                                      <p:cBhvr>
                                        <p:cTn id="26" dur="2000"/>
                                        <p:tgtEl>
                                          <p:spTgt spid="78852"/>
                                        </p:tgtEl>
                                      </p:cBhvr>
                                    </p:animEffect>
                                    <p:anim calcmode="lin" valueType="num">
                                      <p:cBhvr>
                                        <p:cTn id="27" dur="2000" fill="hold"/>
                                        <p:tgtEl>
                                          <p:spTgt spid="78852"/>
                                        </p:tgtEl>
                                        <p:attrNameLst>
                                          <p:attrName>ppt_x</p:attrName>
                                        </p:attrNameLst>
                                      </p:cBhvr>
                                      <p:tavLst>
                                        <p:tav tm="0">
                                          <p:val>
                                            <p:strVal val="#ppt_x"/>
                                          </p:val>
                                        </p:tav>
                                        <p:tav tm="100000">
                                          <p:val>
                                            <p:strVal val="#ppt_x"/>
                                          </p:val>
                                        </p:tav>
                                      </p:tavLst>
                                    </p:anim>
                                    <p:anim calcmode="lin" valueType="num">
                                      <p:cBhvr>
                                        <p:cTn id="28" dur="2000" fill="hold"/>
                                        <p:tgtEl>
                                          <p:spTgt spid="788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57346"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57347"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57348"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57349"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57350"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57351"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57352"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57353"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57354"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57355"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57356"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3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1485</TotalTime>
  <Words>2604</Words>
  <Application>Microsoft Office PowerPoint</Application>
  <PresentationFormat>Presentación en pantalla (16:10)</PresentationFormat>
  <Paragraphs>235</Paragraphs>
  <Slides>54</Slides>
  <Notes>1</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54</vt:i4>
      </vt:variant>
    </vt:vector>
  </HeadingPairs>
  <TitlesOfParts>
    <vt:vector size="64" baseType="lpstr">
      <vt:lpstr>Arial</vt:lpstr>
      <vt:lpstr>Arial Black</vt:lpstr>
      <vt:lpstr>Calibri</vt:lpstr>
      <vt:lpstr>High Tower Text</vt:lpstr>
      <vt:lpstr>Highlight LET</vt:lpstr>
      <vt:lpstr>Kristen ITC</vt:lpstr>
      <vt:lpstr>Lucida Calligraphy</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161</cp:revision>
  <dcterms:created xsi:type="dcterms:W3CDTF">2016-01-10T22:48:47Z</dcterms:created>
  <dcterms:modified xsi:type="dcterms:W3CDTF">2023-11-30T13:43:20Z</dcterms:modified>
</cp:coreProperties>
</file>