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56" r:id="rId3"/>
    <p:sldId id="397" r:id="rId4"/>
    <p:sldId id="379" r:id="rId5"/>
    <p:sldId id="324" r:id="rId6"/>
    <p:sldId id="327" r:id="rId7"/>
    <p:sldId id="326" r:id="rId8"/>
    <p:sldId id="328" r:id="rId9"/>
    <p:sldId id="329" r:id="rId10"/>
    <p:sldId id="330" r:id="rId11"/>
    <p:sldId id="331" r:id="rId12"/>
    <p:sldId id="332" r:id="rId13"/>
    <p:sldId id="333" r:id="rId14"/>
    <p:sldId id="325" r:id="rId15"/>
    <p:sldId id="394" r:id="rId16"/>
    <p:sldId id="334" r:id="rId17"/>
    <p:sldId id="335" r:id="rId18"/>
    <p:sldId id="336" r:id="rId19"/>
    <p:sldId id="337" r:id="rId20"/>
    <p:sldId id="338" r:id="rId21"/>
    <p:sldId id="340" r:id="rId22"/>
    <p:sldId id="361" r:id="rId23"/>
    <p:sldId id="369" r:id="rId24"/>
    <p:sldId id="370" r:id="rId25"/>
    <p:sldId id="341" r:id="rId26"/>
    <p:sldId id="339" r:id="rId27"/>
    <p:sldId id="342" r:id="rId28"/>
    <p:sldId id="395" r:id="rId29"/>
    <p:sldId id="384" r:id="rId30"/>
    <p:sldId id="343" r:id="rId31"/>
    <p:sldId id="368" r:id="rId32"/>
    <p:sldId id="373" r:id="rId33"/>
    <p:sldId id="389" r:id="rId34"/>
    <p:sldId id="396" r:id="rId35"/>
    <p:sldId id="385" r:id="rId36"/>
    <p:sldId id="344" r:id="rId37"/>
    <p:sldId id="367" r:id="rId38"/>
    <p:sldId id="390" r:id="rId39"/>
    <p:sldId id="345" r:id="rId40"/>
    <p:sldId id="346" r:id="rId41"/>
    <p:sldId id="347" r:id="rId42"/>
    <p:sldId id="348" r:id="rId43"/>
    <p:sldId id="349" r:id="rId44"/>
    <p:sldId id="380" r:id="rId45"/>
    <p:sldId id="391" r:id="rId46"/>
    <p:sldId id="392" r:id="rId47"/>
    <p:sldId id="350" r:id="rId48"/>
    <p:sldId id="351" r:id="rId49"/>
    <p:sldId id="352" r:id="rId50"/>
    <p:sldId id="354" r:id="rId51"/>
    <p:sldId id="353" r:id="rId52"/>
    <p:sldId id="355" r:id="rId53"/>
    <p:sldId id="356" r:id="rId54"/>
    <p:sldId id="357" r:id="rId55"/>
    <p:sldId id="358" r:id="rId56"/>
    <p:sldId id="393" r:id="rId57"/>
    <p:sldId id="359" r:id="rId58"/>
    <p:sldId id="360" r:id="rId59"/>
    <p:sldId id="362" r:id="rId60"/>
    <p:sldId id="363" r:id="rId61"/>
    <p:sldId id="364" r:id="rId62"/>
    <p:sldId id="365" r:id="rId63"/>
    <p:sldId id="366" r:id="rId64"/>
    <p:sldId id="321" r:id="rId65"/>
    <p:sldId id="398" r:id="rId66"/>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VLgwSdIW563vNUgdi7ysjg==" hashData="O2GTfe0xucfxBsftsK9Vtlj6rt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E6E47E"/>
    <a:srgbClr val="996633"/>
    <a:srgbClr val="AC5208"/>
    <a:srgbClr val="97A420"/>
    <a:srgbClr val="FF9900"/>
    <a:srgbClr val="00FF00"/>
    <a:srgbClr val="C2D3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97" autoAdjust="0"/>
    <p:restoredTop sz="94660"/>
  </p:normalViewPr>
  <p:slideViewPr>
    <p:cSldViewPr>
      <p:cViewPr>
        <p:scale>
          <a:sx n="60" d="100"/>
          <a:sy n="60" d="100"/>
        </p:scale>
        <p:origin x="566"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B1A7C785-304B-4A52-A3F8-FBC293FFEA7B}" type="datetimeFigureOut">
              <a:rPr lang="es-ES"/>
              <a:pPr/>
              <a:t>16/09/2024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5BC2B93E-7D8B-428E-AEE2-4867AE3C50FB}"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endParaRPr lang="es-ES" altLang="es-ES"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BD3B1084-DA09-49EB-A05E-39B05BC2A30A}" type="slidenum">
              <a:rPr lang="es-ES" altLang="es-ES"/>
              <a:pPr/>
              <a:t>31</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F0D33593-3944-4E2F-B51F-598B9B0ABC48}" type="slidenum">
              <a:rPr lang="es-ES" altLang="es-ES"/>
              <a:pPr/>
              <a:t>36</a:t>
            </a:fld>
            <a:endParaRPr lang="es-ES" alt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2708" name="3 Marcador de número de diapositiva"/>
          <p:cNvSpPr>
            <a:spLocks noGrp="1"/>
          </p:cNvSpPr>
          <p:nvPr>
            <p:ph type="sldNum" sz="quarter" idx="5"/>
          </p:nvPr>
        </p:nvSpPr>
        <p:spPr bwMode="auto">
          <a:noFill/>
          <a:ln>
            <a:miter lim="800000"/>
            <a:headEnd/>
            <a:tailEnd/>
          </a:ln>
        </p:spPr>
        <p:txBody>
          <a:bodyPr/>
          <a:lstStyle/>
          <a:p>
            <a:fld id="{0D3A5C2C-1847-4153-AB2D-AF82AF12BC11}" type="slidenum">
              <a:rPr lang="es-ES" altLang="es-ES"/>
              <a:pPr/>
              <a:t>58</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0192ED9-C8CF-4478-BFEB-1A8C24A84FD7}" type="datetimeFigureOut">
              <a:rPr lang="es-ES"/>
              <a:pPr/>
              <a:t>16/09/2024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61C1698-AA92-4D88-B3CB-169A35A8B431}"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795D71-6B93-401F-BB8B-41D5E3926090}" type="datetimeFigureOut">
              <a:rPr lang="es-ES"/>
              <a:pPr/>
              <a:t>16/09/2024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7EC876F-DEEE-4B31-ACF5-B5377BFE8703}"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4D66D54D-F6FD-4BD1-B20F-CAD321B7C88B}" type="datetimeFigureOut">
              <a:rPr lang="es-ES"/>
              <a:pPr/>
              <a:t>16/09/2024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2171C73-503E-4D67-84DA-9EE517939162}"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04631774-22AC-4FBA-8944-40DF208B6B70}" type="datetimeFigureOut">
              <a:rPr lang="es-ES"/>
              <a:pPr/>
              <a:t>16/09/2024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C6A722F-E697-45D4-B3F6-BBFC449B9290}"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22530E51-9FE6-4D97-B238-03A1B546B2C8}" type="datetimeFigureOut">
              <a:rPr lang="es-ES"/>
              <a:pPr/>
              <a:t>16/09/2024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439FF193-4451-44EB-A3ED-1E98C3ABC19E}"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2793B08D-7AD7-4A5E-9E08-FD5F402A6A38}" type="datetimeFigureOut">
              <a:rPr lang="es-ES"/>
              <a:pPr/>
              <a:t>16/09/2024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85176A4-99A8-4922-8578-FA034A2BD0E1}"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ADD5BFB7-DC04-4534-8DBC-E781D1D69983}" type="datetimeFigureOut">
              <a:rPr lang="es-ES"/>
              <a:pPr/>
              <a:t>16/09/2024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62E96610-7DA9-4C68-B258-62E053BA51D5}"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20093E0-15D9-43B1-B37F-0D658365AC56}" type="datetimeFigureOut">
              <a:rPr lang="es-ES"/>
              <a:pPr/>
              <a:t>16/09/2024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4F7D9C3-BB79-466C-856D-0A1DF277580C}"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DF4F89F-5306-4F61-90FC-F57579ABBDCB}" type="datetimeFigureOut">
              <a:rPr lang="es-ES"/>
              <a:pPr/>
              <a:t>16/09/2024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23296A1-7CE3-49A1-922D-17F8190A8D9F}"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4A9E0C9-6FDA-425A-84EB-37A056342FBC}" type="datetimeFigureOut">
              <a:rPr lang="es-ES"/>
              <a:pPr/>
              <a:t>16/09/2024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BAF42F4-FEA2-42D4-9103-858658C7A1D5}"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558D39F-963E-4ECC-AA35-10A5CCE3A837}" type="datetimeFigureOut">
              <a:rPr lang="es-ES"/>
              <a:pPr/>
              <a:t>16/09/2024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C1779E3-C88A-4BCE-963B-0B80BF8DF8A4}"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C5A03E92-6C65-4711-B85B-310BE23244F8}" type="datetimeFigureOut">
              <a:rPr lang="es-ES"/>
              <a:pPr/>
              <a:t>16/09/2024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BBC4747-D3FD-42BB-8528-5AF636E96F62}"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37.jpeg"/><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899592" y="121196"/>
            <a:ext cx="7299325" cy="1067593"/>
          </a:xfrm>
          <a:prstGeom prst="rect">
            <a:avLst/>
          </a:prstGeom>
        </p:spPr>
        <p:txBody>
          <a:bodyPr wrap="none" fromWordArt="1">
            <a:prstTxWarp prst="textTriangle">
              <a:avLst>
                <a:gd name="adj" fmla="val 51056"/>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Historia de España – Sucesos del siglo XX  </a:t>
            </a:r>
          </a:p>
        </p:txBody>
      </p:sp>
      <p:sp>
        <p:nvSpPr>
          <p:cNvPr id="72708" name="WordArt 4"/>
          <p:cNvSpPr>
            <a:spLocks noChangeArrowheads="1" noChangeShapeType="1" noTextEdit="1"/>
          </p:cNvSpPr>
          <p:nvPr/>
        </p:nvSpPr>
        <p:spPr bwMode="auto">
          <a:xfrm>
            <a:off x="539552" y="1417340"/>
            <a:ext cx="7902575" cy="720990"/>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de Internet </a:t>
            </a:r>
          </a:p>
        </p:txBody>
      </p:sp>
      <p:sp>
        <p:nvSpPr>
          <p:cNvPr id="72709" name="WordArt 5"/>
          <p:cNvSpPr>
            <a:spLocks noChangeArrowheads="1" noChangeShapeType="1" noTextEdit="1"/>
          </p:cNvSpPr>
          <p:nvPr/>
        </p:nvSpPr>
        <p:spPr bwMode="auto">
          <a:xfrm>
            <a:off x="1115616" y="2569468"/>
            <a:ext cx="6913563" cy="648072"/>
          </a:xfrm>
          <a:prstGeom prst="rect">
            <a:avLst/>
          </a:prstGeom>
        </p:spPr>
        <p:txBody>
          <a:bodyPr wrap="none" fromWordArt="1">
            <a:prstTxWarp prst="textFadeUp">
              <a:avLst>
                <a:gd name="adj" fmla="val 6796"/>
              </a:avLst>
            </a:prstTxWarp>
            <a:scene3d>
              <a:camera prst="perspectiveRelaxedModerately"/>
              <a:lightRig rig="threePt" dir="t"/>
            </a:scene3d>
            <a:sp3d extrusionH="57150">
              <a:bevelT w="38100" h="38100" prst="angle"/>
            </a:sp3d>
          </a:bodyPr>
          <a:lstStyle/>
          <a:p>
            <a:pPr algn="ctr">
              <a:defRPr/>
            </a:pP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 Creado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y Diseñado por: </a:t>
            </a:r>
          </a:p>
        </p:txBody>
      </p:sp>
      <p:sp>
        <p:nvSpPr>
          <p:cNvPr id="72710" name="WordArt 6"/>
          <p:cNvSpPr>
            <a:spLocks noChangeArrowheads="1" noChangeShapeType="1" noTextEdit="1"/>
          </p:cNvSpPr>
          <p:nvPr/>
        </p:nvSpPr>
        <p:spPr bwMode="auto">
          <a:xfrm>
            <a:off x="1331640" y="3649588"/>
            <a:ext cx="6623324" cy="7135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cs typeface="Arial" charset="0"/>
              </a:rPr>
              <a:t> V I C E N T E  G A R C Í A </a:t>
            </a:r>
          </a:p>
        </p:txBody>
      </p:sp>
      <p:sp>
        <p:nvSpPr>
          <p:cNvPr id="72712" name="WordArt 8"/>
          <p:cNvSpPr>
            <a:spLocks noChangeArrowheads="1" noChangeShapeType="1" noTextEdit="1"/>
          </p:cNvSpPr>
          <p:nvPr/>
        </p:nvSpPr>
        <p:spPr bwMode="auto">
          <a:xfrm>
            <a:off x="2627784" y="4657700"/>
            <a:ext cx="3744912" cy="6901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Arabic Typesetting"/>
                <a:cs typeface="Arabic Typesetting"/>
              </a:rPr>
              <a:t> </a:t>
            </a:r>
            <a:r>
              <a:rPr lang="es-ES" sz="3600" kern="10" dirty="0" smtClean="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Arabic Typesetting"/>
                <a:cs typeface="Arabic Typesetting"/>
              </a:rPr>
              <a:t> Automático </a:t>
            </a:r>
            <a:endParaRPr lang="es-ES" sz="3600" kern="10" dirty="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Arabic Typesetting"/>
              <a:cs typeface="Arabic Typesetting"/>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Effect transition="in" filter="slide(fromBottom)">
                                      <p:cBhvr>
                                        <p:cTn id="7" dur="2000"/>
                                        <p:tgtEl>
                                          <p:spTgt spid="72707"/>
                                        </p:tgtEl>
                                      </p:cBhvr>
                                    </p:animEffect>
                                  </p:childTnLst>
                                </p:cTn>
                              </p:par>
                            </p:childTnLst>
                          </p:cTn>
                        </p:par>
                        <p:par>
                          <p:cTn id="8" fill="hold" nodeType="afterGroup">
                            <p:stCondLst>
                              <p:cond delay="2000"/>
                            </p:stCondLst>
                            <p:childTnLst>
                              <p:par>
                                <p:cTn id="9" presetID="55" presetClass="entr" presetSubtype="0" fill="hold" nodeType="afterEffect">
                                  <p:stCondLst>
                                    <p:cond delay="500"/>
                                  </p:stCondLst>
                                  <p:childTnLst>
                                    <p:set>
                                      <p:cBhvr>
                                        <p:cTn id="10" dur="1" fill="hold">
                                          <p:stCondLst>
                                            <p:cond delay="0"/>
                                          </p:stCondLst>
                                        </p:cTn>
                                        <p:tgtEl>
                                          <p:spTgt spid="72708"/>
                                        </p:tgtEl>
                                        <p:attrNameLst>
                                          <p:attrName>style.visibility</p:attrName>
                                        </p:attrNameLst>
                                      </p:cBhvr>
                                      <p:to>
                                        <p:strVal val="visible"/>
                                      </p:to>
                                    </p:set>
                                    <p:anim calcmode="lin" valueType="num">
                                      <p:cBhvr>
                                        <p:cTn id="11" dur="2000" fill="hold"/>
                                        <p:tgtEl>
                                          <p:spTgt spid="72708"/>
                                        </p:tgtEl>
                                        <p:attrNameLst>
                                          <p:attrName>ppt_w</p:attrName>
                                        </p:attrNameLst>
                                      </p:cBhvr>
                                      <p:tavLst>
                                        <p:tav tm="0">
                                          <p:val>
                                            <p:strVal val="#ppt_w*0.70"/>
                                          </p:val>
                                        </p:tav>
                                        <p:tav tm="100000">
                                          <p:val>
                                            <p:strVal val="#ppt_w"/>
                                          </p:val>
                                        </p:tav>
                                      </p:tavLst>
                                    </p:anim>
                                    <p:anim calcmode="lin" valueType="num">
                                      <p:cBhvr>
                                        <p:cTn id="12" dur="2000" fill="hold"/>
                                        <p:tgtEl>
                                          <p:spTgt spid="72708"/>
                                        </p:tgtEl>
                                        <p:attrNameLst>
                                          <p:attrName>ppt_h</p:attrName>
                                        </p:attrNameLst>
                                      </p:cBhvr>
                                      <p:tavLst>
                                        <p:tav tm="0">
                                          <p:val>
                                            <p:strVal val="#ppt_h"/>
                                          </p:val>
                                        </p:tav>
                                        <p:tav tm="100000">
                                          <p:val>
                                            <p:strVal val="#ppt_h"/>
                                          </p:val>
                                        </p:tav>
                                      </p:tavLst>
                                    </p:anim>
                                    <p:animEffect transition="in" filter="fade">
                                      <p:cBhvr>
                                        <p:cTn id="13" dur="2000"/>
                                        <p:tgtEl>
                                          <p:spTgt spid="72708"/>
                                        </p:tgtEl>
                                      </p:cBhvr>
                                    </p:animEffect>
                                  </p:childTnLst>
                                </p:cTn>
                              </p:par>
                            </p:childTnLst>
                          </p:cTn>
                        </p:par>
                        <p:par>
                          <p:cTn id="14" fill="hold" nodeType="afterGroup">
                            <p:stCondLst>
                              <p:cond delay="4500"/>
                            </p:stCondLst>
                            <p:childTnLst>
                              <p:par>
                                <p:cTn id="15" presetID="42" presetClass="entr" presetSubtype="0" fill="hold" nodeType="afterEffect">
                                  <p:stCondLst>
                                    <p:cond delay="500"/>
                                  </p:stCondLst>
                                  <p:childTnLst>
                                    <p:set>
                                      <p:cBhvr>
                                        <p:cTn id="16" dur="1" fill="hold">
                                          <p:stCondLst>
                                            <p:cond delay="0"/>
                                          </p:stCondLst>
                                        </p:cTn>
                                        <p:tgtEl>
                                          <p:spTgt spid="72709"/>
                                        </p:tgtEl>
                                        <p:attrNameLst>
                                          <p:attrName>style.visibility</p:attrName>
                                        </p:attrNameLst>
                                      </p:cBhvr>
                                      <p:to>
                                        <p:strVal val="visible"/>
                                      </p:to>
                                    </p:set>
                                    <p:animEffect transition="in" filter="fade">
                                      <p:cBhvr>
                                        <p:cTn id="17" dur="2000"/>
                                        <p:tgtEl>
                                          <p:spTgt spid="72709"/>
                                        </p:tgtEl>
                                      </p:cBhvr>
                                    </p:animEffect>
                                    <p:anim calcmode="lin" valueType="num">
                                      <p:cBhvr>
                                        <p:cTn id="18" dur="2000" fill="hold"/>
                                        <p:tgtEl>
                                          <p:spTgt spid="72709"/>
                                        </p:tgtEl>
                                        <p:attrNameLst>
                                          <p:attrName>ppt_x</p:attrName>
                                        </p:attrNameLst>
                                      </p:cBhvr>
                                      <p:tavLst>
                                        <p:tav tm="0">
                                          <p:val>
                                            <p:strVal val="#ppt_x"/>
                                          </p:val>
                                        </p:tav>
                                        <p:tav tm="100000">
                                          <p:val>
                                            <p:strVal val="#ppt_x"/>
                                          </p:val>
                                        </p:tav>
                                      </p:tavLst>
                                    </p:anim>
                                    <p:anim calcmode="lin" valueType="num">
                                      <p:cBhvr>
                                        <p:cTn id="19" dur="2000" fill="hold"/>
                                        <p:tgtEl>
                                          <p:spTgt spid="72709"/>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7000"/>
                            </p:stCondLst>
                            <p:childTnLst>
                              <p:par>
                                <p:cTn id="21" presetID="23" presetClass="entr" presetSubtype="16" fill="hold" nodeType="afterEffect">
                                  <p:stCondLst>
                                    <p:cond delay="500"/>
                                  </p:stCondLst>
                                  <p:childTnLst>
                                    <p:set>
                                      <p:cBhvr>
                                        <p:cTn id="22" dur="1" fill="hold">
                                          <p:stCondLst>
                                            <p:cond delay="0"/>
                                          </p:stCondLst>
                                        </p:cTn>
                                        <p:tgtEl>
                                          <p:spTgt spid="72710"/>
                                        </p:tgtEl>
                                        <p:attrNameLst>
                                          <p:attrName>style.visibility</p:attrName>
                                        </p:attrNameLst>
                                      </p:cBhvr>
                                      <p:to>
                                        <p:strVal val="visible"/>
                                      </p:to>
                                    </p:set>
                                    <p:anim calcmode="lin" valueType="num">
                                      <p:cBhvr>
                                        <p:cTn id="23" dur="2000" fill="hold"/>
                                        <p:tgtEl>
                                          <p:spTgt spid="72710"/>
                                        </p:tgtEl>
                                        <p:attrNameLst>
                                          <p:attrName>ppt_w</p:attrName>
                                        </p:attrNameLst>
                                      </p:cBhvr>
                                      <p:tavLst>
                                        <p:tav tm="0">
                                          <p:val>
                                            <p:fltVal val="0"/>
                                          </p:val>
                                        </p:tav>
                                        <p:tav tm="100000">
                                          <p:val>
                                            <p:strVal val="#ppt_w"/>
                                          </p:val>
                                        </p:tav>
                                      </p:tavLst>
                                    </p:anim>
                                    <p:anim calcmode="lin" valueType="num">
                                      <p:cBhvr>
                                        <p:cTn id="24" dur="2000" fill="hold"/>
                                        <p:tgtEl>
                                          <p:spTgt spid="72710"/>
                                        </p:tgtEl>
                                        <p:attrNameLst>
                                          <p:attrName>ppt_h</p:attrName>
                                        </p:attrNameLst>
                                      </p:cBhvr>
                                      <p:tavLst>
                                        <p:tav tm="0">
                                          <p:val>
                                            <p:fltVal val="0"/>
                                          </p:val>
                                        </p:tav>
                                        <p:tav tm="100000">
                                          <p:val>
                                            <p:strVal val="#ppt_h"/>
                                          </p:val>
                                        </p:tav>
                                      </p:tavLst>
                                    </p:anim>
                                  </p:childTnLst>
                                </p:cTn>
                              </p:par>
                            </p:childTnLst>
                          </p:cTn>
                        </p:par>
                        <p:par>
                          <p:cTn id="25" fill="hold" nodeType="afterGroup">
                            <p:stCondLst>
                              <p:cond delay="9500"/>
                            </p:stCondLst>
                            <p:childTnLst>
                              <p:par>
                                <p:cTn id="26" presetID="23" presetClass="entr" presetSubtype="16" repeatCount="3000" fill="hold" nodeType="afterEffect">
                                  <p:stCondLst>
                                    <p:cond delay="500"/>
                                  </p:stCondLst>
                                  <p:childTnLst>
                                    <p:set>
                                      <p:cBhvr>
                                        <p:cTn id="27" dur="1" fill="hold">
                                          <p:stCondLst>
                                            <p:cond delay="0"/>
                                          </p:stCondLst>
                                        </p:cTn>
                                        <p:tgtEl>
                                          <p:spTgt spid="72712"/>
                                        </p:tgtEl>
                                        <p:attrNameLst>
                                          <p:attrName>style.visibility</p:attrName>
                                        </p:attrNameLst>
                                      </p:cBhvr>
                                      <p:to>
                                        <p:strVal val="visible"/>
                                      </p:to>
                                    </p:set>
                                    <p:anim calcmode="lin" valueType="num">
                                      <p:cBhvr>
                                        <p:cTn id="28" dur="1000" fill="hold"/>
                                        <p:tgtEl>
                                          <p:spTgt spid="72712"/>
                                        </p:tgtEl>
                                        <p:attrNameLst>
                                          <p:attrName>ppt_w</p:attrName>
                                        </p:attrNameLst>
                                      </p:cBhvr>
                                      <p:tavLst>
                                        <p:tav tm="0">
                                          <p:val>
                                            <p:fltVal val="0"/>
                                          </p:val>
                                        </p:tav>
                                        <p:tav tm="100000">
                                          <p:val>
                                            <p:strVal val="#ppt_w"/>
                                          </p:val>
                                        </p:tav>
                                      </p:tavLst>
                                    </p:anim>
                                    <p:anim calcmode="lin" valueType="num">
                                      <p:cBhvr>
                                        <p:cTn id="29" dur="1000" fill="hold"/>
                                        <p:tgtEl>
                                          <p:spTgt spid="727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971600" y="0"/>
            <a:ext cx="7056784" cy="923330"/>
          </a:xfrm>
          <a:prstGeom prst="rect">
            <a:avLst/>
          </a:prstGeom>
          <a:noFill/>
        </p:spPr>
        <p:txBody>
          <a:bodyPr wrap="none">
            <a:prstTxWarp prst="textDeflateTop">
              <a:avLst>
                <a:gd name="adj" fmla="val 24929"/>
              </a:avLst>
            </a:prstTxWarp>
            <a:spAutoFit/>
            <a:scene3d>
              <a:camera prst="orthographicFront"/>
              <a:lightRig rig="threePt" dir="t"/>
            </a:scene3d>
            <a:sp3d extrusionH="57150">
              <a:bevelT prst="angle"/>
              <a:bevelB w="38100"/>
            </a:sp3d>
          </a:bodyPr>
          <a:lstStyle/>
          <a:p>
            <a:pPr algn="ctr">
              <a:defRPr/>
            </a:pPr>
            <a:r>
              <a:rPr lang="es-ES" sz="5400" b="1" dirty="0">
                <a:ln w="38100">
                  <a:solidFill>
                    <a:srgbClr val="C00000"/>
                  </a:solidFill>
                  <a:prstDash val="solid"/>
                  <a:miter lim="800000"/>
                </a:ln>
                <a:solidFill>
                  <a:srgbClr val="FFFF00"/>
                </a:solidFill>
                <a:effectLst>
                  <a:outerShdw blurRad="25500" dist="23000" dir="7020000" algn="tl">
                    <a:srgbClr val="000000">
                      <a:alpha val="50000"/>
                    </a:srgbClr>
                  </a:outerShdw>
                </a:effectLst>
              </a:rPr>
              <a:t> </a:t>
            </a:r>
            <a:r>
              <a:rPr lang="es-ES" sz="5400" b="1" dirty="0">
                <a:ln w="57150">
                  <a:solidFill>
                    <a:srgbClr val="C00000"/>
                  </a:solidFill>
                  <a:prstDash val="solid"/>
                  <a:miter lim="800000"/>
                </a:ln>
                <a:solidFill>
                  <a:srgbClr val="FFFF00"/>
                </a:solidFill>
                <a:effectLst>
                  <a:outerShdw blurRad="25500" dist="23000" dir="7020000" algn="tl">
                    <a:srgbClr val="000000">
                      <a:alpha val="50000"/>
                    </a:srgbClr>
                  </a:outerShdw>
                  <a:reflection blurRad="6350" stA="60000" endA="900" endPos="58000" dir="5400000" sy="-100000" algn="bl" rotWithShape="0"/>
                </a:effectLst>
              </a:rPr>
              <a:t>Historia de </a:t>
            </a:r>
            <a:r>
              <a:rPr lang="es-ES" sz="5400" b="1" dirty="0">
                <a:ln w="38100">
                  <a:solidFill>
                    <a:srgbClr val="C00000"/>
                  </a:solidFill>
                  <a:prstDash val="solid"/>
                  <a:miter lim="800000"/>
                </a:ln>
                <a:solidFill>
                  <a:srgbClr val="FFFF00"/>
                </a:solidFill>
                <a:effectLst>
                  <a:outerShdw blurRad="25500" dist="23000" dir="7020000" algn="tl">
                    <a:srgbClr val="000000">
                      <a:alpha val="50000"/>
                    </a:srgbClr>
                  </a:outerShdw>
                  <a:reflection blurRad="6350" stA="60000" endA="900" endPos="58000" dir="5400000" sy="-100000" algn="bl" rotWithShape="0"/>
                </a:effectLst>
              </a:rPr>
              <a:t>España</a:t>
            </a:r>
            <a:r>
              <a:rPr lang="es-ES" sz="5400" b="1" dirty="0">
                <a:ln w="57150">
                  <a:solidFill>
                    <a:srgbClr val="C00000"/>
                  </a:solidFill>
                  <a:prstDash val="solid"/>
                  <a:miter lim="800000"/>
                </a:ln>
                <a:solidFill>
                  <a:srgbClr val="FFFF00"/>
                </a:solidFill>
                <a:effectLst>
                  <a:outerShdw blurRad="25500" dist="23000" dir="7020000" algn="tl">
                    <a:srgbClr val="000000">
                      <a:alpha val="50000"/>
                    </a:srgbClr>
                  </a:outerShdw>
                  <a:reflection blurRad="6350" stA="60000" endA="900" endPos="58000" dir="5400000" sy="-100000" algn="bl" rotWithShape="0"/>
                </a:effectLst>
              </a:rPr>
              <a:t> </a:t>
            </a:r>
          </a:p>
        </p:txBody>
      </p:sp>
      <p:sp>
        <p:nvSpPr>
          <p:cNvPr id="5" name="4 CuadroTexto"/>
          <p:cNvSpPr txBox="1"/>
          <p:nvPr/>
        </p:nvSpPr>
        <p:spPr>
          <a:xfrm>
            <a:off x="250825" y="3001963"/>
            <a:ext cx="8569647" cy="2554287"/>
          </a:xfrm>
          <a:prstGeom prst="rect">
            <a:avLst/>
          </a:prstGeom>
          <a:noFill/>
        </p:spPr>
        <p:txBody>
          <a:bodyPr wrap="square">
            <a:spAutoFit/>
            <a:scene3d>
              <a:camera prst="orthographicFront"/>
              <a:lightRig rig="threePt" dir="t"/>
            </a:scene3d>
            <a:sp3d extrusionH="57150">
              <a:bevelT w="82550" h="38100" prst="coolSlant"/>
            </a:sp3d>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Mientras el nivel de vida y la integración con el resto de Europa progresaban, la inestabilidad política marcaba el primer tercio del siglo </a:t>
            </a:r>
            <a:r>
              <a:rPr lang="es-ES" sz="2000" i="1" cap="small"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xx</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En abril de 1931 al conocerse en las elecciones municipales la victoria en las principales ciudades de las candidaturas republicanas, el 14 de abril se proclamó la Segunda República, abandonando el rey Alfonso XIII el país, con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fin de  </a:t>
            </a:r>
            <a:endPar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evitar </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una guerra civil, que llegaría 5 años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más tarde en 1936, con  </a:t>
            </a:r>
            <a:endPar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Golpe de Estado de julio de 1936.</a:t>
            </a:r>
          </a:p>
        </p:txBody>
      </p:sp>
      <p:sp>
        <p:nvSpPr>
          <p:cNvPr id="6" name="5 CuadroTexto"/>
          <p:cNvSpPr txBox="1"/>
          <p:nvPr/>
        </p:nvSpPr>
        <p:spPr>
          <a:xfrm>
            <a:off x="250825" y="985838"/>
            <a:ext cx="8642350" cy="1938337"/>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Hace 27.000 años se extinguieron las últimas poblaciones neandertales. Durante los milenios siguientes el territorio fue lugar de asentamiento de pueblos íberos, celtas, fenicios, cartagineses,  griegos y hacia el 200 a. C. la península comenzó a formar parte de la República Romana, constituyendo la Hispania romana. Pero hoy, hablaremos de nuestra historia más reciente.</a:t>
            </a:r>
          </a:p>
        </p:txBody>
      </p:sp>
    </p:spTree>
  </p:cSld>
  <p:clrMapOvr>
    <a:masterClrMapping/>
  </p:clrMapOvr>
  <mc:AlternateContent xmlns:mc="http://schemas.openxmlformats.org/markup-compatibility/2006" xmlns:p14="http://schemas.microsoft.com/office/powerpoint/2010/main">
    <mc:Choice Requires="p14">
      <p:transition spd="slow" p14:dur="3500" advTm="79000">
        <p14:vortex dir="r"/>
      </p:transition>
    </mc:Choice>
    <mc:Fallback xmlns="">
      <p:transition spd="slow" advTm="7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1"/>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347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jwJs.jpg"/>
          <p:cNvPicPr>
            <a:picLocks noChangeAspect="1"/>
          </p:cNvPicPr>
          <p:nvPr/>
        </p:nvPicPr>
        <p:blipFill>
          <a:blip r:embed="rId3" cstate="print"/>
          <a:srcRect/>
          <a:stretch>
            <a:fillRect/>
          </a:stretch>
        </p:blipFill>
        <p:spPr bwMode="auto">
          <a:xfrm>
            <a:off x="1692275" y="0"/>
            <a:ext cx="5759450" cy="5715000"/>
          </a:xfrm>
          <a:prstGeom prst="rect">
            <a:avLst/>
          </a:prstGeom>
          <a:noFill/>
          <a:ln w="9525">
            <a:noFill/>
            <a:miter lim="800000"/>
            <a:headEnd/>
            <a:tailEnd/>
          </a:ln>
        </p:spPr>
      </p:pic>
      <p:sp>
        <p:nvSpPr>
          <p:cNvPr id="5" name="4 Rombo"/>
          <p:cNvSpPr/>
          <p:nvPr/>
        </p:nvSpPr>
        <p:spPr>
          <a:xfrm>
            <a:off x="0" y="0"/>
            <a:ext cx="1692275" cy="5715000"/>
          </a:xfrm>
          <a:prstGeom prst="diamond">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7451725" y="0"/>
            <a:ext cx="1692275" cy="5715000"/>
          </a:xfrm>
          <a:prstGeom prst="diamond">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1692275" y="0"/>
            <a:ext cx="5759450" cy="5715000"/>
          </a:xfrm>
          <a:prstGeom prst="rect">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692275" y="0"/>
            <a:ext cx="5759450" cy="5715000"/>
          </a:xfrm>
          <a:prstGeom prst="rect">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8376" name="Rectangle 8"/>
          <p:cNvSpPr>
            <a:spLocks noChangeArrowheads="1"/>
          </p:cNvSpPr>
          <p:nvPr/>
        </p:nvSpPr>
        <p:spPr bwMode="auto">
          <a:xfrm>
            <a:off x="341313" y="4081636"/>
            <a:ext cx="8461375" cy="147796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Tras el atentado fallido cometido el día 13 de abril de 1913, en Madrid, contra S.M. el Rey D. Alfonso XIII cometido por el anarquista Rafael Sancho Alegre, efectivos de los Cuerpos de Vigilancia y Seguridad procedieron a su detención y traslado, en primera instancia, a la casa de la Duquesa de Nájera para evitar su linchamiento por el pueblo.</a:t>
            </a:r>
          </a:p>
        </p:txBody>
      </p:sp>
    </p:spTree>
  </p:cSld>
  <p:clrMapOvr>
    <a:masterClrMapping/>
  </p:clrMapOvr>
  <mc:AlternateContent xmlns:mc="http://schemas.openxmlformats.org/markup-compatibility/2006" xmlns:p14="http://schemas.microsoft.com/office/powerpoint/2010/main">
    <mc:Choice Requires="p14">
      <p:transition spd="slow" p14:dur="3500" advTm="37000">
        <p14:vortex dir="d"/>
        <p:sndAc>
          <p:stSnd loop="1">
            <p:snd r:embed="rId2" name="Variadas.wav"/>
          </p:stSnd>
        </p:sndAc>
      </p:transition>
    </mc:Choice>
    <mc:Fallback xmlns="">
      <p:transition spd="slow" advTm="37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ntr" presetSubtype="5"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8"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out)">
                                      <p:cBhvr>
                                        <p:cTn id="16" dur="3000"/>
                                        <p:tgtEl>
                                          <p:spTgt spid="6"/>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8376"/>
                                        </p:tgtEl>
                                        <p:attrNameLst>
                                          <p:attrName>style.visibility</p:attrName>
                                        </p:attrNameLst>
                                      </p:cBhvr>
                                      <p:to>
                                        <p:strVal val="visible"/>
                                      </p:to>
                                    </p:set>
                                    <p:animEffect transition="in" filter="fade">
                                      <p:cBhvr>
                                        <p:cTn id="33" dur="1000"/>
                                        <p:tgtEl>
                                          <p:spTgt spid="58376"/>
                                        </p:tgtEl>
                                      </p:cBhvr>
                                    </p:animEffect>
                                    <p:anim calcmode="lin" valueType="num">
                                      <p:cBhvr>
                                        <p:cTn id="34" dur="1000" fill="hold"/>
                                        <p:tgtEl>
                                          <p:spTgt spid="58376"/>
                                        </p:tgtEl>
                                        <p:attrNameLst>
                                          <p:attrName>ppt_x</p:attrName>
                                        </p:attrNameLst>
                                      </p:cBhvr>
                                      <p:tavLst>
                                        <p:tav tm="0">
                                          <p:val>
                                            <p:strVal val="#ppt_x-.1"/>
                                          </p:val>
                                        </p:tav>
                                        <p:tav tm="100000">
                                          <p:val>
                                            <p:strVal val="#ppt_x"/>
                                          </p:val>
                                        </p:tav>
                                      </p:tavLst>
                                    </p:anim>
                                    <p:anim calcmode="lin" valueType="num">
                                      <p:cBhvr>
                                        <p:cTn id="35" dur="1000" fill="hold"/>
                                        <p:tgtEl>
                                          <p:spTgt spid="583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5837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717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4340" name="Picture 5" descr="birdy-kissjjpeg"/>
          <p:cNvPicPr>
            <a:picLocks noChangeAspect="1" noChangeArrowheads="1"/>
          </p:cNvPicPr>
          <p:nvPr/>
        </p:nvPicPr>
        <p:blipFill>
          <a:blip r:embed="rId2" cstate="print"/>
          <a:srcRect/>
          <a:stretch>
            <a:fillRect/>
          </a:stretch>
        </p:blipFill>
        <p:spPr bwMode="auto">
          <a:xfrm>
            <a:off x="0" y="-382588"/>
            <a:ext cx="9144000" cy="6335713"/>
          </a:xfrm>
          <a:prstGeom prst="rect">
            <a:avLst/>
          </a:prstGeom>
          <a:noFill/>
          <a:ln w="9525">
            <a:noFill/>
            <a:miter lim="800000"/>
            <a:headEnd/>
            <a:tailEnd/>
          </a:ln>
        </p:spPr>
      </p:pic>
      <p:sp>
        <p:nvSpPr>
          <p:cNvPr id="27654" name="AutoShape 6"/>
          <p:cNvSpPr>
            <a:spLocks noChangeArrowheads="1"/>
          </p:cNvSpPr>
          <p:nvPr/>
        </p:nvSpPr>
        <p:spPr bwMode="auto">
          <a:xfrm>
            <a:off x="0" y="0"/>
            <a:ext cx="9144000" cy="5715000"/>
          </a:xfrm>
          <a:prstGeom prst="rtTriangle">
            <a:avLst/>
          </a:prstGeom>
          <a:solidFill>
            <a:schemeClr val="tx1">
              <a:lumMod val="8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5" name="AutoShape 7"/>
          <p:cNvSpPr>
            <a:spLocks noChangeArrowheads="1"/>
          </p:cNvSpPr>
          <p:nvPr/>
        </p:nvSpPr>
        <p:spPr bwMode="auto">
          <a:xfrm flipH="1" flipV="1">
            <a:off x="0" y="0"/>
            <a:ext cx="9144000" cy="5715000"/>
          </a:xfrm>
          <a:prstGeom prst="rtTriangle">
            <a:avLst/>
          </a:prstGeom>
          <a:solidFill>
            <a:schemeClr val="tx1">
              <a:lumMod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6" name="AutoShape 8"/>
          <p:cNvSpPr>
            <a:spLocks noChangeArrowheads="1"/>
          </p:cNvSpPr>
          <p:nvPr/>
        </p:nvSpPr>
        <p:spPr bwMode="auto">
          <a:xfrm flipH="1" flipV="1">
            <a:off x="3917950" y="0"/>
            <a:ext cx="5226050" cy="5715000"/>
          </a:xfrm>
          <a:prstGeom prst="rtTriangle">
            <a:avLst/>
          </a:prstGeom>
          <a:solidFill>
            <a:schemeClr val="bg1">
              <a:lumMod val="50000"/>
              <a:lumOff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7" name="AutoShape 9"/>
          <p:cNvSpPr>
            <a:spLocks noChangeArrowheads="1"/>
          </p:cNvSpPr>
          <p:nvPr/>
        </p:nvSpPr>
        <p:spPr bwMode="auto">
          <a:xfrm flipH="1" flipV="1">
            <a:off x="6400800" y="0"/>
            <a:ext cx="2743200" cy="5715000"/>
          </a:xfrm>
          <a:prstGeom prst="rtTriangle">
            <a:avLst/>
          </a:prstGeom>
          <a:solidFill>
            <a:schemeClr val="bg1">
              <a:lumMod val="75000"/>
              <a:lumOff val="25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7658" name="AutoShape 10"/>
          <p:cNvSpPr>
            <a:spLocks noChangeArrowheads="1"/>
          </p:cNvSpPr>
          <p:nvPr/>
        </p:nvSpPr>
        <p:spPr bwMode="auto">
          <a:xfrm>
            <a:off x="0" y="2368550"/>
            <a:ext cx="9144000" cy="3346450"/>
          </a:xfrm>
          <a:prstGeom prst="rtTriangle">
            <a:avLst/>
          </a:prstGeom>
          <a:solidFill>
            <a:schemeClr val="tx1">
              <a:lumMod val="6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9" name="AutoShape 11"/>
          <p:cNvSpPr>
            <a:spLocks noChangeArrowheads="1"/>
          </p:cNvSpPr>
          <p:nvPr/>
        </p:nvSpPr>
        <p:spPr bwMode="auto">
          <a:xfrm>
            <a:off x="0" y="4002088"/>
            <a:ext cx="9144000" cy="1712912"/>
          </a:xfrm>
          <a:prstGeom prst="rtTriangle">
            <a:avLst/>
          </a:prstGeom>
          <a:solidFill>
            <a:schemeClr val="tx1">
              <a:lumMod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7179" name="WordArt 12" descr="fondobrillo"/>
          <p:cNvSpPr>
            <a:spLocks noChangeArrowheads="1" noChangeShapeType="1" noTextEdit="1"/>
          </p:cNvSpPr>
          <p:nvPr/>
        </p:nvSpPr>
        <p:spPr bwMode="auto">
          <a:xfrm>
            <a:off x="1501775" y="3346450"/>
            <a:ext cx="6394450" cy="577850"/>
          </a:xfrm>
          <a:prstGeom prst="rect">
            <a:avLst/>
          </a:prstGeom>
        </p:spPr>
        <p:txBody>
          <a:bodyPr wrap="none" fromWordArt="1">
            <a:prstTxWarp prst="textPlain">
              <a:avLst>
                <a:gd name="adj" fmla="val 50000"/>
              </a:avLst>
            </a:prstTxWarp>
          </a:bodyPr>
          <a:lstStyle/>
          <a:p>
            <a:pPr algn="ctr"/>
            <a:endParaRPr lang="es-ES" sz="4000" kern="10">
              <a:ln w="9525">
                <a:solidFill>
                  <a:srgbClr val="000000"/>
                </a:solidFill>
                <a:round/>
                <a:headEnd/>
                <a:tailEnd/>
              </a:ln>
              <a:blipFill dpi="0" rotWithShape="1">
                <a:blip r:embed="rId3"/>
                <a:srcRect/>
                <a:tile tx="0" ty="0" sx="100000" sy="100000" flip="none" algn="tl"/>
              </a:blipFill>
              <a:latin typeface="Gill Sans Ultra Bold Condensed"/>
            </a:endParaRPr>
          </a:p>
        </p:txBody>
      </p:sp>
      <p:sp>
        <p:nvSpPr>
          <p:cNvPr id="4109" name="Rectangle 13"/>
          <p:cNvSpPr>
            <a:spLocks noChangeArrowheads="1"/>
          </p:cNvSpPr>
          <p:nvPr/>
        </p:nvSpPr>
        <p:spPr bwMode="auto">
          <a:xfrm>
            <a:off x="755650" y="4370388"/>
            <a:ext cx="7488238" cy="120015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r>
              <a:rPr lang="es-ES" i="1" dirty="0">
                <a:effectLst>
                  <a:glow rad="101600">
                    <a:srgbClr val="C00000">
                      <a:alpha val="60000"/>
                    </a:srgbClr>
                  </a:glow>
                  <a:outerShdw blurRad="38100" dist="38100" dir="2700000" algn="tl">
                    <a:srgbClr val="1F497D"/>
                  </a:outerShdw>
                </a:effectLst>
              </a:rPr>
              <a:t>La familia real en 1927. En esta imagen tomada en San Sebastián </a:t>
            </a:r>
          </a:p>
          <a:p>
            <a:pPr eaLnBrk="0" hangingPunct="0"/>
            <a:r>
              <a:rPr lang="es-ES" i="1" dirty="0">
                <a:effectLst>
                  <a:glow rad="101600">
                    <a:srgbClr val="C00000">
                      <a:alpha val="60000"/>
                    </a:srgbClr>
                  </a:glow>
                  <a:outerShdw blurRad="38100" dist="38100" dir="2700000" algn="tl">
                    <a:srgbClr val="1F497D"/>
                  </a:outerShdw>
                </a:effectLst>
              </a:rPr>
              <a:t>el 10 de agosto de 1927, durante la dictadura de Primo de Rivera, </a:t>
            </a:r>
          </a:p>
          <a:p>
            <a:pPr eaLnBrk="0" hangingPunct="0"/>
            <a:r>
              <a:rPr lang="es-ES" i="1" dirty="0">
                <a:effectLst>
                  <a:glow rad="101600">
                    <a:srgbClr val="C00000">
                      <a:alpha val="60000"/>
                    </a:srgbClr>
                  </a:glow>
                  <a:outerShdw blurRad="38100" dist="38100" dir="2700000" algn="tl">
                    <a:srgbClr val="1F497D"/>
                  </a:outerShdw>
                </a:effectLst>
              </a:rPr>
              <a:t>aparecen Alfonso XIII (segundo por la derecha en la fila de atrás) </a:t>
            </a:r>
          </a:p>
          <a:p>
            <a:pPr eaLnBrk="0" hangingPunct="0"/>
            <a:r>
              <a:rPr lang="es-ES" i="1" dirty="0">
                <a:effectLst>
                  <a:glow rad="101600">
                    <a:srgbClr val="C00000">
                      <a:alpha val="60000"/>
                    </a:srgbClr>
                  </a:glow>
                  <a:outerShdw blurRad="38100" dist="38100" dir="2700000" algn="tl">
                    <a:srgbClr val="1F497D"/>
                  </a:outerShdw>
                </a:effectLst>
              </a:rPr>
              <a:t>y Don Juan de Borbón (el niño sentado en el centro).</a:t>
            </a:r>
            <a:endParaRPr lang="es-ES" i="1" dirty="0">
              <a:effectLst>
                <a:glow rad="101600">
                  <a:srgbClr val="C00000">
                    <a:alpha val="60000"/>
                  </a:srgbClr>
                </a:glow>
                <a:outerShdw blurRad="38100" dist="38100" dir="2700000" algn="tl">
                  <a:srgbClr val="1F497D"/>
                </a:outerShdw>
              </a:effectLst>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wipe/>
      </p:transition>
    </mc:Choice>
    <mc:Fallback xmlns="">
      <p:transition spd="slow" advTm="3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7657"/>
                                        </p:tgtEl>
                                        <p:attrNameLst>
                                          <p:attrName>ppt_x</p:attrName>
                                        </p:attrNameLst>
                                      </p:cBhvr>
                                      <p:tavLst>
                                        <p:tav tm="0">
                                          <p:val>
                                            <p:strVal val="ppt_x"/>
                                          </p:val>
                                        </p:tav>
                                        <p:tav tm="100000">
                                          <p:val>
                                            <p:strVal val="ppt_x+ppt_w/2"/>
                                          </p:val>
                                        </p:tav>
                                      </p:tavLst>
                                    </p:anim>
                                    <p:anim calcmode="lin" valueType="num">
                                      <p:cBhvr>
                                        <p:cTn id="7" dur="3000"/>
                                        <p:tgtEl>
                                          <p:spTgt spid="27657"/>
                                        </p:tgtEl>
                                        <p:attrNameLst>
                                          <p:attrName>ppt_y</p:attrName>
                                        </p:attrNameLst>
                                      </p:cBhvr>
                                      <p:tavLst>
                                        <p:tav tm="0">
                                          <p:val>
                                            <p:strVal val="ppt_y"/>
                                          </p:val>
                                        </p:tav>
                                        <p:tav tm="100000">
                                          <p:val>
                                            <p:strVal val="ppt_y"/>
                                          </p:val>
                                        </p:tav>
                                      </p:tavLst>
                                    </p:anim>
                                    <p:anim calcmode="lin" valueType="num">
                                      <p:cBhvr>
                                        <p:cTn id="8" dur="3000"/>
                                        <p:tgtEl>
                                          <p:spTgt spid="27657"/>
                                        </p:tgtEl>
                                        <p:attrNameLst>
                                          <p:attrName>ppt_w</p:attrName>
                                        </p:attrNameLst>
                                      </p:cBhvr>
                                      <p:tavLst>
                                        <p:tav tm="0">
                                          <p:val>
                                            <p:strVal val="ppt_w"/>
                                          </p:val>
                                        </p:tav>
                                        <p:tav tm="100000">
                                          <p:val>
                                            <p:fltVal val="0"/>
                                          </p:val>
                                        </p:tav>
                                      </p:tavLst>
                                    </p:anim>
                                    <p:anim calcmode="lin" valueType="num">
                                      <p:cBhvr>
                                        <p:cTn id="9" dur="3000"/>
                                        <p:tgtEl>
                                          <p:spTgt spid="27657"/>
                                        </p:tgtEl>
                                        <p:attrNameLst>
                                          <p:attrName>ppt_h</p:attrName>
                                        </p:attrNameLst>
                                      </p:cBhvr>
                                      <p:tavLst>
                                        <p:tav tm="0">
                                          <p:val>
                                            <p:strVal val="ppt_h"/>
                                          </p:val>
                                        </p:tav>
                                        <p:tav tm="100000">
                                          <p:val>
                                            <p:strVal val="ppt_h"/>
                                          </p:val>
                                        </p:tav>
                                      </p:tavLst>
                                    </p:anim>
                                    <p:set>
                                      <p:cBhvr>
                                        <p:cTn id="10" dur="1" fill="hold">
                                          <p:stCondLst>
                                            <p:cond delay="2999"/>
                                          </p:stCondLst>
                                        </p:cTn>
                                        <p:tgtEl>
                                          <p:spTgt spid="2765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7656"/>
                                        </p:tgtEl>
                                        <p:attrNameLst>
                                          <p:attrName>ppt_x</p:attrName>
                                        </p:attrNameLst>
                                      </p:cBhvr>
                                      <p:tavLst>
                                        <p:tav tm="0">
                                          <p:val>
                                            <p:strVal val="ppt_x"/>
                                          </p:val>
                                        </p:tav>
                                        <p:tav tm="100000">
                                          <p:val>
                                            <p:strVal val="ppt_x+ppt_w/2"/>
                                          </p:val>
                                        </p:tav>
                                      </p:tavLst>
                                    </p:anim>
                                    <p:anim calcmode="lin" valueType="num">
                                      <p:cBhvr>
                                        <p:cTn id="13" dur="3000"/>
                                        <p:tgtEl>
                                          <p:spTgt spid="27656"/>
                                        </p:tgtEl>
                                        <p:attrNameLst>
                                          <p:attrName>ppt_y</p:attrName>
                                        </p:attrNameLst>
                                      </p:cBhvr>
                                      <p:tavLst>
                                        <p:tav tm="0">
                                          <p:val>
                                            <p:strVal val="ppt_y"/>
                                          </p:val>
                                        </p:tav>
                                        <p:tav tm="100000">
                                          <p:val>
                                            <p:strVal val="ppt_y"/>
                                          </p:val>
                                        </p:tav>
                                      </p:tavLst>
                                    </p:anim>
                                    <p:anim calcmode="lin" valueType="num">
                                      <p:cBhvr>
                                        <p:cTn id="14" dur="3000"/>
                                        <p:tgtEl>
                                          <p:spTgt spid="27656"/>
                                        </p:tgtEl>
                                        <p:attrNameLst>
                                          <p:attrName>ppt_w</p:attrName>
                                        </p:attrNameLst>
                                      </p:cBhvr>
                                      <p:tavLst>
                                        <p:tav tm="0">
                                          <p:val>
                                            <p:strVal val="ppt_w"/>
                                          </p:val>
                                        </p:tav>
                                        <p:tav tm="100000">
                                          <p:val>
                                            <p:fltVal val="0"/>
                                          </p:val>
                                        </p:tav>
                                      </p:tavLst>
                                    </p:anim>
                                    <p:anim calcmode="lin" valueType="num">
                                      <p:cBhvr>
                                        <p:cTn id="15" dur="3000"/>
                                        <p:tgtEl>
                                          <p:spTgt spid="27656"/>
                                        </p:tgtEl>
                                        <p:attrNameLst>
                                          <p:attrName>ppt_h</p:attrName>
                                        </p:attrNameLst>
                                      </p:cBhvr>
                                      <p:tavLst>
                                        <p:tav tm="0">
                                          <p:val>
                                            <p:strVal val="ppt_h"/>
                                          </p:val>
                                        </p:tav>
                                        <p:tav tm="100000">
                                          <p:val>
                                            <p:strVal val="ppt_h"/>
                                          </p:val>
                                        </p:tav>
                                      </p:tavLst>
                                    </p:anim>
                                    <p:set>
                                      <p:cBhvr>
                                        <p:cTn id="16" dur="1" fill="hold">
                                          <p:stCondLst>
                                            <p:cond delay="2999"/>
                                          </p:stCondLst>
                                        </p:cTn>
                                        <p:tgtEl>
                                          <p:spTgt spid="2765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7655"/>
                                        </p:tgtEl>
                                        <p:attrNameLst>
                                          <p:attrName>ppt_x</p:attrName>
                                        </p:attrNameLst>
                                      </p:cBhvr>
                                      <p:tavLst>
                                        <p:tav tm="0">
                                          <p:val>
                                            <p:strVal val="ppt_x"/>
                                          </p:val>
                                        </p:tav>
                                        <p:tav tm="100000">
                                          <p:val>
                                            <p:strVal val="ppt_x+ppt_w/2"/>
                                          </p:val>
                                        </p:tav>
                                      </p:tavLst>
                                    </p:anim>
                                    <p:anim calcmode="lin" valueType="num">
                                      <p:cBhvr>
                                        <p:cTn id="19" dur="3000"/>
                                        <p:tgtEl>
                                          <p:spTgt spid="27655"/>
                                        </p:tgtEl>
                                        <p:attrNameLst>
                                          <p:attrName>ppt_y</p:attrName>
                                        </p:attrNameLst>
                                      </p:cBhvr>
                                      <p:tavLst>
                                        <p:tav tm="0">
                                          <p:val>
                                            <p:strVal val="ppt_y"/>
                                          </p:val>
                                        </p:tav>
                                        <p:tav tm="100000">
                                          <p:val>
                                            <p:strVal val="ppt_y"/>
                                          </p:val>
                                        </p:tav>
                                      </p:tavLst>
                                    </p:anim>
                                    <p:anim calcmode="lin" valueType="num">
                                      <p:cBhvr>
                                        <p:cTn id="20" dur="3000"/>
                                        <p:tgtEl>
                                          <p:spTgt spid="27655"/>
                                        </p:tgtEl>
                                        <p:attrNameLst>
                                          <p:attrName>ppt_w</p:attrName>
                                        </p:attrNameLst>
                                      </p:cBhvr>
                                      <p:tavLst>
                                        <p:tav tm="0">
                                          <p:val>
                                            <p:strVal val="ppt_w"/>
                                          </p:val>
                                        </p:tav>
                                        <p:tav tm="100000">
                                          <p:val>
                                            <p:fltVal val="0"/>
                                          </p:val>
                                        </p:tav>
                                      </p:tavLst>
                                    </p:anim>
                                    <p:anim calcmode="lin" valueType="num">
                                      <p:cBhvr>
                                        <p:cTn id="21" dur="3000"/>
                                        <p:tgtEl>
                                          <p:spTgt spid="27655"/>
                                        </p:tgtEl>
                                        <p:attrNameLst>
                                          <p:attrName>ppt_h</p:attrName>
                                        </p:attrNameLst>
                                      </p:cBhvr>
                                      <p:tavLst>
                                        <p:tav tm="0">
                                          <p:val>
                                            <p:strVal val="ppt_h"/>
                                          </p:val>
                                        </p:tav>
                                        <p:tav tm="100000">
                                          <p:val>
                                            <p:strVal val="ppt_h"/>
                                          </p:val>
                                        </p:tav>
                                      </p:tavLst>
                                    </p:anim>
                                    <p:set>
                                      <p:cBhvr>
                                        <p:cTn id="22" dur="1" fill="hold">
                                          <p:stCondLst>
                                            <p:cond delay="2999"/>
                                          </p:stCondLst>
                                        </p:cTn>
                                        <p:tgtEl>
                                          <p:spTgt spid="2765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7659"/>
                                        </p:tgtEl>
                                        <p:attrNameLst>
                                          <p:attrName>ppt_x</p:attrName>
                                        </p:attrNameLst>
                                      </p:cBhvr>
                                      <p:tavLst>
                                        <p:tav tm="0">
                                          <p:val>
                                            <p:strVal val="ppt_x"/>
                                          </p:val>
                                        </p:tav>
                                        <p:tav tm="100000">
                                          <p:val>
                                            <p:strVal val="ppt_x-ppt_w/2"/>
                                          </p:val>
                                        </p:tav>
                                      </p:tavLst>
                                    </p:anim>
                                    <p:anim calcmode="lin" valueType="num">
                                      <p:cBhvr>
                                        <p:cTn id="25" dur="3000"/>
                                        <p:tgtEl>
                                          <p:spTgt spid="27659"/>
                                        </p:tgtEl>
                                        <p:attrNameLst>
                                          <p:attrName>ppt_y</p:attrName>
                                        </p:attrNameLst>
                                      </p:cBhvr>
                                      <p:tavLst>
                                        <p:tav tm="0">
                                          <p:val>
                                            <p:strVal val="ppt_y"/>
                                          </p:val>
                                        </p:tav>
                                        <p:tav tm="100000">
                                          <p:val>
                                            <p:strVal val="ppt_y"/>
                                          </p:val>
                                        </p:tav>
                                      </p:tavLst>
                                    </p:anim>
                                    <p:anim calcmode="lin" valueType="num">
                                      <p:cBhvr>
                                        <p:cTn id="26" dur="3000"/>
                                        <p:tgtEl>
                                          <p:spTgt spid="27659"/>
                                        </p:tgtEl>
                                        <p:attrNameLst>
                                          <p:attrName>ppt_w</p:attrName>
                                        </p:attrNameLst>
                                      </p:cBhvr>
                                      <p:tavLst>
                                        <p:tav tm="0">
                                          <p:val>
                                            <p:strVal val="ppt_w"/>
                                          </p:val>
                                        </p:tav>
                                        <p:tav tm="100000">
                                          <p:val>
                                            <p:fltVal val="0"/>
                                          </p:val>
                                        </p:tav>
                                      </p:tavLst>
                                    </p:anim>
                                    <p:anim calcmode="lin" valueType="num">
                                      <p:cBhvr>
                                        <p:cTn id="27" dur="3000"/>
                                        <p:tgtEl>
                                          <p:spTgt spid="27659"/>
                                        </p:tgtEl>
                                        <p:attrNameLst>
                                          <p:attrName>ppt_h</p:attrName>
                                        </p:attrNameLst>
                                      </p:cBhvr>
                                      <p:tavLst>
                                        <p:tav tm="0">
                                          <p:val>
                                            <p:strVal val="ppt_h"/>
                                          </p:val>
                                        </p:tav>
                                        <p:tav tm="100000">
                                          <p:val>
                                            <p:strVal val="ppt_h"/>
                                          </p:val>
                                        </p:tav>
                                      </p:tavLst>
                                    </p:anim>
                                    <p:set>
                                      <p:cBhvr>
                                        <p:cTn id="28" dur="1" fill="hold">
                                          <p:stCondLst>
                                            <p:cond delay="2999"/>
                                          </p:stCondLst>
                                        </p:cTn>
                                        <p:tgtEl>
                                          <p:spTgt spid="27659"/>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7658"/>
                                        </p:tgtEl>
                                        <p:attrNameLst>
                                          <p:attrName>ppt_x</p:attrName>
                                        </p:attrNameLst>
                                      </p:cBhvr>
                                      <p:tavLst>
                                        <p:tav tm="0">
                                          <p:val>
                                            <p:strVal val="ppt_x"/>
                                          </p:val>
                                        </p:tav>
                                        <p:tav tm="100000">
                                          <p:val>
                                            <p:strVal val="ppt_x-ppt_w/2"/>
                                          </p:val>
                                        </p:tav>
                                      </p:tavLst>
                                    </p:anim>
                                    <p:anim calcmode="lin" valueType="num">
                                      <p:cBhvr>
                                        <p:cTn id="31" dur="3000"/>
                                        <p:tgtEl>
                                          <p:spTgt spid="27658"/>
                                        </p:tgtEl>
                                        <p:attrNameLst>
                                          <p:attrName>ppt_y</p:attrName>
                                        </p:attrNameLst>
                                      </p:cBhvr>
                                      <p:tavLst>
                                        <p:tav tm="0">
                                          <p:val>
                                            <p:strVal val="ppt_y"/>
                                          </p:val>
                                        </p:tav>
                                        <p:tav tm="100000">
                                          <p:val>
                                            <p:strVal val="ppt_y"/>
                                          </p:val>
                                        </p:tav>
                                      </p:tavLst>
                                    </p:anim>
                                    <p:anim calcmode="lin" valueType="num">
                                      <p:cBhvr>
                                        <p:cTn id="32" dur="3000"/>
                                        <p:tgtEl>
                                          <p:spTgt spid="27658"/>
                                        </p:tgtEl>
                                        <p:attrNameLst>
                                          <p:attrName>ppt_w</p:attrName>
                                        </p:attrNameLst>
                                      </p:cBhvr>
                                      <p:tavLst>
                                        <p:tav tm="0">
                                          <p:val>
                                            <p:strVal val="ppt_w"/>
                                          </p:val>
                                        </p:tav>
                                        <p:tav tm="100000">
                                          <p:val>
                                            <p:fltVal val="0"/>
                                          </p:val>
                                        </p:tav>
                                      </p:tavLst>
                                    </p:anim>
                                    <p:anim calcmode="lin" valueType="num">
                                      <p:cBhvr>
                                        <p:cTn id="33" dur="3000"/>
                                        <p:tgtEl>
                                          <p:spTgt spid="27658"/>
                                        </p:tgtEl>
                                        <p:attrNameLst>
                                          <p:attrName>ppt_h</p:attrName>
                                        </p:attrNameLst>
                                      </p:cBhvr>
                                      <p:tavLst>
                                        <p:tav tm="0">
                                          <p:val>
                                            <p:strVal val="ppt_h"/>
                                          </p:val>
                                        </p:tav>
                                        <p:tav tm="100000">
                                          <p:val>
                                            <p:strVal val="ppt_h"/>
                                          </p:val>
                                        </p:tav>
                                      </p:tavLst>
                                    </p:anim>
                                    <p:set>
                                      <p:cBhvr>
                                        <p:cTn id="34" dur="1" fill="hold">
                                          <p:stCondLst>
                                            <p:cond delay="2999"/>
                                          </p:stCondLst>
                                        </p:cTn>
                                        <p:tgtEl>
                                          <p:spTgt spid="2765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7654"/>
                                        </p:tgtEl>
                                        <p:attrNameLst>
                                          <p:attrName>ppt_x</p:attrName>
                                        </p:attrNameLst>
                                      </p:cBhvr>
                                      <p:tavLst>
                                        <p:tav tm="0">
                                          <p:val>
                                            <p:strVal val="ppt_x"/>
                                          </p:val>
                                        </p:tav>
                                        <p:tav tm="100000">
                                          <p:val>
                                            <p:strVal val="ppt_x-ppt_w/2"/>
                                          </p:val>
                                        </p:tav>
                                      </p:tavLst>
                                    </p:anim>
                                    <p:anim calcmode="lin" valueType="num">
                                      <p:cBhvr>
                                        <p:cTn id="37" dur="3000"/>
                                        <p:tgtEl>
                                          <p:spTgt spid="27654"/>
                                        </p:tgtEl>
                                        <p:attrNameLst>
                                          <p:attrName>ppt_y</p:attrName>
                                        </p:attrNameLst>
                                      </p:cBhvr>
                                      <p:tavLst>
                                        <p:tav tm="0">
                                          <p:val>
                                            <p:strVal val="ppt_y"/>
                                          </p:val>
                                        </p:tav>
                                        <p:tav tm="100000">
                                          <p:val>
                                            <p:strVal val="ppt_y"/>
                                          </p:val>
                                        </p:tav>
                                      </p:tavLst>
                                    </p:anim>
                                    <p:anim calcmode="lin" valueType="num">
                                      <p:cBhvr>
                                        <p:cTn id="38" dur="3000"/>
                                        <p:tgtEl>
                                          <p:spTgt spid="27654"/>
                                        </p:tgtEl>
                                        <p:attrNameLst>
                                          <p:attrName>ppt_w</p:attrName>
                                        </p:attrNameLst>
                                      </p:cBhvr>
                                      <p:tavLst>
                                        <p:tav tm="0">
                                          <p:val>
                                            <p:strVal val="ppt_w"/>
                                          </p:val>
                                        </p:tav>
                                        <p:tav tm="100000">
                                          <p:val>
                                            <p:fltVal val="0"/>
                                          </p:val>
                                        </p:tav>
                                      </p:tavLst>
                                    </p:anim>
                                    <p:anim calcmode="lin" valueType="num">
                                      <p:cBhvr>
                                        <p:cTn id="39" dur="3000"/>
                                        <p:tgtEl>
                                          <p:spTgt spid="27654"/>
                                        </p:tgtEl>
                                        <p:attrNameLst>
                                          <p:attrName>ppt_h</p:attrName>
                                        </p:attrNameLst>
                                      </p:cBhvr>
                                      <p:tavLst>
                                        <p:tav tm="0">
                                          <p:val>
                                            <p:strVal val="ppt_h"/>
                                          </p:val>
                                        </p:tav>
                                        <p:tav tm="100000">
                                          <p:val>
                                            <p:strVal val="ppt_h"/>
                                          </p:val>
                                        </p:tav>
                                      </p:tavLst>
                                    </p:anim>
                                    <p:set>
                                      <p:cBhvr>
                                        <p:cTn id="40" dur="1" fill="hold">
                                          <p:stCondLst>
                                            <p:cond delay="2999"/>
                                          </p:stCondLst>
                                        </p:cTn>
                                        <p:tgtEl>
                                          <p:spTgt spid="2765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4340"/>
                                        </p:tgtEl>
                                        <p:attrNameLst>
                                          <p:attrName>style.visibility</p:attrName>
                                        </p:attrNameLst>
                                      </p:cBhvr>
                                      <p:to>
                                        <p:strVal val="visible"/>
                                      </p:to>
                                    </p:set>
                                    <p:anim calcmode="lin" valueType="num">
                                      <p:cBhvr>
                                        <p:cTn id="43" dur="4000" fill="hold"/>
                                        <p:tgtEl>
                                          <p:spTgt spid="14340"/>
                                        </p:tgtEl>
                                        <p:attrNameLst>
                                          <p:attrName>ppt_w</p:attrName>
                                        </p:attrNameLst>
                                      </p:cBhvr>
                                      <p:tavLst>
                                        <p:tav tm="0">
                                          <p:val>
                                            <p:strVal val="4/3*#ppt_w"/>
                                          </p:val>
                                        </p:tav>
                                        <p:tav tm="100000">
                                          <p:val>
                                            <p:strVal val="#ppt_w"/>
                                          </p:val>
                                        </p:tav>
                                      </p:tavLst>
                                    </p:anim>
                                    <p:anim calcmode="lin" valueType="num">
                                      <p:cBhvr>
                                        <p:cTn id="44" dur="4000" fill="hold"/>
                                        <p:tgtEl>
                                          <p:spTgt spid="14340"/>
                                        </p:tgtEl>
                                        <p:attrNameLst>
                                          <p:attrName>ppt_h</p:attrName>
                                        </p:attrNameLst>
                                      </p:cBhvr>
                                      <p:tavLst>
                                        <p:tav tm="0">
                                          <p:val>
                                            <p:strVal val="4/3*#ppt_h"/>
                                          </p:val>
                                        </p:tav>
                                        <p:tav tm="100000">
                                          <p:val>
                                            <p:strVal val="#ppt_h"/>
                                          </p:val>
                                        </p:tav>
                                      </p:tavLst>
                                    </p:anim>
                                  </p:childTnLst>
                                </p:cTn>
                              </p:par>
                            </p:childTnLst>
                          </p:cTn>
                        </p:par>
                        <p:par>
                          <p:cTn id="45" fill="hold" nodeType="afterGroup">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4109"/>
                                        </p:tgtEl>
                                        <p:attrNameLst>
                                          <p:attrName>style.visibility</p:attrName>
                                        </p:attrNameLst>
                                      </p:cBhvr>
                                      <p:to>
                                        <p:strVal val="visible"/>
                                      </p:to>
                                    </p:set>
                                    <p:animEffect transition="in" filter="fade">
                                      <p:cBhvr>
                                        <p:cTn id="48" dur="1000"/>
                                        <p:tgtEl>
                                          <p:spTgt spid="4109"/>
                                        </p:tgtEl>
                                      </p:cBhvr>
                                    </p:animEffect>
                                    <p:anim calcmode="lin" valueType="num">
                                      <p:cBhvr>
                                        <p:cTn id="49" dur="1000" fill="hold"/>
                                        <p:tgtEl>
                                          <p:spTgt spid="4109"/>
                                        </p:tgtEl>
                                        <p:attrNameLst>
                                          <p:attrName>ppt_x</p:attrName>
                                        </p:attrNameLst>
                                      </p:cBhvr>
                                      <p:tavLst>
                                        <p:tav tm="0">
                                          <p:val>
                                            <p:strVal val="#ppt_x-.1"/>
                                          </p:val>
                                        </p:tav>
                                        <p:tav tm="100000">
                                          <p:val>
                                            <p:strVal val="#ppt_x"/>
                                          </p:val>
                                        </p:tav>
                                      </p:tavLst>
                                    </p:anim>
                                    <p:anim calcmode="lin" valueType="num">
                                      <p:cBhvr>
                                        <p:cTn id="50" dur="1000" fill="hold"/>
                                        <p:tgtEl>
                                          <p:spTgt spid="41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animBg="1"/>
      <p:bldP spid="27655" grpId="0" animBg="1"/>
      <p:bldP spid="27656" grpId="0" animBg="1"/>
      <p:bldP spid="27657" grpId="0" animBg="1"/>
      <p:bldP spid="27658" grpId="0" animBg="1"/>
      <p:bldP spid="27659" grpId="0" animBg="1"/>
      <p:bldP spid="410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hjhu7ujj.JPG"/>
          <p:cNvPicPr>
            <a:picLocks noChangeAspect="1"/>
          </p:cNvPicPr>
          <p:nvPr/>
        </p:nvPicPr>
        <p:blipFill>
          <a:blip r:embed="rId2" cstate="print"/>
          <a:srcRect/>
          <a:stretch>
            <a:fillRect/>
          </a:stretch>
        </p:blipFill>
        <p:spPr bwMode="auto">
          <a:xfrm>
            <a:off x="0" y="0"/>
            <a:ext cx="9144000" cy="6313488"/>
          </a:xfrm>
          <a:prstGeom prst="rect">
            <a:avLst/>
          </a:prstGeom>
          <a:noFill/>
          <a:ln w="9525">
            <a:noFill/>
            <a:miter lim="800000"/>
            <a:headEnd/>
            <a:tailEnd/>
          </a:ln>
        </p:spPr>
      </p:pic>
      <p:pic>
        <p:nvPicPr>
          <p:cNvPr id="8" name="7 Imagen" descr="nhjhu7ujj.JPG"/>
          <p:cNvPicPr>
            <a:picLocks noChangeAspect="1"/>
          </p:cNvPicPr>
          <p:nvPr/>
        </p:nvPicPr>
        <p:blipFill>
          <a:blip r:embed="rId2" cstate="print"/>
          <a:srcRect/>
          <a:stretch>
            <a:fillRect/>
          </a:stretch>
        </p:blipFill>
        <p:spPr bwMode="auto">
          <a:xfrm>
            <a:off x="0" y="0"/>
            <a:ext cx="9144000" cy="6313488"/>
          </a:xfrm>
          <a:prstGeom prst="rect">
            <a:avLst/>
          </a:prstGeom>
          <a:noFill/>
          <a:ln w="9525">
            <a:noFill/>
            <a:miter lim="800000"/>
            <a:headEnd/>
            <a:tailEnd/>
          </a:ln>
        </p:spPr>
      </p:pic>
      <p:sp>
        <p:nvSpPr>
          <p:cNvPr id="5125" name="Rectangle 5"/>
          <p:cNvSpPr>
            <a:spLocks noChangeArrowheads="1"/>
          </p:cNvSpPr>
          <p:nvPr/>
        </p:nvSpPr>
        <p:spPr bwMode="auto">
          <a:xfrm>
            <a:off x="468313" y="5068888"/>
            <a:ext cx="8064500" cy="64611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edificio Metrópolis, cuando a la gente no le preocupaba mucho si cortaban la Gran Vía. Imagen de la calle Alcalá del 29 de marzo de 1928.</a:t>
            </a: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nodeType="withEffect">
                                  <p:stCondLst>
                                    <p:cond delay="0"/>
                                  </p:stCondLst>
                                  <p:childTnLst>
                                    <p:animEffect transition="out" filter="barn(in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125"/>
                                        </p:tgtEl>
                                        <p:attrNameLst>
                                          <p:attrName>style.visibility</p:attrName>
                                        </p:attrNameLst>
                                      </p:cBhvr>
                                      <p:to>
                                        <p:strVal val="visible"/>
                                      </p:to>
                                    </p:set>
                                    <p:animEffect transition="in" filter="fade">
                                      <p:cBhvr>
                                        <p:cTn id="14" dur="1000"/>
                                        <p:tgtEl>
                                          <p:spTgt spid="5125"/>
                                        </p:tgtEl>
                                      </p:cBhvr>
                                    </p:animEffect>
                                    <p:anim calcmode="lin" valueType="num">
                                      <p:cBhvr>
                                        <p:cTn id="15" dur="1000" fill="hold"/>
                                        <p:tgtEl>
                                          <p:spTgt spid="5125"/>
                                        </p:tgtEl>
                                        <p:attrNameLst>
                                          <p:attrName>ppt_x</p:attrName>
                                        </p:attrNameLst>
                                      </p:cBhvr>
                                      <p:tavLst>
                                        <p:tav tm="0">
                                          <p:val>
                                            <p:strVal val="#ppt_x-.1"/>
                                          </p:val>
                                        </p:tav>
                                        <p:tav tm="100000">
                                          <p:val>
                                            <p:strVal val="#ppt_x"/>
                                          </p:val>
                                        </p:tav>
                                      </p:tavLst>
                                    </p:anim>
                                    <p:anim calcmode="lin" valueType="num">
                                      <p:cBhvr>
                                        <p:cTn id="16" dur="1000" fill="hold"/>
                                        <p:tgtEl>
                                          <p:spTgt spid="51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Imagen" descr="ZZESPECTACULONOCHEENELHOTELNACIONAL2.jpg"/>
          <p:cNvPicPr>
            <a:picLocks noChangeAspect="1"/>
          </p:cNvPicPr>
          <p:nvPr/>
        </p:nvPicPr>
        <p:blipFill>
          <a:blip r:embed="rId2" cstate="print"/>
          <a:srcRect/>
          <a:stretch>
            <a:fillRect/>
          </a:stretch>
        </p:blipFill>
        <p:spPr bwMode="auto">
          <a:xfrm>
            <a:off x="2268538" y="0"/>
            <a:ext cx="4606925" cy="5715000"/>
          </a:xfrm>
          <a:prstGeom prst="rect">
            <a:avLst/>
          </a:prstGeom>
          <a:noFill/>
          <a:ln w="9525">
            <a:noFill/>
            <a:miter lim="800000"/>
            <a:headEnd/>
            <a:tailEnd/>
          </a:ln>
        </p:spPr>
      </p:pic>
      <p:sp>
        <p:nvSpPr>
          <p:cNvPr id="9" name="8 Rectángulo"/>
          <p:cNvSpPr/>
          <p:nvPr/>
        </p:nvSpPr>
        <p:spPr>
          <a:xfrm>
            <a:off x="2484438" y="-94828"/>
            <a:ext cx="4248150" cy="5809828"/>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700338" y="193204"/>
            <a:ext cx="3743325" cy="5185246"/>
          </a:xfrm>
          <a:prstGeom prst="rec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151" name="Rectangle 7"/>
          <p:cNvSpPr>
            <a:spLocks noChangeArrowheads="1"/>
          </p:cNvSpPr>
          <p:nvPr/>
        </p:nvSpPr>
        <p:spPr bwMode="auto">
          <a:xfrm>
            <a:off x="611189" y="4657725"/>
            <a:ext cx="7561212" cy="923925"/>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padre de Juan Carlos I haciendo un examen. Don Juan </a:t>
            </a:r>
            <a:r>
              <a:rPr lang="es-ES" i="1" dirty="0" smtClean="0">
                <a:effectLst>
                  <a:glow rad="101600">
                    <a:schemeClr val="accent2">
                      <a:satMod val="175000"/>
                      <a:alpha val="40000"/>
                    </a:schemeClr>
                  </a:glow>
                  <a:outerShdw blurRad="38100" dist="38100" dir="2700000" algn="tl">
                    <a:srgbClr val="000000">
                      <a:alpha val="43137"/>
                    </a:srgbClr>
                  </a:outerShdw>
                </a:effectLst>
                <a:ea typeface="Times New Roman" pitchFamily="18" charset="0"/>
              </a:rPr>
              <a:t>(izquierda) </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y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Don Gonzalo hacen un examen en el Instituto de San Isidro, en Madrid,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10 de julio de 1928.</a:t>
            </a:r>
          </a:p>
        </p:txBody>
      </p:sp>
    </p:spTree>
  </p:cSld>
  <p:clrMapOvr>
    <a:masterClrMapping/>
  </p:clrMapOvr>
  <mc:AlternateContent xmlns:mc="http://schemas.openxmlformats.org/markup-compatibility/2006" xmlns:p14="http://schemas.microsoft.com/office/powerpoint/2010/main">
    <mc:Choice Requires="p14">
      <p:transition spd="slow" p14:dur="3500" advTm="21000">
        <p14:vortex/>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151"/>
                                        </p:tgtEl>
                                        <p:attrNameLst>
                                          <p:attrName>style.visibility</p:attrName>
                                        </p:attrNameLst>
                                      </p:cBhvr>
                                      <p:to>
                                        <p:strVal val="visible"/>
                                      </p:to>
                                    </p:set>
                                    <p:animEffect transition="in" filter="fade">
                                      <p:cBhvr>
                                        <p:cTn id="20" dur="1000"/>
                                        <p:tgtEl>
                                          <p:spTgt spid="6151"/>
                                        </p:tgtEl>
                                      </p:cBhvr>
                                    </p:animEffect>
                                    <p:anim calcmode="lin" valueType="num">
                                      <p:cBhvr>
                                        <p:cTn id="21" dur="1000" fill="hold"/>
                                        <p:tgtEl>
                                          <p:spTgt spid="6151"/>
                                        </p:tgtEl>
                                        <p:attrNameLst>
                                          <p:attrName>ppt_x</p:attrName>
                                        </p:attrNameLst>
                                      </p:cBhvr>
                                      <p:tavLst>
                                        <p:tav tm="0">
                                          <p:val>
                                            <p:strVal val="#ppt_x-.1"/>
                                          </p:val>
                                        </p:tav>
                                        <p:tav tm="100000">
                                          <p:val>
                                            <p:strVal val="#ppt_x"/>
                                          </p:val>
                                        </p:tav>
                                      </p:tavLst>
                                    </p:anim>
                                    <p:anim calcmode="lin" valueType="num">
                                      <p:cBhvr>
                                        <p:cTn id="22" dur="1000" fill="hold"/>
                                        <p:tgtEl>
                                          <p:spTgt spid="61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15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a:off x="0" y="0"/>
            <a:ext cx="4143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4929188" y="0"/>
            <a:ext cx="42148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a:off x="971550" y="0"/>
            <a:ext cx="3671888"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H="1">
            <a:off x="4716463" y="0"/>
            <a:ext cx="36004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1835150" y="0"/>
            <a:ext cx="28797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a:off x="4714875" y="0"/>
            <a:ext cx="26654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flipH="1" flipV="1">
            <a:off x="1763713" y="0"/>
            <a:ext cx="295116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flipV="1">
            <a:off x="4714875" y="0"/>
            <a:ext cx="27368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180" name="Rectangle 12"/>
          <p:cNvSpPr>
            <a:spLocks noChangeArrowheads="1"/>
          </p:cNvSpPr>
          <p:nvPr/>
        </p:nvSpPr>
        <p:spPr bwMode="auto">
          <a:xfrm>
            <a:off x="539750" y="4657725"/>
            <a:ext cx="8353425"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rgbClr val="C00000">
                      <a:alpha val="40000"/>
                    </a:srgbClr>
                  </a:glow>
                  <a:outerShdw blurRad="38100" dist="38100" dir="2700000" algn="tl">
                    <a:srgbClr val="000000">
                      <a:alpha val="43137"/>
                    </a:srgbClr>
                  </a:outerShdw>
                </a:effectLst>
                <a:ea typeface="Times New Roman" pitchFamily="18" charset="0"/>
              </a:rPr>
              <a:t>El Gobierno de Dámaso Berenguer. El General Dámaso Berenguer (en el centro, con bigote) posa junto a su Gobierno el 30 de enero de 1930, tras la dimisión de Primo de Rivera.</a:t>
            </a:r>
          </a:p>
        </p:txBody>
      </p:sp>
    </p:spTree>
  </p:cSld>
  <p:clrMapOvr>
    <a:masterClrMapping/>
  </p:clrMapOvr>
  <mc:AlternateContent xmlns:mc="http://schemas.openxmlformats.org/markup-compatibility/2006" xmlns:p14="http://schemas.microsoft.com/office/powerpoint/2010/main">
    <mc:Choice Requires="p14">
      <p:transition spd="slow" p14:dur="30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2"/>
                                        </p:tgtEl>
                                        <p:attrNameLst>
                                          <p:attrName>ppt_x</p:attrName>
                                        </p:attrNameLst>
                                      </p:cBhvr>
                                      <p:tavLst>
                                        <p:tav tm="0">
                                          <p:val>
                                            <p:strVal val="ppt_x"/>
                                          </p:val>
                                        </p:tav>
                                        <p:tav tm="100000">
                                          <p:val>
                                            <p:strVal val="ppt_x+ppt_w/2"/>
                                          </p:val>
                                        </p:tav>
                                      </p:tavLst>
                                    </p:anim>
                                    <p:anim calcmode="lin" valueType="num">
                                      <p:cBhvr>
                                        <p:cTn id="37" dur="3000"/>
                                        <p:tgtEl>
                                          <p:spTgt spid="12"/>
                                        </p:tgtEl>
                                        <p:attrNameLst>
                                          <p:attrName>ppt_y</p:attrName>
                                        </p:attrNameLst>
                                      </p:cBhvr>
                                      <p:tavLst>
                                        <p:tav tm="0">
                                          <p:val>
                                            <p:strVal val="ppt_y"/>
                                          </p:val>
                                        </p:tav>
                                        <p:tav tm="100000">
                                          <p:val>
                                            <p:strVal val="ppt_y"/>
                                          </p:val>
                                        </p:tav>
                                      </p:tavLst>
                                    </p:anim>
                                    <p:anim calcmode="lin" valueType="num">
                                      <p:cBhvr>
                                        <p:cTn id="38" dur="3000"/>
                                        <p:tgtEl>
                                          <p:spTgt spid="12"/>
                                        </p:tgtEl>
                                        <p:attrNameLst>
                                          <p:attrName>ppt_w</p:attrName>
                                        </p:attrNameLst>
                                      </p:cBhvr>
                                      <p:tavLst>
                                        <p:tav tm="0">
                                          <p:val>
                                            <p:strVal val="ppt_w"/>
                                          </p:val>
                                        </p:tav>
                                        <p:tav tm="100000">
                                          <p:val>
                                            <p:fltVal val="0"/>
                                          </p:val>
                                        </p:tav>
                                      </p:tavLst>
                                    </p:anim>
                                    <p:anim calcmode="lin" valueType="num">
                                      <p:cBhvr>
                                        <p:cTn id="39" dur="3000"/>
                                        <p:tgtEl>
                                          <p:spTgt spid="12"/>
                                        </p:tgtEl>
                                        <p:attrNameLst>
                                          <p:attrName>ppt_h</p:attrName>
                                        </p:attrNameLst>
                                      </p:cBhvr>
                                      <p:tavLst>
                                        <p:tav tm="0">
                                          <p:val>
                                            <p:strVal val="ppt_h"/>
                                          </p:val>
                                        </p:tav>
                                        <p:tav tm="100000">
                                          <p:val>
                                            <p:strVal val="ppt_h"/>
                                          </p:val>
                                        </p:tav>
                                      </p:tavLst>
                                    </p:anim>
                                    <p:set>
                                      <p:cBhvr>
                                        <p:cTn id="40" dur="1" fill="hold">
                                          <p:stCondLst>
                                            <p:cond delay="2999"/>
                                          </p:stCondLst>
                                        </p:cTn>
                                        <p:tgtEl>
                                          <p:spTgt spid="12"/>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3000"/>
                                        <p:tgtEl>
                                          <p:spTgt spid="13"/>
                                        </p:tgtEl>
                                      </p:cBhvr>
                                    </p:animEffect>
                                    <p:set>
                                      <p:cBhvr>
                                        <p:cTn id="43" dur="1" fill="hold">
                                          <p:stCondLst>
                                            <p:cond delay="2999"/>
                                          </p:stCondLst>
                                        </p:cTn>
                                        <p:tgtEl>
                                          <p:spTgt spid="13"/>
                                        </p:tgtEl>
                                        <p:attrNameLst>
                                          <p:attrName>style.visibility</p:attrName>
                                        </p:attrNameLst>
                                      </p:cBhvr>
                                      <p:to>
                                        <p:strVal val="hidden"/>
                                      </p:to>
                                    </p:set>
                                  </p:childTnLst>
                                </p:cTn>
                              </p:par>
                              <p:par>
                                <p:cTn id="44" presetID="18" presetClass="exit" presetSubtype="9" fill="hold" nodeType="withEffect">
                                  <p:stCondLst>
                                    <p:cond delay="0"/>
                                  </p:stCondLst>
                                  <p:childTnLst>
                                    <p:animEffect transition="out" filter="strips(upLeft)">
                                      <p:cBhvr>
                                        <p:cTn id="45" dur="3000"/>
                                        <p:tgtEl>
                                          <p:spTgt spid="14"/>
                                        </p:tgtEl>
                                      </p:cBhvr>
                                    </p:animEffect>
                                    <p:set>
                                      <p:cBhvr>
                                        <p:cTn id="46" dur="1" fill="hold">
                                          <p:stCondLst>
                                            <p:cond delay="2999"/>
                                          </p:stCondLst>
                                        </p:cTn>
                                        <p:tgtEl>
                                          <p:spTgt spid="14"/>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strVal val="4/3*#ppt_w"/>
                                          </p:val>
                                        </p:tav>
                                        <p:tav tm="100000">
                                          <p:val>
                                            <p:strVal val="#ppt_w"/>
                                          </p:val>
                                        </p:tav>
                                      </p:tavLst>
                                    </p:anim>
                                    <p:anim calcmode="lin" valueType="num">
                                      <p:cBhvr>
                                        <p:cTn id="50" dur="3000" fill="hold"/>
                                        <p:tgtEl>
                                          <p:spTgt spid="4"/>
                                        </p:tgtEl>
                                        <p:attrNameLst>
                                          <p:attrName>ppt_h</p:attrName>
                                        </p:attrNameLst>
                                      </p:cBhvr>
                                      <p:tavLst>
                                        <p:tav tm="0">
                                          <p:val>
                                            <p:strVal val="4/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outVertical)">
                                      <p:cBhvr>
                                        <p:cTn id="53" dur="3000"/>
                                        <p:tgtEl>
                                          <p:spTgt spid="4"/>
                                        </p:tgtEl>
                                      </p:cBhvr>
                                    </p:animEffect>
                                  </p:childTnLst>
                                </p:cTn>
                              </p:par>
                            </p:childTnLst>
                          </p:cTn>
                        </p:par>
                        <p:par>
                          <p:cTn id="54" fill="hold" nodeType="afterGroup">
                            <p:stCondLst>
                              <p:cond delay="3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7180"/>
                                        </p:tgtEl>
                                        <p:attrNameLst>
                                          <p:attrName>style.visibility</p:attrName>
                                        </p:attrNameLst>
                                      </p:cBhvr>
                                      <p:to>
                                        <p:strVal val="visible"/>
                                      </p:to>
                                    </p:set>
                                    <p:animEffect transition="in" filter="fade">
                                      <p:cBhvr>
                                        <p:cTn id="57" dur="1000"/>
                                        <p:tgtEl>
                                          <p:spTgt spid="7180"/>
                                        </p:tgtEl>
                                      </p:cBhvr>
                                    </p:animEffect>
                                    <p:anim calcmode="lin" valueType="num">
                                      <p:cBhvr>
                                        <p:cTn id="58" dur="1000" fill="hold"/>
                                        <p:tgtEl>
                                          <p:spTgt spid="7180"/>
                                        </p:tgtEl>
                                        <p:attrNameLst>
                                          <p:attrName>ppt_x</p:attrName>
                                        </p:attrNameLst>
                                      </p:cBhvr>
                                      <p:tavLst>
                                        <p:tav tm="0">
                                          <p:val>
                                            <p:strVal val="#ppt_x-.1"/>
                                          </p:val>
                                        </p:tav>
                                        <p:tav tm="100000">
                                          <p:val>
                                            <p:strVal val="#ppt_x"/>
                                          </p:val>
                                        </p:tav>
                                      </p:tavLst>
                                    </p:anim>
                                    <p:anim calcmode="lin" valueType="num">
                                      <p:cBhvr>
                                        <p:cTn id="59" dur="1000" fill="hold"/>
                                        <p:tgtEl>
                                          <p:spTgt spid="71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 la interperi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179388" y="157163"/>
            <a:ext cx="8785225" cy="5400675"/>
          </a:xfrm>
          <a:prstGeom prst="rect">
            <a:avLst/>
          </a:prstGeom>
          <a:solidFill>
            <a:schemeClr val="tx1">
              <a:lumMod val="8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395288" y="338138"/>
            <a:ext cx="8353425" cy="5040312"/>
          </a:xfrm>
          <a:prstGeom prst="rect">
            <a:avLst/>
          </a:prstGeom>
          <a:solidFill>
            <a:schemeClr val="tx1">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611188" y="517525"/>
            <a:ext cx="7921625" cy="4679950"/>
          </a:xfrm>
          <a:prstGeom prst="rect">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199" name="Rectangle 7"/>
          <p:cNvSpPr>
            <a:spLocks noChangeArrowheads="1"/>
          </p:cNvSpPr>
          <p:nvPr/>
        </p:nvSpPr>
        <p:spPr bwMode="auto">
          <a:xfrm>
            <a:off x="2124075" y="5089525"/>
            <a:ext cx="5184775" cy="369888"/>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Vista aérea de Atocha en noviembre de 1930.</a:t>
            </a:r>
          </a:p>
        </p:txBody>
      </p:sp>
    </p:spTree>
  </p:cSld>
  <p:clrMapOvr>
    <a:masterClrMapping/>
  </p:clrMapOvr>
  <mc:AlternateContent xmlns:mc="http://schemas.openxmlformats.org/markup-compatibility/2006" xmlns:p14="http://schemas.microsoft.com/office/powerpoint/2010/main">
    <mc:Choice Requires="p14">
      <p:transition spd="slow" p14:dur="3000" advTm="12000">
        <p14:glitter dir="u"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199"/>
                                        </p:tgtEl>
                                        <p:attrNameLst>
                                          <p:attrName>style.visibility</p:attrName>
                                        </p:attrNameLst>
                                      </p:cBhvr>
                                      <p:to>
                                        <p:strVal val="visible"/>
                                      </p:to>
                                    </p:set>
                                    <p:animEffect transition="in" filter="fade">
                                      <p:cBhvr>
                                        <p:cTn id="24" dur="1000"/>
                                        <p:tgtEl>
                                          <p:spTgt spid="8199"/>
                                        </p:tgtEl>
                                      </p:cBhvr>
                                    </p:animEffect>
                                    <p:anim calcmode="lin" valueType="num">
                                      <p:cBhvr>
                                        <p:cTn id="25" dur="1000" fill="hold"/>
                                        <p:tgtEl>
                                          <p:spTgt spid="8199"/>
                                        </p:tgtEl>
                                        <p:attrNameLst>
                                          <p:attrName>ppt_x</p:attrName>
                                        </p:attrNameLst>
                                      </p:cBhvr>
                                      <p:tavLst>
                                        <p:tav tm="0">
                                          <p:val>
                                            <p:strVal val="#ppt_x-.1"/>
                                          </p:val>
                                        </p:tav>
                                        <p:tav tm="100000">
                                          <p:val>
                                            <p:strVal val="#ppt_x"/>
                                          </p:val>
                                        </p:tav>
                                      </p:tavLst>
                                    </p:anim>
                                    <p:anim calcmode="lin" valueType="num">
                                      <p:cBhvr>
                                        <p:cTn id="26" dur="1000" fill="hold"/>
                                        <p:tgtEl>
                                          <p:spTgt spid="81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C:\Documents and Settings\Ana María\Escritorio\HD Wallpapers of beautiful natural scenery of the Alps 960x800 (04).jpg"/>
          <p:cNvPicPr>
            <a:picLocks noChangeAspect="1" noChangeArrowheads="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p:spPr>
      </p:pic>
      <p:pic>
        <p:nvPicPr>
          <p:cNvPr id="7173" name="Picture 5" descr="C:\Documents and Settings\Ana María\Escritorio\ovan-lake-iran-1920x1200-wallpaper-lago1.jpg"/>
          <p:cNvPicPr>
            <a:picLocks noChangeAspect="1" noChangeArrowheads="1"/>
          </p:cNvPicPr>
          <p:nvPr/>
        </p:nvPicPr>
        <p:blipFill>
          <a:blip r:embed="rId2" cstate="print"/>
          <a:srcRect r="50000"/>
          <a:stretch>
            <a:fillRect/>
          </a:stretch>
        </p:blipFill>
        <p:spPr bwMode="auto">
          <a:xfrm>
            <a:off x="0" y="-238125"/>
            <a:ext cx="4572000" cy="6119813"/>
          </a:xfrm>
          <a:prstGeom prst="rect">
            <a:avLst/>
          </a:prstGeom>
          <a:noFill/>
          <a:ln w="9525">
            <a:noFill/>
            <a:miter lim="800000"/>
            <a:headEnd/>
            <a:tailEnd/>
          </a:ln>
        </p:spPr>
      </p:pic>
      <p:pic>
        <p:nvPicPr>
          <p:cNvPr id="4" name="Picture 5" descr="C:\Documents and Settings\Ana María\Escritorio\ovan-lake-iran-1920x1200-wallpaper-lago1.jpg"/>
          <p:cNvPicPr>
            <a:picLocks noChangeAspect="1" noChangeArrowheads="1"/>
          </p:cNvPicPr>
          <p:nvPr/>
        </p:nvPicPr>
        <p:blipFill>
          <a:blip r:embed="rId2" cstate="print"/>
          <a:srcRect l="50000"/>
          <a:stretch>
            <a:fillRect/>
          </a:stretch>
        </p:blipFill>
        <p:spPr bwMode="auto">
          <a:xfrm>
            <a:off x="4572000" y="-238125"/>
            <a:ext cx="4572000" cy="6119813"/>
          </a:xfrm>
          <a:prstGeom prst="rect">
            <a:avLst/>
          </a:prstGeom>
          <a:noFill/>
          <a:ln w="9525">
            <a:noFill/>
            <a:miter lim="800000"/>
            <a:headEnd/>
            <a:tailEnd/>
          </a:ln>
        </p:spPr>
      </p:pic>
      <p:sp>
        <p:nvSpPr>
          <p:cNvPr id="9222" name="Rectangle 6"/>
          <p:cNvSpPr>
            <a:spLocks noChangeArrowheads="1"/>
          </p:cNvSpPr>
          <p:nvPr/>
        </p:nvSpPr>
        <p:spPr bwMode="auto">
          <a:xfrm>
            <a:off x="827088" y="5068888"/>
            <a:ext cx="7885112" cy="64611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Barriles de uvas preparados para ser embarcados en Almería. Imagen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tomada en octubre de 1930.</a:t>
            </a:r>
          </a:p>
        </p:txBody>
      </p:sp>
    </p:spTree>
  </p:cSld>
  <p:clrMapOvr>
    <a:masterClrMapping/>
  </p:clrMapOvr>
  <mc:AlternateContent xmlns:mc="http://schemas.openxmlformats.org/markup-compatibility/2006" xmlns:p14="http://schemas.microsoft.com/office/powerpoint/2010/main">
    <mc:Choice Requires="p14">
      <p:transition spd="slow" p14:dur="3000" advTm="17000">
        <p14:glitter dir="d" pattern="hexagon"/>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xit" presetSubtype="0" fill="hold" nodeType="withEffect">
                                  <p:stCondLst>
                                    <p:cond delay="0"/>
                                  </p:stCondLst>
                                  <p:childTnLst>
                                    <p:animEffect transition="out" filter="fade">
                                      <p:cBhvr>
                                        <p:cTn id="6" dur="3000"/>
                                        <p:tgtEl>
                                          <p:spTgt spid="21505"/>
                                        </p:tgtEl>
                                      </p:cBhvr>
                                    </p:animEffect>
                                    <p:anim calcmode="lin" valueType="num">
                                      <p:cBhvr>
                                        <p:cTn id="7" dur="3000"/>
                                        <p:tgtEl>
                                          <p:spTgt spid="21505"/>
                                        </p:tgtEl>
                                        <p:attrNameLst>
                                          <p:attrName>ppt_x</p:attrName>
                                        </p:attrNameLst>
                                      </p:cBhvr>
                                      <p:tavLst>
                                        <p:tav tm="0">
                                          <p:val>
                                            <p:strVal val="ppt_x"/>
                                          </p:val>
                                        </p:tav>
                                        <p:tav tm="100000">
                                          <p:val>
                                            <p:strVal val="ppt_x"/>
                                          </p:val>
                                        </p:tav>
                                      </p:tavLst>
                                    </p:anim>
                                    <p:anim calcmode="lin" valueType="num">
                                      <p:cBhvr>
                                        <p:cTn id="8" dur="300" decel="100000"/>
                                        <p:tgtEl>
                                          <p:spTgt spid="21505"/>
                                        </p:tgtEl>
                                        <p:attrNameLst>
                                          <p:attrName>ppt_y</p:attrName>
                                        </p:attrNameLst>
                                      </p:cBhvr>
                                      <p:tavLst>
                                        <p:tav tm="0">
                                          <p:val>
                                            <p:strVal val="ppt_y"/>
                                          </p:val>
                                        </p:tav>
                                        <p:tav tm="100000">
                                          <p:val>
                                            <p:strVal val="ppt_y-.03"/>
                                          </p:val>
                                        </p:tav>
                                      </p:tavLst>
                                    </p:anim>
                                    <p:anim calcmode="lin" valueType="num">
                                      <p:cBhvr>
                                        <p:cTn id="9" dur="2700" accel="100000">
                                          <p:stCondLst>
                                            <p:cond delay="300"/>
                                          </p:stCondLst>
                                        </p:cTn>
                                        <p:tgtEl>
                                          <p:spTgt spid="21505"/>
                                        </p:tgtEl>
                                        <p:attrNameLst>
                                          <p:attrName>ppt_y</p:attrName>
                                        </p:attrNameLst>
                                      </p:cBhvr>
                                      <p:tavLst>
                                        <p:tav tm="0">
                                          <p:val>
                                            <p:strVal val="ppt_y"/>
                                          </p:val>
                                        </p:tav>
                                        <p:tav tm="100000">
                                          <p:val>
                                            <p:strVal val="ppt_y+1"/>
                                          </p:val>
                                        </p:tav>
                                      </p:tavLst>
                                    </p:anim>
                                    <p:set>
                                      <p:cBhvr>
                                        <p:cTn id="10" dur="1" fill="hold">
                                          <p:stCondLst>
                                            <p:cond delay="2999"/>
                                          </p:stCondLst>
                                        </p:cTn>
                                        <p:tgtEl>
                                          <p:spTgt spid="21505"/>
                                        </p:tgtEl>
                                        <p:attrNameLst>
                                          <p:attrName>style.visibility</p:attrName>
                                        </p:attrNameLst>
                                      </p:cBhvr>
                                      <p:to>
                                        <p:strVal val="hidden"/>
                                      </p:to>
                                    </p:set>
                                  </p:childTnLst>
                                </p:cTn>
                              </p:par>
                              <p:par>
                                <p:cTn id="11" presetID="2" presetClass="entr" presetSubtype="4" fill="hold" nodeType="withEffect">
                                  <p:stCondLst>
                                    <p:cond delay="0"/>
                                  </p:stCondLst>
                                  <p:childTnLst>
                                    <p:set>
                                      <p:cBhvr>
                                        <p:cTn id="12" dur="1" fill="hold">
                                          <p:stCondLst>
                                            <p:cond delay="0"/>
                                          </p:stCondLst>
                                        </p:cTn>
                                        <p:tgtEl>
                                          <p:spTgt spid="7173"/>
                                        </p:tgtEl>
                                        <p:attrNameLst>
                                          <p:attrName>style.visibility</p:attrName>
                                        </p:attrNameLst>
                                      </p:cBhvr>
                                      <p:to>
                                        <p:strVal val="visible"/>
                                      </p:to>
                                    </p:set>
                                    <p:anim calcmode="lin" valueType="num">
                                      <p:cBhvr additive="base">
                                        <p:cTn id="13" dur="3000" fill="hold"/>
                                        <p:tgtEl>
                                          <p:spTgt spid="7173"/>
                                        </p:tgtEl>
                                        <p:attrNameLst>
                                          <p:attrName>ppt_x</p:attrName>
                                        </p:attrNameLst>
                                      </p:cBhvr>
                                      <p:tavLst>
                                        <p:tav tm="0">
                                          <p:val>
                                            <p:strVal val="#ppt_x"/>
                                          </p:val>
                                        </p:tav>
                                        <p:tav tm="100000">
                                          <p:val>
                                            <p:strVal val="#ppt_x"/>
                                          </p:val>
                                        </p:tav>
                                      </p:tavLst>
                                    </p:anim>
                                    <p:anim calcmode="lin" valueType="num">
                                      <p:cBhvr additive="base">
                                        <p:cTn id="14" dur="3000" fill="hold"/>
                                        <p:tgtEl>
                                          <p:spTgt spid="7173"/>
                                        </p:tgtEl>
                                        <p:attrNameLst>
                                          <p:attrName>ppt_y</p:attrName>
                                        </p:attrNameLst>
                                      </p:cBhvr>
                                      <p:tavLst>
                                        <p:tav tm="0">
                                          <p:val>
                                            <p:strVal val="1+#ppt_h/2"/>
                                          </p:val>
                                        </p:tav>
                                        <p:tav tm="100000">
                                          <p:val>
                                            <p:strVal val="#ppt_y"/>
                                          </p:val>
                                        </p:tav>
                                      </p:tavLst>
                                    </p:anim>
                                  </p:childTnLst>
                                </p:cTn>
                              </p:par>
                              <p:par>
                                <p:cTn id="15" presetID="19" presetClass="entr" presetSubtype="5" fill="hold" nodeType="withEffect">
                                  <p:stCondLst>
                                    <p:cond delay="0"/>
                                  </p:stCondLst>
                                  <p:childTnLst>
                                    <p:set>
                                      <p:cBhvr>
                                        <p:cTn id="16" dur="1" fill="hold">
                                          <p:stCondLst>
                                            <p:cond delay="0"/>
                                          </p:stCondLst>
                                        </p:cTn>
                                        <p:tgtEl>
                                          <p:spTgt spid="7173"/>
                                        </p:tgtEl>
                                        <p:attrNameLst>
                                          <p:attrName>style.visibility</p:attrName>
                                        </p:attrNameLst>
                                      </p:cBhvr>
                                      <p:to>
                                        <p:strVal val="visible"/>
                                      </p:to>
                                    </p:set>
                                    <p:anim calcmode="lin" valueType="num">
                                      <p:cBhvr>
                                        <p:cTn id="17" dur="3000" fill="hold"/>
                                        <p:tgtEl>
                                          <p:spTgt spid="7173"/>
                                        </p:tgtEl>
                                        <p:attrNameLst>
                                          <p:attrName>ppt_w</p:attrName>
                                        </p:attrNameLst>
                                      </p:cBhvr>
                                      <p:tavLst>
                                        <p:tav tm="0">
                                          <p:val>
                                            <p:strVal val="#ppt_w"/>
                                          </p:val>
                                        </p:tav>
                                        <p:tav tm="100000">
                                          <p:val>
                                            <p:strVal val="#ppt_w"/>
                                          </p:val>
                                        </p:tav>
                                      </p:tavLst>
                                    </p:anim>
                                    <p:anim calcmode="lin" valueType="num">
                                      <p:cBhvr>
                                        <p:cTn id="18" dur="3000" fill="hold"/>
                                        <p:tgtEl>
                                          <p:spTgt spid="7173"/>
                                        </p:tgtEl>
                                        <p:attrNameLst>
                                          <p:attrName>ppt_h</p:attrName>
                                        </p:attrNameLst>
                                      </p:cBhvr>
                                      <p:tavLst>
                                        <p:tav tm="0" fmla="#ppt_h*sin(2.5*pi*$)">
                                          <p:val>
                                            <p:fltVal val="0"/>
                                          </p:val>
                                        </p:tav>
                                        <p:tav tm="100000">
                                          <p:val>
                                            <p:fltVal val="1"/>
                                          </p:val>
                                        </p:tav>
                                      </p:tavLst>
                                    </p:anim>
                                  </p:childTnLst>
                                </p:cTn>
                              </p:par>
                              <p:par>
                                <p:cTn id="19" presetID="2"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0-#ppt_h/2"/>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ppt_w"/>
                                          </p:val>
                                        </p:tav>
                                        <p:tav tm="100000">
                                          <p:val>
                                            <p:strVal val="#ppt_w"/>
                                          </p:val>
                                        </p:tav>
                                      </p:tavLst>
                                    </p:anim>
                                    <p:anim calcmode="lin" valueType="num">
                                      <p:cBhvr>
                                        <p:cTn id="26" dur="3000" fill="hold"/>
                                        <p:tgtEl>
                                          <p:spTgt spid="4"/>
                                        </p:tgtEl>
                                        <p:attrNameLst>
                                          <p:attrName>ppt_h</p:attrName>
                                        </p:attrNameLst>
                                      </p:cBhvr>
                                      <p:tavLst>
                                        <p:tav tm="0" fmla="#ppt_h*sin(2.5*pi*$)">
                                          <p:val>
                                            <p:fltVal val="0"/>
                                          </p:val>
                                        </p:tav>
                                        <p:tav tm="100000">
                                          <p:val>
                                            <p:fltVal val="1"/>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222"/>
                                        </p:tgtEl>
                                        <p:attrNameLst>
                                          <p:attrName>style.visibility</p:attrName>
                                        </p:attrNameLst>
                                      </p:cBhvr>
                                      <p:to>
                                        <p:strVal val="visible"/>
                                      </p:to>
                                    </p:set>
                                    <p:animEffect transition="in" filter="fade">
                                      <p:cBhvr>
                                        <p:cTn id="30" dur="1000"/>
                                        <p:tgtEl>
                                          <p:spTgt spid="9222"/>
                                        </p:tgtEl>
                                      </p:cBhvr>
                                    </p:animEffect>
                                    <p:anim calcmode="lin" valueType="num">
                                      <p:cBhvr>
                                        <p:cTn id="31" dur="1000" fill="hold"/>
                                        <p:tgtEl>
                                          <p:spTgt spid="9222"/>
                                        </p:tgtEl>
                                        <p:attrNameLst>
                                          <p:attrName>ppt_x</p:attrName>
                                        </p:attrNameLst>
                                      </p:cBhvr>
                                      <p:tavLst>
                                        <p:tav tm="0">
                                          <p:val>
                                            <p:strVal val="#ppt_x-.1"/>
                                          </p:val>
                                        </p:tav>
                                        <p:tav tm="100000">
                                          <p:val>
                                            <p:strVal val="#ppt_x"/>
                                          </p:val>
                                        </p:tav>
                                      </p:tavLst>
                                    </p:anim>
                                    <p:anim calcmode="lin" valueType="num">
                                      <p:cBhvr>
                                        <p:cTn id="32" dur="1000" fill="hold"/>
                                        <p:tgtEl>
                                          <p:spTgt spid="92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5" descr="lovebirdsjjpe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2535" name="AutoShape 7"/>
          <p:cNvSpPr>
            <a:spLocks noChangeArrowheads="1"/>
          </p:cNvSpPr>
          <p:nvPr/>
        </p:nvSpPr>
        <p:spPr bwMode="auto">
          <a:xfrm>
            <a:off x="-180975" y="-166688"/>
            <a:ext cx="9505950" cy="5881688"/>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6" name="AutoShape 8"/>
          <p:cNvSpPr>
            <a:spLocks noChangeArrowheads="1"/>
          </p:cNvSpPr>
          <p:nvPr/>
        </p:nvSpPr>
        <p:spPr bwMode="auto">
          <a:xfrm>
            <a:off x="-107950" y="-238125"/>
            <a:ext cx="4824413" cy="595312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7" name="AutoShape 9"/>
          <p:cNvSpPr>
            <a:spLocks noChangeArrowheads="1"/>
          </p:cNvSpPr>
          <p:nvPr/>
        </p:nvSpPr>
        <p:spPr bwMode="auto">
          <a:xfrm flipH="1">
            <a:off x="4500563" y="-238125"/>
            <a:ext cx="4824412" cy="595312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8" name="AutoShape 10"/>
          <p:cNvSpPr>
            <a:spLocks noChangeArrowheads="1"/>
          </p:cNvSpPr>
          <p:nvPr/>
        </p:nvSpPr>
        <p:spPr bwMode="auto">
          <a:xfrm>
            <a:off x="0" y="2041525"/>
            <a:ext cx="4572000" cy="36734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9" name="AutoShape 11"/>
          <p:cNvSpPr>
            <a:spLocks noChangeArrowheads="1"/>
          </p:cNvSpPr>
          <p:nvPr/>
        </p:nvSpPr>
        <p:spPr bwMode="auto">
          <a:xfrm flipH="1">
            <a:off x="4572000" y="1822450"/>
            <a:ext cx="4572000" cy="389255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0" name="AutoShape 12"/>
          <p:cNvSpPr>
            <a:spLocks noChangeArrowheads="1"/>
          </p:cNvSpPr>
          <p:nvPr/>
        </p:nvSpPr>
        <p:spPr bwMode="auto">
          <a:xfrm>
            <a:off x="0" y="3794125"/>
            <a:ext cx="4643438" cy="1920875"/>
          </a:xfrm>
          <a:prstGeom prst="rtTriangle">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1" name="AutoShape 13"/>
          <p:cNvSpPr>
            <a:spLocks noChangeArrowheads="1"/>
          </p:cNvSpPr>
          <p:nvPr/>
        </p:nvSpPr>
        <p:spPr bwMode="auto">
          <a:xfrm flipH="1">
            <a:off x="4572000" y="3729038"/>
            <a:ext cx="4572000" cy="1985962"/>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0251" name="Rectangle 11"/>
          <p:cNvSpPr>
            <a:spLocks noChangeArrowheads="1"/>
          </p:cNvSpPr>
          <p:nvPr/>
        </p:nvSpPr>
        <p:spPr bwMode="auto">
          <a:xfrm>
            <a:off x="1187450" y="5161240"/>
            <a:ext cx="6814686"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Presos liberados en Sevilla tras la proclamación de la República.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4000">
        <p15:prstTrans prst="fracture"/>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2541"/>
                                        </p:tgtEl>
                                        <p:attrNameLst>
                                          <p:attrName>ppt_x</p:attrName>
                                        </p:attrNameLst>
                                      </p:cBhvr>
                                      <p:tavLst>
                                        <p:tav tm="0">
                                          <p:val>
                                            <p:strVal val="ppt_x"/>
                                          </p:val>
                                        </p:tav>
                                        <p:tav tm="100000">
                                          <p:val>
                                            <p:strVal val="ppt_x+ppt_w/2"/>
                                          </p:val>
                                        </p:tav>
                                      </p:tavLst>
                                    </p:anim>
                                    <p:anim calcmode="lin" valueType="num">
                                      <p:cBhvr>
                                        <p:cTn id="7" dur="3000"/>
                                        <p:tgtEl>
                                          <p:spTgt spid="22541"/>
                                        </p:tgtEl>
                                        <p:attrNameLst>
                                          <p:attrName>ppt_y</p:attrName>
                                        </p:attrNameLst>
                                      </p:cBhvr>
                                      <p:tavLst>
                                        <p:tav tm="0">
                                          <p:val>
                                            <p:strVal val="ppt_y"/>
                                          </p:val>
                                        </p:tav>
                                        <p:tav tm="100000">
                                          <p:val>
                                            <p:strVal val="ppt_y"/>
                                          </p:val>
                                        </p:tav>
                                      </p:tavLst>
                                    </p:anim>
                                    <p:anim calcmode="lin" valueType="num">
                                      <p:cBhvr>
                                        <p:cTn id="8" dur="3000"/>
                                        <p:tgtEl>
                                          <p:spTgt spid="22541"/>
                                        </p:tgtEl>
                                        <p:attrNameLst>
                                          <p:attrName>ppt_w</p:attrName>
                                        </p:attrNameLst>
                                      </p:cBhvr>
                                      <p:tavLst>
                                        <p:tav tm="0">
                                          <p:val>
                                            <p:strVal val="ppt_w"/>
                                          </p:val>
                                        </p:tav>
                                        <p:tav tm="100000">
                                          <p:val>
                                            <p:fltVal val="0"/>
                                          </p:val>
                                        </p:tav>
                                      </p:tavLst>
                                    </p:anim>
                                    <p:anim calcmode="lin" valueType="num">
                                      <p:cBhvr>
                                        <p:cTn id="9" dur="3000"/>
                                        <p:tgtEl>
                                          <p:spTgt spid="22541"/>
                                        </p:tgtEl>
                                        <p:attrNameLst>
                                          <p:attrName>ppt_h</p:attrName>
                                        </p:attrNameLst>
                                      </p:cBhvr>
                                      <p:tavLst>
                                        <p:tav tm="0">
                                          <p:val>
                                            <p:strVal val="ppt_h"/>
                                          </p:val>
                                        </p:tav>
                                        <p:tav tm="100000">
                                          <p:val>
                                            <p:strVal val="ppt_h"/>
                                          </p:val>
                                        </p:tav>
                                      </p:tavLst>
                                    </p:anim>
                                    <p:set>
                                      <p:cBhvr>
                                        <p:cTn id="10" dur="1" fill="hold">
                                          <p:stCondLst>
                                            <p:cond delay="2999"/>
                                          </p:stCondLst>
                                        </p:cTn>
                                        <p:tgtEl>
                                          <p:spTgt spid="2254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2539"/>
                                        </p:tgtEl>
                                        <p:attrNameLst>
                                          <p:attrName>ppt_x</p:attrName>
                                        </p:attrNameLst>
                                      </p:cBhvr>
                                      <p:tavLst>
                                        <p:tav tm="0">
                                          <p:val>
                                            <p:strVal val="ppt_x"/>
                                          </p:val>
                                        </p:tav>
                                        <p:tav tm="100000">
                                          <p:val>
                                            <p:strVal val="ppt_x+ppt_w/2"/>
                                          </p:val>
                                        </p:tav>
                                      </p:tavLst>
                                    </p:anim>
                                    <p:anim calcmode="lin" valueType="num">
                                      <p:cBhvr>
                                        <p:cTn id="13" dur="3000"/>
                                        <p:tgtEl>
                                          <p:spTgt spid="22539"/>
                                        </p:tgtEl>
                                        <p:attrNameLst>
                                          <p:attrName>ppt_y</p:attrName>
                                        </p:attrNameLst>
                                      </p:cBhvr>
                                      <p:tavLst>
                                        <p:tav tm="0">
                                          <p:val>
                                            <p:strVal val="ppt_y"/>
                                          </p:val>
                                        </p:tav>
                                        <p:tav tm="100000">
                                          <p:val>
                                            <p:strVal val="ppt_y"/>
                                          </p:val>
                                        </p:tav>
                                      </p:tavLst>
                                    </p:anim>
                                    <p:anim calcmode="lin" valueType="num">
                                      <p:cBhvr>
                                        <p:cTn id="14" dur="3000"/>
                                        <p:tgtEl>
                                          <p:spTgt spid="22539"/>
                                        </p:tgtEl>
                                        <p:attrNameLst>
                                          <p:attrName>ppt_w</p:attrName>
                                        </p:attrNameLst>
                                      </p:cBhvr>
                                      <p:tavLst>
                                        <p:tav tm="0">
                                          <p:val>
                                            <p:strVal val="ppt_w"/>
                                          </p:val>
                                        </p:tav>
                                        <p:tav tm="100000">
                                          <p:val>
                                            <p:fltVal val="0"/>
                                          </p:val>
                                        </p:tav>
                                      </p:tavLst>
                                    </p:anim>
                                    <p:anim calcmode="lin" valueType="num">
                                      <p:cBhvr>
                                        <p:cTn id="15" dur="3000"/>
                                        <p:tgtEl>
                                          <p:spTgt spid="22539"/>
                                        </p:tgtEl>
                                        <p:attrNameLst>
                                          <p:attrName>ppt_h</p:attrName>
                                        </p:attrNameLst>
                                      </p:cBhvr>
                                      <p:tavLst>
                                        <p:tav tm="0">
                                          <p:val>
                                            <p:strVal val="ppt_h"/>
                                          </p:val>
                                        </p:tav>
                                        <p:tav tm="100000">
                                          <p:val>
                                            <p:strVal val="ppt_h"/>
                                          </p:val>
                                        </p:tav>
                                      </p:tavLst>
                                    </p:anim>
                                    <p:set>
                                      <p:cBhvr>
                                        <p:cTn id="16" dur="1" fill="hold">
                                          <p:stCondLst>
                                            <p:cond delay="2999"/>
                                          </p:stCondLst>
                                        </p:cTn>
                                        <p:tgtEl>
                                          <p:spTgt spid="2253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2537"/>
                                        </p:tgtEl>
                                        <p:attrNameLst>
                                          <p:attrName>ppt_x</p:attrName>
                                        </p:attrNameLst>
                                      </p:cBhvr>
                                      <p:tavLst>
                                        <p:tav tm="0">
                                          <p:val>
                                            <p:strVal val="ppt_x"/>
                                          </p:val>
                                        </p:tav>
                                        <p:tav tm="100000">
                                          <p:val>
                                            <p:strVal val="ppt_x+ppt_w/2"/>
                                          </p:val>
                                        </p:tav>
                                      </p:tavLst>
                                    </p:anim>
                                    <p:anim calcmode="lin" valueType="num">
                                      <p:cBhvr>
                                        <p:cTn id="19" dur="3000"/>
                                        <p:tgtEl>
                                          <p:spTgt spid="22537"/>
                                        </p:tgtEl>
                                        <p:attrNameLst>
                                          <p:attrName>ppt_y</p:attrName>
                                        </p:attrNameLst>
                                      </p:cBhvr>
                                      <p:tavLst>
                                        <p:tav tm="0">
                                          <p:val>
                                            <p:strVal val="ppt_y"/>
                                          </p:val>
                                        </p:tav>
                                        <p:tav tm="100000">
                                          <p:val>
                                            <p:strVal val="ppt_y"/>
                                          </p:val>
                                        </p:tav>
                                      </p:tavLst>
                                    </p:anim>
                                    <p:anim calcmode="lin" valueType="num">
                                      <p:cBhvr>
                                        <p:cTn id="20" dur="3000"/>
                                        <p:tgtEl>
                                          <p:spTgt spid="22537"/>
                                        </p:tgtEl>
                                        <p:attrNameLst>
                                          <p:attrName>ppt_w</p:attrName>
                                        </p:attrNameLst>
                                      </p:cBhvr>
                                      <p:tavLst>
                                        <p:tav tm="0">
                                          <p:val>
                                            <p:strVal val="ppt_w"/>
                                          </p:val>
                                        </p:tav>
                                        <p:tav tm="100000">
                                          <p:val>
                                            <p:fltVal val="0"/>
                                          </p:val>
                                        </p:tav>
                                      </p:tavLst>
                                    </p:anim>
                                    <p:anim calcmode="lin" valueType="num">
                                      <p:cBhvr>
                                        <p:cTn id="21" dur="3000"/>
                                        <p:tgtEl>
                                          <p:spTgt spid="22537"/>
                                        </p:tgtEl>
                                        <p:attrNameLst>
                                          <p:attrName>ppt_h</p:attrName>
                                        </p:attrNameLst>
                                      </p:cBhvr>
                                      <p:tavLst>
                                        <p:tav tm="0">
                                          <p:val>
                                            <p:strVal val="ppt_h"/>
                                          </p:val>
                                        </p:tav>
                                        <p:tav tm="100000">
                                          <p:val>
                                            <p:strVal val="ppt_h"/>
                                          </p:val>
                                        </p:tav>
                                      </p:tavLst>
                                    </p:anim>
                                    <p:set>
                                      <p:cBhvr>
                                        <p:cTn id="22" dur="1" fill="hold">
                                          <p:stCondLst>
                                            <p:cond delay="2999"/>
                                          </p:stCondLst>
                                        </p:cTn>
                                        <p:tgtEl>
                                          <p:spTgt spid="2253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2540"/>
                                        </p:tgtEl>
                                        <p:attrNameLst>
                                          <p:attrName>ppt_x</p:attrName>
                                        </p:attrNameLst>
                                      </p:cBhvr>
                                      <p:tavLst>
                                        <p:tav tm="0">
                                          <p:val>
                                            <p:strVal val="ppt_x"/>
                                          </p:val>
                                        </p:tav>
                                        <p:tav tm="100000">
                                          <p:val>
                                            <p:strVal val="ppt_x-ppt_w/2"/>
                                          </p:val>
                                        </p:tav>
                                      </p:tavLst>
                                    </p:anim>
                                    <p:anim calcmode="lin" valueType="num">
                                      <p:cBhvr>
                                        <p:cTn id="25" dur="3000"/>
                                        <p:tgtEl>
                                          <p:spTgt spid="22540"/>
                                        </p:tgtEl>
                                        <p:attrNameLst>
                                          <p:attrName>ppt_y</p:attrName>
                                        </p:attrNameLst>
                                      </p:cBhvr>
                                      <p:tavLst>
                                        <p:tav tm="0">
                                          <p:val>
                                            <p:strVal val="ppt_y"/>
                                          </p:val>
                                        </p:tav>
                                        <p:tav tm="100000">
                                          <p:val>
                                            <p:strVal val="ppt_y"/>
                                          </p:val>
                                        </p:tav>
                                      </p:tavLst>
                                    </p:anim>
                                    <p:anim calcmode="lin" valueType="num">
                                      <p:cBhvr>
                                        <p:cTn id="26" dur="3000"/>
                                        <p:tgtEl>
                                          <p:spTgt spid="22540"/>
                                        </p:tgtEl>
                                        <p:attrNameLst>
                                          <p:attrName>ppt_w</p:attrName>
                                        </p:attrNameLst>
                                      </p:cBhvr>
                                      <p:tavLst>
                                        <p:tav tm="0">
                                          <p:val>
                                            <p:strVal val="ppt_w"/>
                                          </p:val>
                                        </p:tav>
                                        <p:tav tm="100000">
                                          <p:val>
                                            <p:fltVal val="0"/>
                                          </p:val>
                                        </p:tav>
                                      </p:tavLst>
                                    </p:anim>
                                    <p:anim calcmode="lin" valueType="num">
                                      <p:cBhvr>
                                        <p:cTn id="27" dur="3000"/>
                                        <p:tgtEl>
                                          <p:spTgt spid="22540"/>
                                        </p:tgtEl>
                                        <p:attrNameLst>
                                          <p:attrName>ppt_h</p:attrName>
                                        </p:attrNameLst>
                                      </p:cBhvr>
                                      <p:tavLst>
                                        <p:tav tm="0">
                                          <p:val>
                                            <p:strVal val="ppt_h"/>
                                          </p:val>
                                        </p:tav>
                                        <p:tav tm="100000">
                                          <p:val>
                                            <p:strVal val="ppt_h"/>
                                          </p:val>
                                        </p:tav>
                                      </p:tavLst>
                                    </p:anim>
                                    <p:set>
                                      <p:cBhvr>
                                        <p:cTn id="28" dur="1" fill="hold">
                                          <p:stCondLst>
                                            <p:cond delay="2999"/>
                                          </p:stCondLst>
                                        </p:cTn>
                                        <p:tgtEl>
                                          <p:spTgt spid="2254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2538"/>
                                        </p:tgtEl>
                                        <p:attrNameLst>
                                          <p:attrName>ppt_x</p:attrName>
                                        </p:attrNameLst>
                                      </p:cBhvr>
                                      <p:tavLst>
                                        <p:tav tm="0">
                                          <p:val>
                                            <p:strVal val="ppt_x"/>
                                          </p:val>
                                        </p:tav>
                                        <p:tav tm="100000">
                                          <p:val>
                                            <p:strVal val="ppt_x-ppt_w/2"/>
                                          </p:val>
                                        </p:tav>
                                      </p:tavLst>
                                    </p:anim>
                                    <p:anim calcmode="lin" valueType="num">
                                      <p:cBhvr>
                                        <p:cTn id="31" dur="3000"/>
                                        <p:tgtEl>
                                          <p:spTgt spid="22538"/>
                                        </p:tgtEl>
                                        <p:attrNameLst>
                                          <p:attrName>ppt_y</p:attrName>
                                        </p:attrNameLst>
                                      </p:cBhvr>
                                      <p:tavLst>
                                        <p:tav tm="0">
                                          <p:val>
                                            <p:strVal val="ppt_y"/>
                                          </p:val>
                                        </p:tav>
                                        <p:tav tm="100000">
                                          <p:val>
                                            <p:strVal val="ppt_y"/>
                                          </p:val>
                                        </p:tav>
                                      </p:tavLst>
                                    </p:anim>
                                    <p:anim calcmode="lin" valueType="num">
                                      <p:cBhvr>
                                        <p:cTn id="32" dur="3000"/>
                                        <p:tgtEl>
                                          <p:spTgt spid="22538"/>
                                        </p:tgtEl>
                                        <p:attrNameLst>
                                          <p:attrName>ppt_w</p:attrName>
                                        </p:attrNameLst>
                                      </p:cBhvr>
                                      <p:tavLst>
                                        <p:tav tm="0">
                                          <p:val>
                                            <p:strVal val="ppt_w"/>
                                          </p:val>
                                        </p:tav>
                                        <p:tav tm="100000">
                                          <p:val>
                                            <p:fltVal val="0"/>
                                          </p:val>
                                        </p:tav>
                                      </p:tavLst>
                                    </p:anim>
                                    <p:anim calcmode="lin" valueType="num">
                                      <p:cBhvr>
                                        <p:cTn id="33" dur="3000"/>
                                        <p:tgtEl>
                                          <p:spTgt spid="22538"/>
                                        </p:tgtEl>
                                        <p:attrNameLst>
                                          <p:attrName>ppt_h</p:attrName>
                                        </p:attrNameLst>
                                      </p:cBhvr>
                                      <p:tavLst>
                                        <p:tav tm="0">
                                          <p:val>
                                            <p:strVal val="ppt_h"/>
                                          </p:val>
                                        </p:tav>
                                        <p:tav tm="100000">
                                          <p:val>
                                            <p:strVal val="ppt_h"/>
                                          </p:val>
                                        </p:tav>
                                      </p:tavLst>
                                    </p:anim>
                                    <p:set>
                                      <p:cBhvr>
                                        <p:cTn id="34" dur="1" fill="hold">
                                          <p:stCondLst>
                                            <p:cond delay="2999"/>
                                          </p:stCondLst>
                                        </p:cTn>
                                        <p:tgtEl>
                                          <p:spTgt spid="2253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2536"/>
                                        </p:tgtEl>
                                        <p:attrNameLst>
                                          <p:attrName>ppt_x</p:attrName>
                                        </p:attrNameLst>
                                      </p:cBhvr>
                                      <p:tavLst>
                                        <p:tav tm="0">
                                          <p:val>
                                            <p:strVal val="ppt_x"/>
                                          </p:val>
                                        </p:tav>
                                        <p:tav tm="100000">
                                          <p:val>
                                            <p:strVal val="ppt_x-ppt_w/2"/>
                                          </p:val>
                                        </p:tav>
                                      </p:tavLst>
                                    </p:anim>
                                    <p:anim calcmode="lin" valueType="num">
                                      <p:cBhvr>
                                        <p:cTn id="37" dur="3000"/>
                                        <p:tgtEl>
                                          <p:spTgt spid="22536"/>
                                        </p:tgtEl>
                                        <p:attrNameLst>
                                          <p:attrName>ppt_y</p:attrName>
                                        </p:attrNameLst>
                                      </p:cBhvr>
                                      <p:tavLst>
                                        <p:tav tm="0">
                                          <p:val>
                                            <p:strVal val="ppt_y"/>
                                          </p:val>
                                        </p:tav>
                                        <p:tav tm="100000">
                                          <p:val>
                                            <p:strVal val="ppt_y"/>
                                          </p:val>
                                        </p:tav>
                                      </p:tavLst>
                                    </p:anim>
                                    <p:anim calcmode="lin" valueType="num">
                                      <p:cBhvr>
                                        <p:cTn id="38" dur="3000"/>
                                        <p:tgtEl>
                                          <p:spTgt spid="22536"/>
                                        </p:tgtEl>
                                        <p:attrNameLst>
                                          <p:attrName>ppt_w</p:attrName>
                                        </p:attrNameLst>
                                      </p:cBhvr>
                                      <p:tavLst>
                                        <p:tav tm="0">
                                          <p:val>
                                            <p:strVal val="ppt_w"/>
                                          </p:val>
                                        </p:tav>
                                        <p:tav tm="100000">
                                          <p:val>
                                            <p:fltVal val="0"/>
                                          </p:val>
                                        </p:tav>
                                      </p:tavLst>
                                    </p:anim>
                                    <p:anim calcmode="lin" valueType="num">
                                      <p:cBhvr>
                                        <p:cTn id="39" dur="3000"/>
                                        <p:tgtEl>
                                          <p:spTgt spid="22536"/>
                                        </p:tgtEl>
                                        <p:attrNameLst>
                                          <p:attrName>ppt_h</p:attrName>
                                        </p:attrNameLst>
                                      </p:cBhvr>
                                      <p:tavLst>
                                        <p:tav tm="0">
                                          <p:val>
                                            <p:strVal val="ppt_h"/>
                                          </p:val>
                                        </p:tav>
                                        <p:tav tm="100000">
                                          <p:val>
                                            <p:strVal val="ppt_h"/>
                                          </p:val>
                                        </p:tav>
                                      </p:tavLst>
                                    </p:anim>
                                    <p:set>
                                      <p:cBhvr>
                                        <p:cTn id="40" dur="1" fill="hold">
                                          <p:stCondLst>
                                            <p:cond delay="2999"/>
                                          </p:stCondLst>
                                        </p:cTn>
                                        <p:tgtEl>
                                          <p:spTgt spid="22536"/>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22535"/>
                                        </p:tgtEl>
                                        <p:attrNameLst>
                                          <p:attrName>ppt_x</p:attrName>
                                        </p:attrNameLst>
                                      </p:cBhvr>
                                      <p:tavLst>
                                        <p:tav tm="0">
                                          <p:val>
                                            <p:strVal val="ppt_x"/>
                                          </p:val>
                                        </p:tav>
                                        <p:tav tm="100000">
                                          <p:val>
                                            <p:strVal val="ppt_x"/>
                                          </p:val>
                                        </p:tav>
                                      </p:tavLst>
                                    </p:anim>
                                    <p:anim calcmode="lin" valueType="num">
                                      <p:cBhvr>
                                        <p:cTn id="43" dur="3000"/>
                                        <p:tgtEl>
                                          <p:spTgt spid="22535"/>
                                        </p:tgtEl>
                                        <p:attrNameLst>
                                          <p:attrName>ppt_y</p:attrName>
                                        </p:attrNameLst>
                                      </p:cBhvr>
                                      <p:tavLst>
                                        <p:tav tm="0">
                                          <p:val>
                                            <p:strVal val="ppt_y"/>
                                          </p:val>
                                        </p:tav>
                                        <p:tav tm="100000">
                                          <p:val>
                                            <p:strVal val="ppt_y-ppt_h/2"/>
                                          </p:val>
                                        </p:tav>
                                      </p:tavLst>
                                    </p:anim>
                                    <p:anim calcmode="lin" valueType="num">
                                      <p:cBhvr>
                                        <p:cTn id="44" dur="3000"/>
                                        <p:tgtEl>
                                          <p:spTgt spid="22535"/>
                                        </p:tgtEl>
                                        <p:attrNameLst>
                                          <p:attrName>ppt_w</p:attrName>
                                        </p:attrNameLst>
                                      </p:cBhvr>
                                      <p:tavLst>
                                        <p:tav tm="0">
                                          <p:val>
                                            <p:strVal val="ppt_w"/>
                                          </p:val>
                                        </p:tav>
                                        <p:tav tm="100000">
                                          <p:val>
                                            <p:strVal val="ppt_w"/>
                                          </p:val>
                                        </p:tav>
                                      </p:tavLst>
                                    </p:anim>
                                    <p:anim calcmode="lin" valueType="num">
                                      <p:cBhvr>
                                        <p:cTn id="45" dur="3000"/>
                                        <p:tgtEl>
                                          <p:spTgt spid="22535"/>
                                        </p:tgtEl>
                                        <p:attrNameLst>
                                          <p:attrName>ppt_h</p:attrName>
                                        </p:attrNameLst>
                                      </p:cBhvr>
                                      <p:tavLst>
                                        <p:tav tm="0">
                                          <p:val>
                                            <p:strVal val="ppt_h"/>
                                          </p:val>
                                        </p:tav>
                                        <p:tav tm="100000">
                                          <p:val>
                                            <p:fltVal val="0"/>
                                          </p:val>
                                        </p:tav>
                                      </p:tavLst>
                                    </p:anim>
                                    <p:set>
                                      <p:cBhvr>
                                        <p:cTn id="46" dur="1" fill="hold">
                                          <p:stCondLst>
                                            <p:cond delay="2999"/>
                                          </p:stCondLst>
                                        </p:cTn>
                                        <p:tgtEl>
                                          <p:spTgt spid="22535"/>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5364"/>
                                        </p:tgtEl>
                                        <p:attrNameLst>
                                          <p:attrName>style.visibility</p:attrName>
                                        </p:attrNameLst>
                                      </p:cBhvr>
                                      <p:to>
                                        <p:strVal val="visible"/>
                                      </p:to>
                                    </p:set>
                                    <p:anim calcmode="lin" valueType="num">
                                      <p:cBhvr>
                                        <p:cTn id="49" dur="3000" fill="hold"/>
                                        <p:tgtEl>
                                          <p:spTgt spid="15364"/>
                                        </p:tgtEl>
                                        <p:attrNameLst>
                                          <p:attrName>ppt_w</p:attrName>
                                        </p:attrNameLst>
                                      </p:cBhvr>
                                      <p:tavLst>
                                        <p:tav tm="0">
                                          <p:val>
                                            <p:strVal val="4/3*#ppt_w"/>
                                          </p:val>
                                        </p:tav>
                                        <p:tav tm="100000">
                                          <p:val>
                                            <p:strVal val="#ppt_w"/>
                                          </p:val>
                                        </p:tav>
                                      </p:tavLst>
                                    </p:anim>
                                    <p:anim calcmode="lin" valueType="num">
                                      <p:cBhvr>
                                        <p:cTn id="50" dur="3000" fill="hold"/>
                                        <p:tgtEl>
                                          <p:spTgt spid="15364"/>
                                        </p:tgtEl>
                                        <p:attrNameLst>
                                          <p:attrName>ppt_h</p:attrName>
                                        </p:attrNameLst>
                                      </p:cBhvr>
                                      <p:tavLst>
                                        <p:tav tm="0">
                                          <p:val>
                                            <p:strVal val="4/3*#ppt_h"/>
                                          </p:val>
                                        </p:tav>
                                        <p:tav tm="100000">
                                          <p:val>
                                            <p:strVal val="#ppt_h"/>
                                          </p:val>
                                        </p:tav>
                                      </p:tavLst>
                                    </p:anim>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0251"/>
                                        </p:tgtEl>
                                        <p:attrNameLst>
                                          <p:attrName>style.visibility</p:attrName>
                                        </p:attrNameLst>
                                      </p:cBhvr>
                                      <p:to>
                                        <p:strVal val="visible"/>
                                      </p:to>
                                    </p:set>
                                    <p:animEffect transition="in" filter="fade">
                                      <p:cBhvr>
                                        <p:cTn id="54" dur="1000"/>
                                        <p:tgtEl>
                                          <p:spTgt spid="10251"/>
                                        </p:tgtEl>
                                      </p:cBhvr>
                                    </p:animEffect>
                                    <p:anim calcmode="lin" valueType="num">
                                      <p:cBhvr>
                                        <p:cTn id="55" dur="1000" fill="hold"/>
                                        <p:tgtEl>
                                          <p:spTgt spid="10251"/>
                                        </p:tgtEl>
                                        <p:attrNameLst>
                                          <p:attrName>ppt_x</p:attrName>
                                        </p:attrNameLst>
                                      </p:cBhvr>
                                      <p:tavLst>
                                        <p:tav tm="0">
                                          <p:val>
                                            <p:strVal val="#ppt_x-.1"/>
                                          </p:val>
                                        </p:tav>
                                        <p:tav tm="100000">
                                          <p:val>
                                            <p:strVal val="#ppt_x"/>
                                          </p:val>
                                        </p:tav>
                                      </p:tavLst>
                                    </p:anim>
                                    <p:anim calcmode="lin" valueType="num">
                                      <p:cBhvr>
                                        <p:cTn id="56" dur="1000" fill="hold"/>
                                        <p:tgtEl>
                                          <p:spTgt spid="102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animBg="1"/>
      <p:bldP spid="22536" grpId="0" animBg="1"/>
      <p:bldP spid="22537" grpId="0" animBg="1"/>
      <p:bldP spid="22538" grpId="0" animBg="1"/>
      <p:bldP spid="22539" grpId="0" animBg="1"/>
      <p:bldP spid="22540" grpId="0" animBg="1"/>
      <p:bldP spid="22541" grpId="0" animBg="1"/>
      <p:bldP spid="102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3jlrrX0v1qjm81go6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p:spPr>
      </p:pic>
      <p:sp>
        <p:nvSpPr>
          <p:cNvPr id="5" name="4 Rectángulo"/>
          <p:cNvSpPr/>
          <p:nvPr/>
        </p:nvSpPr>
        <p:spPr>
          <a:xfrm>
            <a:off x="900113" y="4776788"/>
            <a:ext cx="7429500" cy="538162"/>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900113" y="4178300"/>
            <a:ext cx="7429500" cy="479425"/>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900113" y="3517900"/>
            <a:ext cx="7429500" cy="539750"/>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900113" y="2857500"/>
            <a:ext cx="7429500" cy="539750"/>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900113" y="2197100"/>
            <a:ext cx="7429500" cy="541338"/>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900113" y="1477963"/>
            <a:ext cx="7429500" cy="598487"/>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900113" y="817563"/>
            <a:ext cx="7429500" cy="539750"/>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900113" y="157163"/>
            <a:ext cx="7429500" cy="539750"/>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276" name="Rectangle 12"/>
          <p:cNvSpPr>
            <a:spLocks noChangeArrowheads="1"/>
          </p:cNvSpPr>
          <p:nvPr/>
        </p:nvSpPr>
        <p:spPr bwMode="auto">
          <a:xfrm>
            <a:off x="755650" y="4873625"/>
            <a:ext cx="8064500" cy="646113"/>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Un busto decapitado de Alfonso XIII en Barcelona. Tras la proclamación de la República, el busto fue arrojado desde un balcón.</a:t>
            </a:r>
          </a:p>
        </p:txBody>
      </p:sp>
    </p:spTree>
  </p:cSld>
  <p:clrMapOvr>
    <a:masterClrMapping/>
  </p:clrMapOvr>
  <mc:AlternateContent xmlns:mc="http://schemas.openxmlformats.org/markup-compatibility/2006" xmlns:p14="http://schemas.microsoft.com/office/powerpoint/2010/main">
    <mc:Choice Requires="p14">
      <p:transition spd="slow" p14:dur="2250" advTm="18000">
        <p14:flythrough dir="ou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nodeType="withEffect">
                                  <p:stCondLst>
                                    <p:cond delay="0"/>
                                  </p:stCondLst>
                                  <p:childTnLst>
                                    <p:animEffect transition="out" filter="fade">
                                      <p:cBhvr>
                                        <p:cTn id="12" dur="3000"/>
                                        <p:tgtEl>
                                          <p:spTgt spid="7"/>
                                        </p:tgtEl>
                                      </p:cBhvr>
                                    </p:animEffect>
                                    <p:anim calcmode="lin" valueType="num">
                                      <p:cBhvr>
                                        <p:cTn id="13" dur="3000"/>
                                        <p:tgtEl>
                                          <p:spTgt spid="7"/>
                                        </p:tgtEl>
                                        <p:attrNameLst>
                                          <p:attrName>style.rotation</p:attrName>
                                        </p:attrNameLst>
                                      </p:cBhvr>
                                      <p:tavLst>
                                        <p:tav tm="0">
                                          <p:val>
                                            <p:fltVal val="0"/>
                                          </p:val>
                                        </p:tav>
                                        <p:tav tm="100000">
                                          <p:val>
                                            <p:fltVal val="720"/>
                                          </p:val>
                                        </p:tav>
                                      </p:tavLst>
                                    </p:anim>
                                    <p:anim calcmode="lin" valueType="num">
                                      <p:cBhvr>
                                        <p:cTn id="14" dur="3000"/>
                                        <p:tgtEl>
                                          <p:spTgt spid="7"/>
                                        </p:tgtEl>
                                        <p:attrNameLst>
                                          <p:attrName>ppt_h</p:attrName>
                                        </p:attrNameLst>
                                      </p:cBhvr>
                                      <p:tavLst>
                                        <p:tav tm="0">
                                          <p:val>
                                            <p:strVal val="ppt_h"/>
                                          </p:val>
                                        </p:tav>
                                        <p:tav tm="100000">
                                          <p:val>
                                            <p:fltVal val="0"/>
                                          </p:val>
                                        </p:tav>
                                      </p:tavLst>
                                    </p:anim>
                                    <p:anim calcmode="lin" valueType="num">
                                      <p:cBhvr>
                                        <p:cTn id="15" dur="3000"/>
                                        <p:tgtEl>
                                          <p:spTgt spid="7"/>
                                        </p:tgtEl>
                                        <p:attrNameLst>
                                          <p:attrName>ppt_w</p:attrName>
                                        </p:attrNameLst>
                                      </p:cBhvr>
                                      <p:tavLst>
                                        <p:tav tm="0">
                                          <p:val>
                                            <p:strVal val="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3000"/>
                                        <p:tgtEl>
                                          <p:spTgt spid="8"/>
                                        </p:tgtEl>
                                      </p:cBhvr>
                                    </p:animEffect>
                                    <p:anim calcmode="lin" valueType="num">
                                      <p:cBhvr>
                                        <p:cTn id="19" dur="3000"/>
                                        <p:tgtEl>
                                          <p:spTgt spid="8"/>
                                        </p:tgtEl>
                                        <p:attrNameLst>
                                          <p:attrName>style.rotation</p:attrName>
                                        </p:attrNameLst>
                                      </p:cBhvr>
                                      <p:tavLst>
                                        <p:tav tm="0">
                                          <p:val>
                                            <p:fltVal val="0"/>
                                          </p:val>
                                        </p:tav>
                                        <p:tav tm="100000">
                                          <p:val>
                                            <p:fltVal val="720"/>
                                          </p:val>
                                        </p:tav>
                                      </p:tavLst>
                                    </p:anim>
                                    <p:anim calcmode="lin" valueType="num">
                                      <p:cBhvr>
                                        <p:cTn id="20" dur="3000"/>
                                        <p:tgtEl>
                                          <p:spTgt spid="8"/>
                                        </p:tgtEl>
                                        <p:attrNameLst>
                                          <p:attrName>ppt_h</p:attrName>
                                        </p:attrNameLst>
                                      </p:cBhvr>
                                      <p:tavLst>
                                        <p:tav tm="0">
                                          <p:val>
                                            <p:strVal val="ppt_h"/>
                                          </p:val>
                                        </p:tav>
                                        <p:tav tm="100000">
                                          <p:val>
                                            <p:fltVal val="0"/>
                                          </p:val>
                                        </p:tav>
                                      </p:tavLst>
                                    </p:anim>
                                    <p:anim calcmode="lin" valueType="num">
                                      <p:cBhvr>
                                        <p:cTn id="21" dur="3000"/>
                                        <p:tgtEl>
                                          <p:spTgt spid="8"/>
                                        </p:tgtEl>
                                        <p:attrNameLst>
                                          <p:attrName>ppt_w</p:attrName>
                                        </p:attrNameLst>
                                      </p:cBhvr>
                                      <p:tavLst>
                                        <p:tav tm="0">
                                          <p:val>
                                            <p:strVal val="ppt_w"/>
                                          </p:val>
                                        </p:tav>
                                        <p:tav tm="100000">
                                          <p:val>
                                            <p:fltVal val="0"/>
                                          </p:val>
                                        </p:tav>
                                      </p:tavLst>
                                    </p:anim>
                                    <p:set>
                                      <p:cBhvr>
                                        <p:cTn id="22" dur="1" fill="hold">
                                          <p:stCondLst>
                                            <p:cond delay="2999"/>
                                          </p:stCondLst>
                                        </p:cTn>
                                        <p:tgtEl>
                                          <p:spTgt spid="8"/>
                                        </p:tgtEl>
                                        <p:attrNameLst>
                                          <p:attrName>style.visibility</p:attrName>
                                        </p:attrNameLst>
                                      </p:cBhvr>
                                      <p:to>
                                        <p:strVal val="hidden"/>
                                      </p:to>
                                    </p:set>
                                  </p:childTnLst>
                                </p:cTn>
                              </p:par>
                              <p:par>
                                <p:cTn id="23" presetID="35" presetClass="exit" presetSubtype="0" fill="hold" nodeType="withEffect">
                                  <p:stCondLst>
                                    <p:cond delay="0"/>
                                  </p:stCondLst>
                                  <p:childTnLst>
                                    <p:animEffect transition="out" filter="fade">
                                      <p:cBhvr>
                                        <p:cTn id="24" dur="3000"/>
                                        <p:tgtEl>
                                          <p:spTgt spid="10"/>
                                        </p:tgtEl>
                                      </p:cBhvr>
                                    </p:animEffect>
                                    <p:anim calcmode="lin" valueType="num">
                                      <p:cBhvr>
                                        <p:cTn id="25" dur="3000"/>
                                        <p:tgtEl>
                                          <p:spTgt spid="10"/>
                                        </p:tgtEl>
                                        <p:attrNameLst>
                                          <p:attrName>style.rotation</p:attrName>
                                        </p:attrNameLst>
                                      </p:cBhvr>
                                      <p:tavLst>
                                        <p:tav tm="0">
                                          <p:val>
                                            <p:fltVal val="0"/>
                                          </p:val>
                                        </p:tav>
                                        <p:tav tm="100000">
                                          <p:val>
                                            <p:fltVal val="720"/>
                                          </p:val>
                                        </p:tav>
                                      </p:tavLst>
                                    </p:anim>
                                    <p:anim calcmode="lin" valueType="num">
                                      <p:cBhvr>
                                        <p:cTn id="26" dur="3000"/>
                                        <p:tgtEl>
                                          <p:spTgt spid="10"/>
                                        </p:tgtEl>
                                        <p:attrNameLst>
                                          <p:attrName>ppt_h</p:attrName>
                                        </p:attrNameLst>
                                      </p:cBhvr>
                                      <p:tavLst>
                                        <p:tav tm="0">
                                          <p:val>
                                            <p:strVal val="ppt_h"/>
                                          </p:val>
                                        </p:tav>
                                        <p:tav tm="100000">
                                          <p:val>
                                            <p:fltVal val="0"/>
                                          </p:val>
                                        </p:tav>
                                      </p:tavLst>
                                    </p:anim>
                                    <p:anim calcmode="lin" valueType="num">
                                      <p:cBhvr>
                                        <p:cTn id="27" dur="3000"/>
                                        <p:tgtEl>
                                          <p:spTgt spid="10"/>
                                        </p:tgtEl>
                                        <p:attrNameLst>
                                          <p:attrName>ppt_w</p:attrName>
                                        </p:attrNameLst>
                                      </p:cBhvr>
                                      <p:tavLst>
                                        <p:tav tm="0">
                                          <p:val>
                                            <p:strVal val="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3000"/>
                                        <p:tgtEl>
                                          <p:spTgt spid="11"/>
                                        </p:tgtEl>
                                      </p:cBhvr>
                                    </p:animEffect>
                                    <p:anim calcmode="lin" valueType="num">
                                      <p:cBhvr>
                                        <p:cTn id="31" dur="3000"/>
                                        <p:tgtEl>
                                          <p:spTgt spid="11"/>
                                        </p:tgtEl>
                                        <p:attrNameLst>
                                          <p:attrName>style.rotation</p:attrName>
                                        </p:attrNameLst>
                                      </p:cBhvr>
                                      <p:tavLst>
                                        <p:tav tm="0">
                                          <p:val>
                                            <p:fltVal val="0"/>
                                          </p:val>
                                        </p:tav>
                                        <p:tav tm="100000">
                                          <p:val>
                                            <p:fltVal val="720"/>
                                          </p:val>
                                        </p:tav>
                                      </p:tavLst>
                                    </p:anim>
                                    <p:anim calcmode="lin" valueType="num">
                                      <p:cBhvr>
                                        <p:cTn id="32" dur="3000"/>
                                        <p:tgtEl>
                                          <p:spTgt spid="11"/>
                                        </p:tgtEl>
                                        <p:attrNameLst>
                                          <p:attrName>ppt_h</p:attrName>
                                        </p:attrNameLst>
                                      </p:cBhvr>
                                      <p:tavLst>
                                        <p:tav tm="0">
                                          <p:val>
                                            <p:strVal val="ppt_h"/>
                                          </p:val>
                                        </p:tav>
                                        <p:tav tm="100000">
                                          <p:val>
                                            <p:fltVal val="0"/>
                                          </p:val>
                                        </p:tav>
                                      </p:tavLst>
                                    </p:anim>
                                    <p:anim calcmode="lin" valueType="num">
                                      <p:cBhvr>
                                        <p:cTn id="33" dur="3000"/>
                                        <p:tgtEl>
                                          <p:spTgt spid="11"/>
                                        </p:tgtEl>
                                        <p:attrNameLst>
                                          <p:attrName>ppt_w</p:attrName>
                                        </p:attrNameLst>
                                      </p:cBhvr>
                                      <p:tavLst>
                                        <p:tav tm="0">
                                          <p:val>
                                            <p:strVal val="ppt_w"/>
                                          </p:val>
                                        </p:tav>
                                        <p:tav tm="100000">
                                          <p:val>
                                            <p:fltVal val="0"/>
                                          </p:val>
                                        </p:tav>
                                      </p:tavLst>
                                    </p:anim>
                                    <p:set>
                                      <p:cBhvr>
                                        <p:cTn id="34" dur="1" fill="hold">
                                          <p:stCondLst>
                                            <p:cond delay="2999"/>
                                          </p:stCondLst>
                                        </p:cTn>
                                        <p:tgtEl>
                                          <p:spTgt spid="11"/>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3000"/>
                                        <p:tgtEl>
                                          <p:spTgt spid="13"/>
                                        </p:tgtEl>
                                      </p:cBhvr>
                                    </p:animEffect>
                                    <p:anim calcmode="lin" valueType="num">
                                      <p:cBhvr>
                                        <p:cTn id="37" dur="3000"/>
                                        <p:tgtEl>
                                          <p:spTgt spid="13"/>
                                        </p:tgtEl>
                                        <p:attrNameLst>
                                          <p:attrName>style.rotation</p:attrName>
                                        </p:attrNameLst>
                                      </p:cBhvr>
                                      <p:tavLst>
                                        <p:tav tm="0">
                                          <p:val>
                                            <p:fltVal val="0"/>
                                          </p:val>
                                        </p:tav>
                                        <p:tav tm="100000">
                                          <p:val>
                                            <p:fltVal val="720"/>
                                          </p:val>
                                        </p:tav>
                                      </p:tavLst>
                                    </p:anim>
                                    <p:anim calcmode="lin" valueType="num">
                                      <p:cBhvr>
                                        <p:cTn id="38" dur="3000"/>
                                        <p:tgtEl>
                                          <p:spTgt spid="13"/>
                                        </p:tgtEl>
                                        <p:attrNameLst>
                                          <p:attrName>ppt_h</p:attrName>
                                        </p:attrNameLst>
                                      </p:cBhvr>
                                      <p:tavLst>
                                        <p:tav tm="0">
                                          <p:val>
                                            <p:strVal val="ppt_h"/>
                                          </p:val>
                                        </p:tav>
                                        <p:tav tm="100000">
                                          <p:val>
                                            <p:fltVal val="0"/>
                                          </p:val>
                                        </p:tav>
                                      </p:tavLst>
                                    </p:anim>
                                    <p:anim calcmode="lin" valueType="num">
                                      <p:cBhvr>
                                        <p:cTn id="39" dur="3000"/>
                                        <p:tgtEl>
                                          <p:spTgt spid="13"/>
                                        </p:tgtEl>
                                        <p:attrNameLst>
                                          <p:attrName>ppt_w</p:attrName>
                                        </p:attrNameLst>
                                      </p:cBhvr>
                                      <p:tavLst>
                                        <p:tav tm="0">
                                          <p:val>
                                            <p:strVal val="ppt_w"/>
                                          </p:val>
                                        </p:tav>
                                        <p:tav tm="100000">
                                          <p:val>
                                            <p:fltVal val="0"/>
                                          </p:val>
                                        </p:tav>
                                      </p:tavLst>
                                    </p:anim>
                                    <p:set>
                                      <p:cBhvr>
                                        <p:cTn id="40" dur="1" fill="hold">
                                          <p:stCondLst>
                                            <p:cond delay="2999"/>
                                          </p:stCondLst>
                                        </p:cTn>
                                        <p:tgtEl>
                                          <p:spTgt spid="13"/>
                                        </p:tgtEl>
                                        <p:attrNameLst>
                                          <p:attrName>style.visibility</p:attrName>
                                        </p:attrNameLst>
                                      </p:cBhvr>
                                      <p:to>
                                        <p:strVal val="hidden"/>
                                      </p:to>
                                    </p:set>
                                  </p:childTnLst>
                                </p:cTn>
                              </p:par>
                              <p:par>
                                <p:cTn id="41" presetID="35" presetClass="exit" presetSubtype="0" fill="hold" nodeType="withEffect">
                                  <p:stCondLst>
                                    <p:cond delay="0"/>
                                  </p:stCondLst>
                                  <p:childTnLst>
                                    <p:animEffect transition="out" filter="fade">
                                      <p:cBhvr>
                                        <p:cTn id="42" dur="3000"/>
                                        <p:tgtEl>
                                          <p:spTgt spid="14"/>
                                        </p:tgtEl>
                                      </p:cBhvr>
                                    </p:animEffect>
                                    <p:anim calcmode="lin" valueType="num">
                                      <p:cBhvr>
                                        <p:cTn id="43" dur="3000"/>
                                        <p:tgtEl>
                                          <p:spTgt spid="14"/>
                                        </p:tgtEl>
                                        <p:attrNameLst>
                                          <p:attrName>style.rotation</p:attrName>
                                        </p:attrNameLst>
                                      </p:cBhvr>
                                      <p:tavLst>
                                        <p:tav tm="0">
                                          <p:val>
                                            <p:fltVal val="0"/>
                                          </p:val>
                                        </p:tav>
                                        <p:tav tm="100000">
                                          <p:val>
                                            <p:fltVal val="720"/>
                                          </p:val>
                                        </p:tav>
                                      </p:tavLst>
                                    </p:anim>
                                    <p:anim calcmode="lin" valueType="num">
                                      <p:cBhvr>
                                        <p:cTn id="44" dur="3000"/>
                                        <p:tgtEl>
                                          <p:spTgt spid="14"/>
                                        </p:tgtEl>
                                        <p:attrNameLst>
                                          <p:attrName>ppt_h</p:attrName>
                                        </p:attrNameLst>
                                      </p:cBhvr>
                                      <p:tavLst>
                                        <p:tav tm="0">
                                          <p:val>
                                            <p:strVal val="ppt_h"/>
                                          </p:val>
                                        </p:tav>
                                        <p:tav tm="100000">
                                          <p:val>
                                            <p:fltVal val="0"/>
                                          </p:val>
                                        </p:tav>
                                      </p:tavLst>
                                    </p:anim>
                                    <p:anim calcmode="lin" valueType="num">
                                      <p:cBhvr>
                                        <p:cTn id="45" dur="3000"/>
                                        <p:tgtEl>
                                          <p:spTgt spid="14"/>
                                        </p:tgtEl>
                                        <p:attrNameLst>
                                          <p:attrName>ppt_w</p:attrName>
                                        </p:attrNameLst>
                                      </p:cBhvr>
                                      <p:tavLst>
                                        <p:tav tm="0">
                                          <p:val>
                                            <p:strVal val="ppt_w"/>
                                          </p:val>
                                        </p:tav>
                                        <p:tav tm="100000">
                                          <p:val>
                                            <p:fltVal val="0"/>
                                          </p:val>
                                        </p:tav>
                                      </p:tavLst>
                                    </p:anim>
                                    <p:set>
                                      <p:cBhvr>
                                        <p:cTn id="46" dur="1" fill="hold">
                                          <p:stCondLst>
                                            <p:cond delay="2999"/>
                                          </p:stCondLst>
                                        </p:cTn>
                                        <p:tgtEl>
                                          <p:spTgt spid="14"/>
                                        </p:tgtEl>
                                        <p:attrNameLst>
                                          <p:attrName>style.visibility</p:attrName>
                                        </p:attrNameLst>
                                      </p:cBhvr>
                                      <p:to>
                                        <p:strVal val="hidden"/>
                                      </p:to>
                                    </p:set>
                                  </p:childTnLst>
                                </p:cTn>
                              </p:par>
                              <p:par>
                                <p:cTn id="47" presetID="35" presetClass="exit" presetSubtype="0" fill="hold" nodeType="withEffect">
                                  <p:stCondLst>
                                    <p:cond delay="0"/>
                                  </p:stCondLst>
                                  <p:childTnLst>
                                    <p:animEffect transition="out" filter="fade">
                                      <p:cBhvr>
                                        <p:cTn id="48" dur="3000"/>
                                        <p:tgtEl>
                                          <p:spTgt spid="15"/>
                                        </p:tgtEl>
                                      </p:cBhvr>
                                    </p:animEffect>
                                    <p:anim calcmode="lin" valueType="num">
                                      <p:cBhvr>
                                        <p:cTn id="49" dur="3000"/>
                                        <p:tgtEl>
                                          <p:spTgt spid="15"/>
                                        </p:tgtEl>
                                        <p:attrNameLst>
                                          <p:attrName>style.rotation</p:attrName>
                                        </p:attrNameLst>
                                      </p:cBhvr>
                                      <p:tavLst>
                                        <p:tav tm="0">
                                          <p:val>
                                            <p:fltVal val="0"/>
                                          </p:val>
                                        </p:tav>
                                        <p:tav tm="100000">
                                          <p:val>
                                            <p:fltVal val="720"/>
                                          </p:val>
                                        </p:tav>
                                      </p:tavLst>
                                    </p:anim>
                                    <p:anim calcmode="lin" valueType="num">
                                      <p:cBhvr>
                                        <p:cTn id="50" dur="3000"/>
                                        <p:tgtEl>
                                          <p:spTgt spid="15"/>
                                        </p:tgtEl>
                                        <p:attrNameLst>
                                          <p:attrName>ppt_h</p:attrName>
                                        </p:attrNameLst>
                                      </p:cBhvr>
                                      <p:tavLst>
                                        <p:tav tm="0">
                                          <p:val>
                                            <p:strVal val="ppt_h"/>
                                          </p:val>
                                        </p:tav>
                                        <p:tav tm="100000">
                                          <p:val>
                                            <p:fltVal val="0"/>
                                          </p:val>
                                        </p:tav>
                                      </p:tavLst>
                                    </p:anim>
                                    <p:anim calcmode="lin" valueType="num">
                                      <p:cBhvr>
                                        <p:cTn id="51" dur="3000"/>
                                        <p:tgtEl>
                                          <p:spTgt spid="15"/>
                                        </p:tgtEl>
                                        <p:attrNameLst>
                                          <p:attrName>ppt_w</p:attrName>
                                        </p:attrNameLst>
                                      </p:cBhvr>
                                      <p:tavLst>
                                        <p:tav tm="0">
                                          <p:val>
                                            <p:strVal val="ppt_w"/>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3000"/>
                                        <p:tgtEl>
                                          <p:spTgt spid="4"/>
                                        </p:tgtEl>
                                      </p:cBhvr>
                                    </p:animEffect>
                                  </p:childTnLst>
                                </p:cTn>
                              </p:par>
                              <p:par>
                                <p:cTn id="56" presetID="23" presetClass="entr" presetSubtype="27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2/3*#ppt_w"/>
                                          </p:val>
                                        </p:tav>
                                        <p:tav tm="100000">
                                          <p:val>
                                            <p:strVal val="#ppt_w"/>
                                          </p:val>
                                        </p:tav>
                                      </p:tavLst>
                                    </p:anim>
                                    <p:anim calcmode="lin" valueType="num">
                                      <p:cBhvr>
                                        <p:cTn id="59" dur="3000" fill="hold"/>
                                        <p:tgtEl>
                                          <p:spTgt spid="4"/>
                                        </p:tgtEl>
                                        <p:attrNameLst>
                                          <p:attrName>ppt_h</p:attrName>
                                        </p:attrNameLst>
                                      </p:cBhvr>
                                      <p:tavLst>
                                        <p:tav tm="0">
                                          <p:val>
                                            <p:strVal val="2/3*#ppt_h"/>
                                          </p:val>
                                        </p:tav>
                                        <p:tav tm="100000">
                                          <p:val>
                                            <p:strVal val="#ppt_h"/>
                                          </p:val>
                                        </p:tav>
                                      </p:tavLst>
                                    </p:anim>
                                  </p:childTnLst>
                                </p:cTn>
                              </p:par>
                            </p:childTnLst>
                          </p:cTn>
                        </p:par>
                        <p:par>
                          <p:cTn id="60" fill="hold" nodeType="afterGroup">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1276"/>
                                        </p:tgtEl>
                                        <p:attrNameLst>
                                          <p:attrName>style.visibility</p:attrName>
                                        </p:attrNameLst>
                                      </p:cBhvr>
                                      <p:to>
                                        <p:strVal val="visible"/>
                                      </p:to>
                                    </p:set>
                                    <p:animEffect transition="in" filter="fade">
                                      <p:cBhvr>
                                        <p:cTn id="63" dur="1000"/>
                                        <p:tgtEl>
                                          <p:spTgt spid="11276"/>
                                        </p:tgtEl>
                                      </p:cBhvr>
                                    </p:animEffect>
                                    <p:anim calcmode="lin" valueType="num">
                                      <p:cBhvr>
                                        <p:cTn id="64" dur="1000" fill="hold"/>
                                        <p:tgtEl>
                                          <p:spTgt spid="11276"/>
                                        </p:tgtEl>
                                        <p:attrNameLst>
                                          <p:attrName>ppt_x</p:attrName>
                                        </p:attrNameLst>
                                      </p:cBhvr>
                                      <p:tavLst>
                                        <p:tav tm="0">
                                          <p:val>
                                            <p:strVal val="#ppt_x-.1"/>
                                          </p:val>
                                        </p:tav>
                                        <p:tav tm="100000">
                                          <p:val>
                                            <p:strVal val="#ppt_x"/>
                                          </p:val>
                                        </p:tav>
                                      </p:tavLst>
                                    </p:anim>
                                    <p:anim calcmode="lin" valueType="num">
                                      <p:cBhvr>
                                        <p:cTn id="65" dur="1000" fill="hold"/>
                                        <p:tgtEl>
                                          <p:spTgt spid="112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C:\Documents and Settings\Ana María\Escritorio\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Picture 2" descr="C:\Documents and Settings\Ana María\Escritorio\casaenmonte.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4" name="Picture 2" descr="C:\Documents and Settings\Ana María\Escritorio\casaenmonte.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12294" name="Rectangle 6"/>
          <p:cNvSpPr>
            <a:spLocks noChangeArrowheads="1"/>
          </p:cNvSpPr>
          <p:nvPr/>
        </p:nvSpPr>
        <p:spPr bwMode="auto">
          <a:xfrm>
            <a:off x="1403350" y="5161240"/>
            <a:ext cx="6019597"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Miguel de Unamuno en su oficina, el 29 de abril de 1931.</a:t>
            </a:r>
          </a:p>
        </p:txBody>
      </p:sp>
    </p:spTree>
  </p:cSld>
  <p:clrMapOvr>
    <a:masterClrMapping/>
  </p:clrMapOvr>
  <mc:AlternateContent xmlns:mc="http://schemas.openxmlformats.org/markup-compatibility/2006" xmlns:p14="http://schemas.microsoft.com/office/powerpoint/2010/main">
    <mc:Choice Requires="p14">
      <p:transition spd="slow" p14:dur="2500" advTm="13000">
        <p14:prism isContent="1" isInverted="1"/>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9"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par>
                                <p:cTn id="15" presetID="19"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fmla="#ppt_w*sin(2.5*pi*$)">
                                          <p:val>
                                            <p:fltVal val="0"/>
                                          </p:val>
                                        </p:tav>
                                        <p:tav tm="100000">
                                          <p:val>
                                            <p:fltVal val="1"/>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7"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1+#ppt_w/2"/>
                                          </p:val>
                                        </p:tav>
                                        <p:tav tm="100000">
                                          <p:val>
                                            <p:strVal val="#ppt_x"/>
                                          </p:val>
                                        </p:tav>
                                      </p:tavLst>
                                    </p:anim>
                                    <p:anim calcmode="lin" valueType="num">
                                      <p:cBhvr additive="base">
                                        <p:cTn id="22" dur="2000" fill="hold"/>
                                        <p:tgtEl>
                                          <p:spTgt spid="3"/>
                                        </p:tgtEl>
                                        <p:attrNameLst>
                                          <p:attrName>ppt_y</p:attrName>
                                        </p:attrNameLst>
                                      </p:cBhvr>
                                      <p:tavLst>
                                        <p:tav tm="0">
                                          <p:val>
                                            <p:strVal val="#ppt_y"/>
                                          </p:val>
                                        </p:tav>
                                        <p:tav tm="100000">
                                          <p:val>
                                            <p:strVal val="#ppt_y"/>
                                          </p:val>
                                        </p:tav>
                                      </p:tavLst>
                                    </p:anim>
                                  </p:childTnLst>
                                </p:cTn>
                              </p:par>
                              <p:par>
                                <p:cTn id="23" presetID="7"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7170"/>
                                        </p:tgtEl>
                                        <p:attrNameLst>
                                          <p:attrName>style.visibility</p:attrName>
                                        </p:attrNameLst>
                                      </p:cBhvr>
                                      <p:to>
                                        <p:strVal val="visible"/>
                                      </p:to>
                                    </p:set>
                                    <p:animEffect transition="in" filter="fade">
                                      <p:cBhvr>
                                        <p:cTn id="29" dur="3000"/>
                                        <p:tgtEl>
                                          <p:spTgt spid="7170"/>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294"/>
                                        </p:tgtEl>
                                        <p:attrNameLst>
                                          <p:attrName>style.visibility</p:attrName>
                                        </p:attrNameLst>
                                      </p:cBhvr>
                                      <p:to>
                                        <p:strVal val="visible"/>
                                      </p:to>
                                    </p:set>
                                    <p:animEffect transition="in" filter="fade">
                                      <p:cBhvr>
                                        <p:cTn id="33" dur="1000"/>
                                        <p:tgtEl>
                                          <p:spTgt spid="12294"/>
                                        </p:tgtEl>
                                      </p:cBhvr>
                                    </p:animEffect>
                                    <p:anim calcmode="lin" valueType="num">
                                      <p:cBhvr>
                                        <p:cTn id="34" dur="1000" fill="hold"/>
                                        <p:tgtEl>
                                          <p:spTgt spid="12294"/>
                                        </p:tgtEl>
                                        <p:attrNameLst>
                                          <p:attrName>ppt_x</p:attrName>
                                        </p:attrNameLst>
                                      </p:cBhvr>
                                      <p:tavLst>
                                        <p:tav tm="0">
                                          <p:val>
                                            <p:strVal val="#ppt_x-.1"/>
                                          </p:val>
                                        </p:tav>
                                        <p:tav tm="100000">
                                          <p:val>
                                            <p:strVal val="#ppt_x"/>
                                          </p:val>
                                        </p:tav>
                                      </p:tavLst>
                                    </p:anim>
                                    <p:anim calcmode="lin" valueType="num">
                                      <p:cBhvr>
                                        <p:cTn id="35" dur="1000" fill="hold"/>
                                        <p:tgtEl>
                                          <p:spTgt spid="122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p:spPr>
      </p:pic>
      <p:sp>
        <p:nvSpPr>
          <p:cNvPr id="5" name="4 Rectángulo"/>
          <p:cNvSpPr/>
          <p:nvPr/>
        </p:nvSpPr>
        <p:spPr>
          <a:xfrm>
            <a:off x="0" y="0"/>
            <a:ext cx="21240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7019925" y="0"/>
            <a:ext cx="21240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2124075" y="0"/>
            <a:ext cx="489585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320" name="Rectangle 8"/>
          <p:cNvSpPr>
            <a:spLocks noChangeArrowheads="1"/>
          </p:cNvSpPr>
          <p:nvPr/>
        </p:nvSpPr>
        <p:spPr bwMode="auto">
          <a:xfrm>
            <a:off x="827584" y="4657700"/>
            <a:ext cx="7740650"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Niceto Alcalá Zamora, presidente del primer Gobierno provisional de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la II República, con un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perrete</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La fotografía fue hecha en su casa el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17 de junio de 1931.</a:t>
            </a:r>
          </a:p>
        </p:txBody>
      </p:sp>
    </p:spTree>
  </p:cSld>
  <p:clrMapOvr>
    <a:masterClrMapping/>
  </p:clrMapOvr>
  <mc:AlternateContent xmlns:mc="http://schemas.openxmlformats.org/markup-compatibility/2006" xmlns:p14="http://schemas.microsoft.com/office/powerpoint/2010/main">
    <mc:Choice Requires="p14">
      <p:transition spd="slow" p14:dur="2500" advTm="22000">
        <p14:prism dir="u" isContent="1"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3000"/>
                                        <p:tgtEl>
                                          <p:spTgt spid="4"/>
                                        </p:tgtEl>
                                      </p:cBhvr>
                                    </p:animEffect>
                                  </p:childTnLst>
                                </p:cTn>
                              </p:par>
                              <p:par>
                                <p:cTn id="15" presetID="21"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2)">
                                      <p:cBhvr>
                                        <p:cTn id="17" dur="3000"/>
                                        <p:tgtEl>
                                          <p:spTgt spid="7"/>
                                        </p:tgtEl>
                                      </p:cBhvr>
                                    </p:animEffect>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3000"/>
                                        <p:tgtEl>
                                          <p:spTgt spid="5"/>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3320"/>
                                        </p:tgtEl>
                                        <p:attrNameLst>
                                          <p:attrName>style.visibility</p:attrName>
                                        </p:attrNameLst>
                                      </p:cBhvr>
                                      <p:to>
                                        <p:strVal val="visible"/>
                                      </p:to>
                                    </p:set>
                                    <p:animEffect transition="in" filter="fade">
                                      <p:cBhvr>
                                        <p:cTn id="24" dur="1000"/>
                                        <p:tgtEl>
                                          <p:spTgt spid="13320"/>
                                        </p:tgtEl>
                                      </p:cBhvr>
                                    </p:animEffect>
                                    <p:anim calcmode="lin" valueType="num">
                                      <p:cBhvr>
                                        <p:cTn id="25" dur="1000" fill="hold"/>
                                        <p:tgtEl>
                                          <p:spTgt spid="13320"/>
                                        </p:tgtEl>
                                        <p:attrNameLst>
                                          <p:attrName>ppt_x</p:attrName>
                                        </p:attrNameLst>
                                      </p:cBhvr>
                                      <p:tavLst>
                                        <p:tav tm="0">
                                          <p:val>
                                            <p:strVal val="#ppt_x-.1"/>
                                          </p:val>
                                        </p:tav>
                                        <p:tav tm="100000">
                                          <p:val>
                                            <p:strVal val="#ppt_x"/>
                                          </p:val>
                                        </p:tav>
                                      </p:tavLst>
                                    </p:anim>
                                    <p:anim calcmode="lin" valueType="num">
                                      <p:cBhvr>
                                        <p:cTn id="26" dur="1000" fill="hold"/>
                                        <p:tgtEl>
                                          <p:spTgt spid="133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33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rcRect/>
          <a:stretch>
            <a:fillRect/>
          </a:stretch>
        </p:blipFill>
        <p:spPr bwMode="auto">
          <a:xfrm>
            <a:off x="1042988" y="0"/>
            <a:ext cx="6985000" cy="5715000"/>
          </a:xfrm>
          <a:prstGeom prst="rect">
            <a:avLst/>
          </a:prstGeom>
          <a:noFill/>
          <a:ln w="9525">
            <a:noFill/>
            <a:miter lim="800000"/>
            <a:headEnd/>
            <a:tailEnd/>
          </a:ln>
        </p:spPr>
      </p:pic>
      <p:sp>
        <p:nvSpPr>
          <p:cNvPr id="5" name="4 Marco"/>
          <p:cNvSpPr/>
          <p:nvPr/>
        </p:nvSpPr>
        <p:spPr>
          <a:xfrm>
            <a:off x="0" y="0"/>
            <a:ext cx="1042988" cy="5715000"/>
          </a:xfrm>
          <a:prstGeom prst="frame">
            <a:avLst>
              <a:gd name="adj1" fmla="val 39149"/>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8027988" y="0"/>
            <a:ext cx="1116012" cy="5715000"/>
          </a:xfrm>
          <a:prstGeom prst="frame">
            <a:avLst>
              <a:gd name="adj1" fmla="val 39542"/>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7" name="6 Imagen" descr="5135054452_7dafe58c41_b.jpg"/>
          <p:cNvPicPr>
            <a:picLocks noChangeAspect="1"/>
          </p:cNvPicPr>
          <p:nvPr/>
        </p:nvPicPr>
        <p:blipFill>
          <a:blip r:embed="rId2" cstate="print"/>
          <a:srcRect/>
          <a:stretch>
            <a:fillRect/>
          </a:stretch>
        </p:blipFill>
        <p:spPr bwMode="auto">
          <a:xfrm>
            <a:off x="1042988" y="0"/>
            <a:ext cx="6985000" cy="5715000"/>
          </a:xfrm>
          <a:prstGeom prst="rect">
            <a:avLst/>
          </a:prstGeom>
          <a:noFill/>
          <a:ln w="9525">
            <a:noFill/>
            <a:miter lim="800000"/>
            <a:headEnd/>
            <a:tailEnd/>
          </a:ln>
        </p:spPr>
      </p:pic>
      <p:sp>
        <p:nvSpPr>
          <p:cNvPr id="8" name="7 Rectángulo"/>
          <p:cNvSpPr/>
          <p:nvPr/>
        </p:nvSpPr>
        <p:spPr>
          <a:xfrm>
            <a:off x="1042988" y="0"/>
            <a:ext cx="6985000" cy="5715000"/>
          </a:xfrm>
          <a:prstGeom prst="rect">
            <a:avLst/>
          </a:prstGeom>
          <a:solidFill>
            <a:schemeClr val="bg1">
              <a:lumMod val="50000"/>
              <a:lumOff val="50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6328" name="Rectangle 8"/>
          <p:cNvSpPr>
            <a:spLocks noChangeArrowheads="1"/>
          </p:cNvSpPr>
          <p:nvPr/>
        </p:nvSpPr>
        <p:spPr bwMode="auto">
          <a:xfrm>
            <a:off x="1547813" y="4945747"/>
            <a:ext cx="5848845"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Azaña en un discurso en la Academia Militar de Toledo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7 de octubre de 1931.</a:t>
            </a: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4" presetClass="exit" presetSubtype="32" fill="hold" nodeType="withEffect">
                                  <p:stCondLst>
                                    <p:cond delay="0"/>
                                  </p:stCondLst>
                                  <p:childTnLst>
                                    <p:animEffect transition="out" filter="box(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16" fill="hold" nodeType="withEffect">
                                  <p:stCondLst>
                                    <p:cond delay="0"/>
                                  </p:stCondLst>
                                  <p:childTnLst>
                                    <p:animEffect transition="out" filter="box(in)">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6328"/>
                                        </p:tgtEl>
                                        <p:attrNameLst>
                                          <p:attrName>style.visibility</p:attrName>
                                        </p:attrNameLst>
                                      </p:cBhvr>
                                      <p:to>
                                        <p:strVal val="visible"/>
                                      </p:to>
                                    </p:set>
                                    <p:animEffect transition="in" filter="fade">
                                      <p:cBhvr>
                                        <p:cTn id="30" dur="1000"/>
                                        <p:tgtEl>
                                          <p:spTgt spid="56328"/>
                                        </p:tgtEl>
                                      </p:cBhvr>
                                    </p:animEffect>
                                    <p:anim calcmode="lin" valueType="num">
                                      <p:cBhvr>
                                        <p:cTn id="31" dur="1000" fill="hold"/>
                                        <p:tgtEl>
                                          <p:spTgt spid="56328"/>
                                        </p:tgtEl>
                                        <p:attrNameLst>
                                          <p:attrName>ppt_x</p:attrName>
                                        </p:attrNameLst>
                                      </p:cBhvr>
                                      <p:tavLst>
                                        <p:tav tm="0">
                                          <p:val>
                                            <p:strVal val="#ppt_x-.1"/>
                                          </p:val>
                                        </p:tav>
                                        <p:tav tm="100000">
                                          <p:val>
                                            <p:strVal val="#ppt_x"/>
                                          </p:val>
                                        </p:tav>
                                      </p:tavLst>
                                    </p:anim>
                                    <p:anim calcmode="lin" valueType="num">
                                      <p:cBhvr>
                                        <p:cTn id="32" dur="1000" fill="hold"/>
                                        <p:tgtEl>
                                          <p:spTgt spid="563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sitos.jpg"/>
          <p:cNvPicPr>
            <a:picLocks noChangeAspect="1"/>
          </p:cNvPicPr>
          <p:nvPr/>
        </p:nvPicPr>
        <p:blipFill>
          <a:blip r:embed="rId2" cstate="print"/>
          <a:srcRect/>
          <a:stretch>
            <a:fillRect/>
          </a:stretch>
        </p:blipFill>
        <p:spPr bwMode="auto">
          <a:xfrm>
            <a:off x="0" y="-166688"/>
            <a:ext cx="9144000" cy="6264276"/>
          </a:xfrm>
          <a:prstGeom prst="rect">
            <a:avLst/>
          </a:prstGeom>
          <a:noFill/>
          <a:ln w="9525">
            <a:noFill/>
            <a:miter lim="800000"/>
            <a:headEnd/>
            <a:tailEnd/>
          </a:ln>
        </p:spPr>
      </p:pic>
      <p:sp>
        <p:nvSpPr>
          <p:cNvPr id="5" name="4 Rectángulo"/>
          <p:cNvSpPr/>
          <p:nvPr/>
        </p:nvSpPr>
        <p:spPr>
          <a:xfrm>
            <a:off x="3286125" y="417513"/>
            <a:ext cx="2571750"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6215063" y="417513"/>
            <a:ext cx="2643187"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428625" y="417513"/>
            <a:ext cx="2562225"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3286125" y="2857500"/>
            <a:ext cx="2571750"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6215063" y="2857500"/>
            <a:ext cx="2643187"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428625" y="2857500"/>
            <a:ext cx="2562225"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346" name="Rectangle 10"/>
          <p:cNvSpPr>
            <a:spLocks noChangeArrowheads="1"/>
          </p:cNvSpPr>
          <p:nvPr/>
        </p:nvSpPr>
        <p:spPr bwMode="auto">
          <a:xfrm>
            <a:off x="250825" y="5345390"/>
            <a:ext cx="8250977"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Pío Baroja, en la biblioteca de su casa de Madrid, el 24 de noviembre de 1931.</a:t>
            </a:r>
          </a:p>
        </p:txBody>
      </p:sp>
    </p:spTree>
  </p:cSld>
  <p:clrMapOvr>
    <a:masterClrMapping/>
  </p:clrMapOvr>
  <mc:AlternateContent xmlns:mc="http://schemas.openxmlformats.org/markup-compatibility/2006" xmlns:p14="http://schemas.microsoft.com/office/powerpoint/2010/main">
    <mc:Choice Requires="p14">
      <p:transition spd="slow" p14:dur="2250" advTm="15000">
        <p:cut thruBlk="1"/>
      </p:transition>
    </mc:Choice>
    <mc:Fallback xmlns="">
      <p:transition spd="slow" advTm="15000">
        <p:cut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2000"/>
                                        <p:tgtEl>
                                          <p:spTgt spid="4"/>
                                        </p:tgtEl>
                                      </p:cBhvr>
                                    </p:animEffec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4346"/>
                                        </p:tgtEl>
                                        <p:attrNameLst>
                                          <p:attrName>style.visibility</p:attrName>
                                        </p:attrNameLst>
                                      </p:cBhvr>
                                      <p:to>
                                        <p:strVal val="visible"/>
                                      </p:to>
                                    </p:set>
                                    <p:animEffect transition="in" filter="fade">
                                      <p:cBhvr>
                                        <p:cTn id="33" dur="1000"/>
                                        <p:tgtEl>
                                          <p:spTgt spid="14346"/>
                                        </p:tgtEl>
                                      </p:cBhvr>
                                    </p:animEffect>
                                    <p:anim calcmode="lin" valueType="num">
                                      <p:cBhvr>
                                        <p:cTn id="34" dur="1000" fill="hold"/>
                                        <p:tgtEl>
                                          <p:spTgt spid="14346"/>
                                        </p:tgtEl>
                                        <p:attrNameLst>
                                          <p:attrName>ppt_x</p:attrName>
                                        </p:attrNameLst>
                                      </p:cBhvr>
                                      <p:tavLst>
                                        <p:tav tm="0">
                                          <p:val>
                                            <p:strVal val="#ppt_x-.1"/>
                                          </p:val>
                                        </p:tav>
                                        <p:tav tm="100000">
                                          <p:val>
                                            <p:strVal val="#ppt_x"/>
                                          </p:val>
                                        </p:tav>
                                      </p:tavLst>
                                    </p:anim>
                                    <p:anim calcmode="lin" valueType="num">
                                      <p:cBhvr>
                                        <p:cTn id="35" dur="1000" fill="hold"/>
                                        <p:tgtEl>
                                          <p:spTgt spid="143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6qxnu3ds1qjm81go6_r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Proceso"/>
          <p:cNvSpPr/>
          <p:nvPr/>
        </p:nvSpPr>
        <p:spPr>
          <a:xfrm>
            <a:off x="0" y="457200"/>
            <a:ext cx="1187450"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roceso"/>
          <p:cNvSpPr/>
          <p:nvPr/>
        </p:nvSpPr>
        <p:spPr>
          <a:xfrm>
            <a:off x="1187450" y="457200"/>
            <a:ext cx="1163638"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roceso"/>
          <p:cNvSpPr/>
          <p:nvPr/>
        </p:nvSpPr>
        <p:spPr>
          <a:xfrm>
            <a:off x="2339975" y="457200"/>
            <a:ext cx="1228725"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roceso"/>
          <p:cNvSpPr/>
          <p:nvPr/>
        </p:nvSpPr>
        <p:spPr>
          <a:xfrm>
            <a:off x="3563938" y="457200"/>
            <a:ext cx="1008062"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Proceso"/>
          <p:cNvSpPr/>
          <p:nvPr/>
        </p:nvSpPr>
        <p:spPr>
          <a:xfrm>
            <a:off x="4572000" y="476250"/>
            <a:ext cx="1008063"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Proceso"/>
          <p:cNvSpPr/>
          <p:nvPr/>
        </p:nvSpPr>
        <p:spPr>
          <a:xfrm>
            <a:off x="5508625" y="457200"/>
            <a:ext cx="1150938"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Proceso"/>
          <p:cNvSpPr/>
          <p:nvPr/>
        </p:nvSpPr>
        <p:spPr>
          <a:xfrm>
            <a:off x="6659563" y="457200"/>
            <a:ext cx="1219200"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Proceso"/>
          <p:cNvSpPr/>
          <p:nvPr/>
        </p:nvSpPr>
        <p:spPr>
          <a:xfrm>
            <a:off x="7878763" y="457200"/>
            <a:ext cx="1265237"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1331913" y="4945063"/>
            <a:ext cx="6696075" cy="647700"/>
          </a:xfrm>
          <a:prstGeom prst="rect">
            <a:avLst/>
          </a:prstGeom>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Guardia Civil arresta a un hombre en la calle </a:t>
            </a:r>
            <a:r>
              <a:rPr lang="es-ES" i="1" dirty="0" err="1" smtClean="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Sabastída</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 Barcelona en 1933.</a:t>
            </a:r>
          </a:p>
        </p:txBody>
      </p:sp>
    </p:spTree>
  </p:cSld>
  <p:clrMapOvr>
    <a:masterClrMapping/>
  </p:clrMapOvr>
  <mc:AlternateContent xmlns:mc="http://schemas.openxmlformats.org/markup-compatibility/2006" xmlns:p14="http://schemas.microsoft.com/office/powerpoint/2010/main">
    <mc:Choice Requires="p14">
      <p:transition spd="slow" p14:dur="2250" advTm="15000">
        <p:pull/>
      </p:transition>
    </mc:Choice>
    <mc:Fallback xmlns="">
      <p:transition spd="slow" advTm="15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1+ppt_h/2"/>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0-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1+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0-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1+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0-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4"/>
                                        </p:tgtEl>
                                        <p:attrNameLst>
                                          <p:attrName>ppt_x</p:attrName>
                                        </p:attrNameLst>
                                      </p:cBhvr>
                                      <p:tavLst>
                                        <p:tav tm="0">
                                          <p:val>
                                            <p:strVal val="ppt_x"/>
                                          </p:val>
                                        </p:tav>
                                        <p:tav tm="100000">
                                          <p:val>
                                            <p:strVal val="ppt_x"/>
                                          </p:val>
                                        </p:tav>
                                      </p:tavLst>
                                    </p:anim>
                                    <p:anim calcmode="lin" valueType="num">
                                      <p:cBhvr additive="base">
                                        <p:cTn id="35" dur="3000"/>
                                        <p:tgtEl>
                                          <p:spTgt spid="14"/>
                                        </p:tgtEl>
                                        <p:attrNameLst>
                                          <p:attrName>ppt_y</p:attrName>
                                        </p:attrNameLst>
                                      </p:cBhvr>
                                      <p:tavLst>
                                        <p:tav tm="0">
                                          <p:val>
                                            <p:strVal val="ppt_y"/>
                                          </p:val>
                                        </p:tav>
                                        <p:tav tm="100000">
                                          <p:val>
                                            <p:strVal val="0-ppt_h/2"/>
                                          </p:val>
                                        </p:tav>
                                      </p:tavLst>
                                    </p:anim>
                                    <p:set>
                                      <p:cBhvr>
                                        <p:cTn id="36" dur="1" fill="hold">
                                          <p:stCondLst>
                                            <p:cond delay="2999"/>
                                          </p:stCondLst>
                                        </p:cTn>
                                        <p:tgtEl>
                                          <p:spTgt spid="14"/>
                                        </p:tgtEl>
                                        <p:attrNameLst>
                                          <p:attrName>style.visibility</p:attrName>
                                        </p:attrNameLst>
                                      </p:cBhvr>
                                      <p:to>
                                        <p:strVal val="hidden"/>
                                      </p:to>
                                    </p:set>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2000"/>
                                        <p:tgtEl>
                                          <p:spTgt spid="4"/>
                                        </p:tgtEl>
                                      </p:cBhvr>
                                    </p:animEffec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strVal val="4/3*#ppt_w"/>
                                          </p:val>
                                        </p:tav>
                                        <p:tav tm="100000">
                                          <p:val>
                                            <p:strVal val="#ppt_w"/>
                                          </p:val>
                                        </p:tav>
                                      </p:tavLst>
                                    </p:anim>
                                    <p:anim calcmode="lin" valueType="num">
                                      <p:cBhvr>
                                        <p:cTn id="43" dur="3000" fill="hold"/>
                                        <p:tgtEl>
                                          <p:spTgt spid="4"/>
                                        </p:tgtEl>
                                        <p:attrNameLst>
                                          <p:attrName>ppt_h</p:attrName>
                                        </p:attrNameLst>
                                      </p:cBhvr>
                                      <p:tavLst>
                                        <p:tav tm="0">
                                          <p:val>
                                            <p:strVal val="4/3*#ppt_h"/>
                                          </p:val>
                                        </p:tav>
                                        <p:tav tm="100000">
                                          <p:val>
                                            <p:strVal val="#ppt_h"/>
                                          </p:val>
                                        </p:tav>
                                      </p:tavLst>
                                    </p:anim>
                                  </p:childTnLst>
                                </p:cTn>
                              </p:par>
                            </p:childTnLst>
                          </p:cTn>
                        </p:par>
                        <p:par>
                          <p:cTn id="44" fill="hold" nodeType="afterGroup">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6388" name="Picture 5" descr="1266531578nx1146k"/>
          <p:cNvPicPr>
            <a:picLocks noChangeAspect="1" noChangeArrowheads="1"/>
          </p:cNvPicPr>
          <p:nvPr/>
        </p:nvPicPr>
        <p:blipFill>
          <a:blip r:embed="rId2" cstate="print"/>
          <a:srcRect/>
          <a:stretch>
            <a:fillRect/>
          </a:stretch>
        </p:blipFill>
        <p:spPr bwMode="auto">
          <a:xfrm>
            <a:off x="0" y="9525"/>
            <a:ext cx="9144000" cy="5697538"/>
          </a:xfrm>
          <a:prstGeom prst="rect">
            <a:avLst/>
          </a:prstGeom>
          <a:noFill/>
          <a:ln w="9525">
            <a:noFill/>
            <a:miter lim="800000"/>
            <a:headEnd/>
            <a:tailEnd/>
          </a:ln>
        </p:spPr>
      </p:pic>
      <p:sp>
        <p:nvSpPr>
          <p:cNvPr id="23559" name="AutoShape 7"/>
          <p:cNvSpPr>
            <a:spLocks noChangeArrowheads="1"/>
          </p:cNvSpPr>
          <p:nvPr/>
        </p:nvSpPr>
        <p:spPr bwMode="auto">
          <a:xfrm rot="5400000">
            <a:off x="1547812" y="-1714500"/>
            <a:ext cx="6048376" cy="9144000"/>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2" name="AutoShape 10"/>
          <p:cNvSpPr>
            <a:spLocks noChangeArrowheads="1"/>
          </p:cNvSpPr>
          <p:nvPr/>
        </p:nvSpPr>
        <p:spPr bwMode="auto">
          <a:xfrm flipH="1">
            <a:off x="0" y="2857500"/>
            <a:ext cx="9144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3" name="AutoShape 11"/>
          <p:cNvSpPr>
            <a:spLocks noChangeArrowheads="1"/>
          </p:cNvSpPr>
          <p:nvPr/>
        </p:nvSpPr>
        <p:spPr bwMode="auto">
          <a:xfrm flipH="1" flipV="1">
            <a:off x="0" y="0"/>
            <a:ext cx="9144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4" name="AutoShape 12"/>
          <p:cNvSpPr>
            <a:spLocks noChangeArrowheads="1"/>
          </p:cNvSpPr>
          <p:nvPr/>
        </p:nvSpPr>
        <p:spPr bwMode="auto">
          <a:xfrm flipH="1">
            <a:off x="0" y="3638550"/>
            <a:ext cx="9144000" cy="207645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5" name="AutoShape 13"/>
          <p:cNvSpPr>
            <a:spLocks noChangeArrowheads="1"/>
          </p:cNvSpPr>
          <p:nvPr/>
        </p:nvSpPr>
        <p:spPr bwMode="auto">
          <a:xfrm flipH="1" flipV="1">
            <a:off x="0" y="0"/>
            <a:ext cx="9144000" cy="19573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6" name="AutoShape 14"/>
          <p:cNvSpPr>
            <a:spLocks noChangeArrowheads="1"/>
          </p:cNvSpPr>
          <p:nvPr/>
        </p:nvSpPr>
        <p:spPr bwMode="auto">
          <a:xfrm flipH="1" flipV="1">
            <a:off x="0" y="0"/>
            <a:ext cx="9144000" cy="10572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7" name="AutoShape 15"/>
          <p:cNvSpPr>
            <a:spLocks noChangeArrowheads="1"/>
          </p:cNvSpPr>
          <p:nvPr/>
        </p:nvSpPr>
        <p:spPr bwMode="auto">
          <a:xfrm flipH="1">
            <a:off x="0" y="4657725"/>
            <a:ext cx="9144000" cy="10572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6396" name="Rectangle 12"/>
          <p:cNvSpPr>
            <a:spLocks noChangeArrowheads="1"/>
          </p:cNvSpPr>
          <p:nvPr/>
        </p:nvSpPr>
        <p:spPr bwMode="auto">
          <a:xfrm>
            <a:off x="2484438" y="5161726"/>
            <a:ext cx="3732112" cy="40011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sz="2000"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Bilbao el 6 de octubre de 1934.</a:t>
            </a:r>
          </a:p>
        </p:txBody>
      </p:sp>
    </p:spTree>
  </p:cSld>
  <p:clrMapOvr>
    <a:masterClrMapping/>
  </p:clrMapOvr>
  <mc:AlternateContent xmlns:mc="http://schemas.openxmlformats.org/markup-compatibility/2006" xmlns:p14="http://schemas.microsoft.com/office/powerpoint/2010/main">
    <mc:Choice Requires="p14">
      <p:transition spd="slow" p14:dur="2250" advTm="11000">
        <p:pull dir="r"/>
      </p:transition>
    </mc:Choice>
    <mc:Fallback xmlns="">
      <p:transition spd="slow" advTm="11000">
        <p:pull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23567"/>
                                        </p:tgtEl>
                                        <p:attrNameLst>
                                          <p:attrName>ppt_x</p:attrName>
                                        </p:attrNameLst>
                                      </p:cBhvr>
                                      <p:tavLst>
                                        <p:tav tm="0">
                                          <p:val>
                                            <p:strVal val="ppt_x"/>
                                          </p:val>
                                        </p:tav>
                                        <p:tav tm="100000">
                                          <p:val>
                                            <p:strVal val="ppt_x"/>
                                          </p:val>
                                        </p:tav>
                                      </p:tavLst>
                                    </p:anim>
                                    <p:anim calcmode="lin" valueType="num">
                                      <p:cBhvr>
                                        <p:cTn id="7" dur="3000"/>
                                        <p:tgtEl>
                                          <p:spTgt spid="23567"/>
                                        </p:tgtEl>
                                        <p:attrNameLst>
                                          <p:attrName>ppt_y</p:attrName>
                                        </p:attrNameLst>
                                      </p:cBhvr>
                                      <p:tavLst>
                                        <p:tav tm="0">
                                          <p:val>
                                            <p:strVal val="ppt_y"/>
                                          </p:val>
                                        </p:tav>
                                        <p:tav tm="100000">
                                          <p:val>
                                            <p:strVal val="ppt_y+ppt_h/2"/>
                                          </p:val>
                                        </p:tav>
                                      </p:tavLst>
                                    </p:anim>
                                    <p:anim calcmode="lin" valueType="num">
                                      <p:cBhvr>
                                        <p:cTn id="8" dur="3000"/>
                                        <p:tgtEl>
                                          <p:spTgt spid="23567"/>
                                        </p:tgtEl>
                                        <p:attrNameLst>
                                          <p:attrName>ppt_w</p:attrName>
                                        </p:attrNameLst>
                                      </p:cBhvr>
                                      <p:tavLst>
                                        <p:tav tm="0">
                                          <p:val>
                                            <p:strVal val="ppt_w"/>
                                          </p:val>
                                        </p:tav>
                                        <p:tav tm="100000">
                                          <p:val>
                                            <p:strVal val="ppt_w"/>
                                          </p:val>
                                        </p:tav>
                                      </p:tavLst>
                                    </p:anim>
                                    <p:anim calcmode="lin" valueType="num">
                                      <p:cBhvr>
                                        <p:cTn id="9" dur="3000"/>
                                        <p:tgtEl>
                                          <p:spTgt spid="23567"/>
                                        </p:tgtEl>
                                        <p:attrNameLst>
                                          <p:attrName>ppt_h</p:attrName>
                                        </p:attrNameLst>
                                      </p:cBhvr>
                                      <p:tavLst>
                                        <p:tav tm="0">
                                          <p:val>
                                            <p:strVal val="ppt_h"/>
                                          </p:val>
                                        </p:tav>
                                        <p:tav tm="100000">
                                          <p:val>
                                            <p:fltVal val="0"/>
                                          </p:val>
                                        </p:tav>
                                      </p:tavLst>
                                    </p:anim>
                                    <p:set>
                                      <p:cBhvr>
                                        <p:cTn id="10" dur="1" fill="hold">
                                          <p:stCondLst>
                                            <p:cond delay="2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3564"/>
                                        </p:tgtEl>
                                        <p:attrNameLst>
                                          <p:attrName>ppt_x</p:attrName>
                                        </p:attrNameLst>
                                      </p:cBhvr>
                                      <p:tavLst>
                                        <p:tav tm="0">
                                          <p:val>
                                            <p:strVal val="ppt_x"/>
                                          </p:val>
                                        </p:tav>
                                        <p:tav tm="100000">
                                          <p:val>
                                            <p:strVal val="ppt_x"/>
                                          </p:val>
                                        </p:tav>
                                      </p:tavLst>
                                    </p:anim>
                                    <p:anim calcmode="lin" valueType="num">
                                      <p:cBhvr>
                                        <p:cTn id="13" dur="3000"/>
                                        <p:tgtEl>
                                          <p:spTgt spid="23564"/>
                                        </p:tgtEl>
                                        <p:attrNameLst>
                                          <p:attrName>ppt_y</p:attrName>
                                        </p:attrNameLst>
                                      </p:cBhvr>
                                      <p:tavLst>
                                        <p:tav tm="0">
                                          <p:val>
                                            <p:strVal val="ppt_y"/>
                                          </p:val>
                                        </p:tav>
                                        <p:tav tm="100000">
                                          <p:val>
                                            <p:strVal val="ppt_y+ppt_h/2"/>
                                          </p:val>
                                        </p:tav>
                                      </p:tavLst>
                                    </p:anim>
                                    <p:anim calcmode="lin" valueType="num">
                                      <p:cBhvr>
                                        <p:cTn id="14" dur="3000"/>
                                        <p:tgtEl>
                                          <p:spTgt spid="23564"/>
                                        </p:tgtEl>
                                        <p:attrNameLst>
                                          <p:attrName>ppt_w</p:attrName>
                                        </p:attrNameLst>
                                      </p:cBhvr>
                                      <p:tavLst>
                                        <p:tav tm="0">
                                          <p:val>
                                            <p:strVal val="ppt_w"/>
                                          </p:val>
                                        </p:tav>
                                        <p:tav tm="100000">
                                          <p:val>
                                            <p:strVal val="ppt_w"/>
                                          </p:val>
                                        </p:tav>
                                      </p:tavLst>
                                    </p:anim>
                                    <p:anim calcmode="lin" valueType="num">
                                      <p:cBhvr>
                                        <p:cTn id="15" dur="3000"/>
                                        <p:tgtEl>
                                          <p:spTgt spid="23564"/>
                                        </p:tgtEl>
                                        <p:attrNameLst>
                                          <p:attrName>ppt_h</p:attrName>
                                        </p:attrNameLst>
                                      </p:cBhvr>
                                      <p:tavLst>
                                        <p:tav tm="0">
                                          <p:val>
                                            <p:strVal val="ppt_h"/>
                                          </p:val>
                                        </p:tav>
                                        <p:tav tm="100000">
                                          <p:val>
                                            <p:fltVal val="0"/>
                                          </p:val>
                                        </p:tav>
                                      </p:tavLst>
                                    </p:anim>
                                    <p:set>
                                      <p:cBhvr>
                                        <p:cTn id="16" dur="1" fill="hold">
                                          <p:stCondLst>
                                            <p:cond delay="2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3562"/>
                                        </p:tgtEl>
                                        <p:attrNameLst>
                                          <p:attrName>ppt_x</p:attrName>
                                        </p:attrNameLst>
                                      </p:cBhvr>
                                      <p:tavLst>
                                        <p:tav tm="0">
                                          <p:val>
                                            <p:strVal val="ppt_x"/>
                                          </p:val>
                                        </p:tav>
                                        <p:tav tm="100000">
                                          <p:val>
                                            <p:strVal val="ppt_x"/>
                                          </p:val>
                                        </p:tav>
                                      </p:tavLst>
                                    </p:anim>
                                    <p:anim calcmode="lin" valueType="num">
                                      <p:cBhvr>
                                        <p:cTn id="19" dur="3000"/>
                                        <p:tgtEl>
                                          <p:spTgt spid="23562"/>
                                        </p:tgtEl>
                                        <p:attrNameLst>
                                          <p:attrName>ppt_y</p:attrName>
                                        </p:attrNameLst>
                                      </p:cBhvr>
                                      <p:tavLst>
                                        <p:tav tm="0">
                                          <p:val>
                                            <p:strVal val="ppt_y"/>
                                          </p:val>
                                        </p:tav>
                                        <p:tav tm="100000">
                                          <p:val>
                                            <p:strVal val="ppt_y+ppt_h/2"/>
                                          </p:val>
                                        </p:tav>
                                      </p:tavLst>
                                    </p:anim>
                                    <p:anim calcmode="lin" valueType="num">
                                      <p:cBhvr>
                                        <p:cTn id="20" dur="3000"/>
                                        <p:tgtEl>
                                          <p:spTgt spid="23562"/>
                                        </p:tgtEl>
                                        <p:attrNameLst>
                                          <p:attrName>ppt_w</p:attrName>
                                        </p:attrNameLst>
                                      </p:cBhvr>
                                      <p:tavLst>
                                        <p:tav tm="0">
                                          <p:val>
                                            <p:strVal val="ppt_w"/>
                                          </p:val>
                                        </p:tav>
                                        <p:tav tm="100000">
                                          <p:val>
                                            <p:strVal val="ppt_w"/>
                                          </p:val>
                                        </p:tav>
                                      </p:tavLst>
                                    </p:anim>
                                    <p:anim calcmode="lin" valueType="num">
                                      <p:cBhvr>
                                        <p:cTn id="21" dur="3000"/>
                                        <p:tgtEl>
                                          <p:spTgt spid="23562"/>
                                        </p:tgtEl>
                                        <p:attrNameLst>
                                          <p:attrName>ppt_h</p:attrName>
                                        </p:attrNameLst>
                                      </p:cBhvr>
                                      <p:tavLst>
                                        <p:tav tm="0">
                                          <p:val>
                                            <p:strVal val="ppt_h"/>
                                          </p:val>
                                        </p:tav>
                                        <p:tav tm="100000">
                                          <p:val>
                                            <p:fltVal val="0"/>
                                          </p:val>
                                        </p:tav>
                                      </p:tavLst>
                                    </p:anim>
                                    <p:set>
                                      <p:cBhvr>
                                        <p:cTn id="22" dur="1" fill="hold">
                                          <p:stCondLst>
                                            <p:cond delay="2999"/>
                                          </p:stCondLst>
                                        </p:cTn>
                                        <p:tgtEl>
                                          <p:spTgt spid="23562"/>
                                        </p:tgtEl>
                                        <p:attrNameLst>
                                          <p:attrName>style.visibility</p:attrName>
                                        </p:attrNameLst>
                                      </p:cBhvr>
                                      <p:to>
                                        <p:strVal val="hidden"/>
                                      </p:to>
                                    </p:set>
                                  </p:childTnLst>
                                </p:cTn>
                              </p:par>
                              <p:par>
                                <p:cTn id="23" presetID="17" presetClass="exit" presetSubtype="1" fill="hold" grpId="0" nodeType="withEffect">
                                  <p:stCondLst>
                                    <p:cond delay="0"/>
                                  </p:stCondLst>
                                  <p:childTnLst>
                                    <p:anim calcmode="lin" valueType="num">
                                      <p:cBhvr>
                                        <p:cTn id="24" dur="3000"/>
                                        <p:tgtEl>
                                          <p:spTgt spid="23566"/>
                                        </p:tgtEl>
                                        <p:attrNameLst>
                                          <p:attrName>ppt_x</p:attrName>
                                        </p:attrNameLst>
                                      </p:cBhvr>
                                      <p:tavLst>
                                        <p:tav tm="0">
                                          <p:val>
                                            <p:strVal val="ppt_x"/>
                                          </p:val>
                                        </p:tav>
                                        <p:tav tm="100000">
                                          <p:val>
                                            <p:strVal val="ppt_x"/>
                                          </p:val>
                                        </p:tav>
                                      </p:tavLst>
                                    </p:anim>
                                    <p:anim calcmode="lin" valueType="num">
                                      <p:cBhvr>
                                        <p:cTn id="25" dur="3000"/>
                                        <p:tgtEl>
                                          <p:spTgt spid="23566"/>
                                        </p:tgtEl>
                                        <p:attrNameLst>
                                          <p:attrName>ppt_y</p:attrName>
                                        </p:attrNameLst>
                                      </p:cBhvr>
                                      <p:tavLst>
                                        <p:tav tm="0">
                                          <p:val>
                                            <p:strVal val="ppt_y"/>
                                          </p:val>
                                        </p:tav>
                                        <p:tav tm="100000">
                                          <p:val>
                                            <p:strVal val="ppt_y-ppt_h/2"/>
                                          </p:val>
                                        </p:tav>
                                      </p:tavLst>
                                    </p:anim>
                                    <p:anim calcmode="lin" valueType="num">
                                      <p:cBhvr>
                                        <p:cTn id="26" dur="3000"/>
                                        <p:tgtEl>
                                          <p:spTgt spid="23566"/>
                                        </p:tgtEl>
                                        <p:attrNameLst>
                                          <p:attrName>ppt_w</p:attrName>
                                        </p:attrNameLst>
                                      </p:cBhvr>
                                      <p:tavLst>
                                        <p:tav tm="0">
                                          <p:val>
                                            <p:strVal val="ppt_w"/>
                                          </p:val>
                                        </p:tav>
                                        <p:tav tm="100000">
                                          <p:val>
                                            <p:strVal val="ppt_w"/>
                                          </p:val>
                                        </p:tav>
                                      </p:tavLst>
                                    </p:anim>
                                    <p:anim calcmode="lin" valueType="num">
                                      <p:cBhvr>
                                        <p:cTn id="27" dur="3000"/>
                                        <p:tgtEl>
                                          <p:spTgt spid="23566"/>
                                        </p:tgtEl>
                                        <p:attrNameLst>
                                          <p:attrName>ppt_h</p:attrName>
                                        </p:attrNameLst>
                                      </p:cBhvr>
                                      <p:tavLst>
                                        <p:tav tm="0">
                                          <p:val>
                                            <p:strVal val="ppt_h"/>
                                          </p:val>
                                        </p:tav>
                                        <p:tav tm="100000">
                                          <p:val>
                                            <p:fltVal val="0"/>
                                          </p:val>
                                        </p:tav>
                                      </p:tavLst>
                                    </p:anim>
                                    <p:set>
                                      <p:cBhvr>
                                        <p:cTn id="28" dur="1" fill="hold">
                                          <p:stCondLst>
                                            <p:cond delay="2999"/>
                                          </p:stCondLst>
                                        </p:cTn>
                                        <p:tgtEl>
                                          <p:spTgt spid="23566"/>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3000"/>
                                        <p:tgtEl>
                                          <p:spTgt spid="23565"/>
                                        </p:tgtEl>
                                        <p:attrNameLst>
                                          <p:attrName>ppt_x</p:attrName>
                                        </p:attrNameLst>
                                      </p:cBhvr>
                                      <p:tavLst>
                                        <p:tav tm="0">
                                          <p:val>
                                            <p:strVal val="ppt_x"/>
                                          </p:val>
                                        </p:tav>
                                        <p:tav tm="100000">
                                          <p:val>
                                            <p:strVal val="ppt_x"/>
                                          </p:val>
                                        </p:tav>
                                      </p:tavLst>
                                    </p:anim>
                                    <p:anim calcmode="lin" valueType="num">
                                      <p:cBhvr>
                                        <p:cTn id="31" dur="3000"/>
                                        <p:tgtEl>
                                          <p:spTgt spid="23565"/>
                                        </p:tgtEl>
                                        <p:attrNameLst>
                                          <p:attrName>ppt_y</p:attrName>
                                        </p:attrNameLst>
                                      </p:cBhvr>
                                      <p:tavLst>
                                        <p:tav tm="0">
                                          <p:val>
                                            <p:strVal val="ppt_y"/>
                                          </p:val>
                                        </p:tav>
                                        <p:tav tm="100000">
                                          <p:val>
                                            <p:strVal val="ppt_y-ppt_h/2"/>
                                          </p:val>
                                        </p:tav>
                                      </p:tavLst>
                                    </p:anim>
                                    <p:anim calcmode="lin" valueType="num">
                                      <p:cBhvr>
                                        <p:cTn id="32" dur="3000"/>
                                        <p:tgtEl>
                                          <p:spTgt spid="23565"/>
                                        </p:tgtEl>
                                        <p:attrNameLst>
                                          <p:attrName>ppt_w</p:attrName>
                                        </p:attrNameLst>
                                      </p:cBhvr>
                                      <p:tavLst>
                                        <p:tav tm="0">
                                          <p:val>
                                            <p:strVal val="ppt_w"/>
                                          </p:val>
                                        </p:tav>
                                        <p:tav tm="100000">
                                          <p:val>
                                            <p:strVal val="ppt_w"/>
                                          </p:val>
                                        </p:tav>
                                      </p:tavLst>
                                    </p:anim>
                                    <p:anim calcmode="lin" valueType="num">
                                      <p:cBhvr>
                                        <p:cTn id="33" dur="3000"/>
                                        <p:tgtEl>
                                          <p:spTgt spid="23565"/>
                                        </p:tgtEl>
                                        <p:attrNameLst>
                                          <p:attrName>ppt_h</p:attrName>
                                        </p:attrNameLst>
                                      </p:cBhvr>
                                      <p:tavLst>
                                        <p:tav tm="0">
                                          <p:val>
                                            <p:strVal val="ppt_h"/>
                                          </p:val>
                                        </p:tav>
                                        <p:tav tm="100000">
                                          <p:val>
                                            <p:fltVal val="0"/>
                                          </p:val>
                                        </p:tav>
                                      </p:tavLst>
                                    </p:anim>
                                    <p:set>
                                      <p:cBhvr>
                                        <p:cTn id="34" dur="1" fill="hold">
                                          <p:stCondLst>
                                            <p:cond delay="2999"/>
                                          </p:stCondLst>
                                        </p:cTn>
                                        <p:tgtEl>
                                          <p:spTgt spid="2356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3563"/>
                                        </p:tgtEl>
                                        <p:attrNameLst>
                                          <p:attrName>ppt_x</p:attrName>
                                        </p:attrNameLst>
                                      </p:cBhvr>
                                      <p:tavLst>
                                        <p:tav tm="0">
                                          <p:val>
                                            <p:strVal val="ppt_x"/>
                                          </p:val>
                                        </p:tav>
                                        <p:tav tm="100000">
                                          <p:val>
                                            <p:strVal val="ppt_x"/>
                                          </p:val>
                                        </p:tav>
                                      </p:tavLst>
                                    </p:anim>
                                    <p:anim calcmode="lin" valueType="num">
                                      <p:cBhvr>
                                        <p:cTn id="37" dur="3000"/>
                                        <p:tgtEl>
                                          <p:spTgt spid="23563"/>
                                        </p:tgtEl>
                                        <p:attrNameLst>
                                          <p:attrName>ppt_y</p:attrName>
                                        </p:attrNameLst>
                                      </p:cBhvr>
                                      <p:tavLst>
                                        <p:tav tm="0">
                                          <p:val>
                                            <p:strVal val="ppt_y"/>
                                          </p:val>
                                        </p:tav>
                                        <p:tav tm="100000">
                                          <p:val>
                                            <p:strVal val="ppt_y-ppt_h/2"/>
                                          </p:val>
                                        </p:tav>
                                      </p:tavLst>
                                    </p:anim>
                                    <p:anim calcmode="lin" valueType="num">
                                      <p:cBhvr>
                                        <p:cTn id="38" dur="3000"/>
                                        <p:tgtEl>
                                          <p:spTgt spid="23563"/>
                                        </p:tgtEl>
                                        <p:attrNameLst>
                                          <p:attrName>ppt_w</p:attrName>
                                        </p:attrNameLst>
                                      </p:cBhvr>
                                      <p:tavLst>
                                        <p:tav tm="0">
                                          <p:val>
                                            <p:strVal val="ppt_w"/>
                                          </p:val>
                                        </p:tav>
                                        <p:tav tm="100000">
                                          <p:val>
                                            <p:strVal val="ppt_w"/>
                                          </p:val>
                                        </p:tav>
                                      </p:tavLst>
                                    </p:anim>
                                    <p:anim calcmode="lin" valueType="num">
                                      <p:cBhvr>
                                        <p:cTn id="39" dur="3000"/>
                                        <p:tgtEl>
                                          <p:spTgt spid="23563"/>
                                        </p:tgtEl>
                                        <p:attrNameLst>
                                          <p:attrName>ppt_h</p:attrName>
                                        </p:attrNameLst>
                                      </p:cBhvr>
                                      <p:tavLst>
                                        <p:tav tm="0">
                                          <p:val>
                                            <p:strVal val="ppt_h"/>
                                          </p:val>
                                        </p:tav>
                                        <p:tav tm="100000">
                                          <p:val>
                                            <p:fltVal val="0"/>
                                          </p:val>
                                        </p:tav>
                                      </p:tavLst>
                                    </p:anim>
                                    <p:set>
                                      <p:cBhvr>
                                        <p:cTn id="40" dur="1" fill="hold">
                                          <p:stCondLst>
                                            <p:cond delay="2999"/>
                                          </p:stCondLst>
                                        </p:cTn>
                                        <p:tgtEl>
                                          <p:spTgt spid="23563"/>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3559"/>
                                        </p:tgtEl>
                                        <p:attrNameLst>
                                          <p:attrName>ppt_x</p:attrName>
                                        </p:attrNameLst>
                                      </p:cBhvr>
                                      <p:tavLst>
                                        <p:tav tm="0">
                                          <p:val>
                                            <p:strVal val="ppt_x"/>
                                          </p:val>
                                        </p:tav>
                                        <p:tav tm="100000">
                                          <p:val>
                                            <p:strVal val="ppt_x-ppt_w/2"/>
                                          </p:val>
                                        </p:tav>
                                      </p:tavLst>
                                    </p:anim>
                                    <p:anim calcmode="lin" valueType="num">
                                      <p:cBhvr>
                                        <p:cTn id="43" dur="3000"/>
                                        <p:tgtEl>
                                          <p:spTgt spid="23559"/>
                                        </p:tgtEl>
                                        <p:attrNameLst>
                                          <p:attrName>ppt_y</p:attrName>
                                        </p:attrNameLst>
                                      </p:cBhvr>
                                      <p:tavLst>
                                        <p:tav tm="0">
                                          <p:val>
                                            <p:strVal val="ppt_y"/>
                                          </p:val>
                                        </p:tav>
                                        <p:tav tm="100000">
                                          <p:val>
                                            <p:strVal val="ppt_y"/>
                                          </p:val>
                                        </p:tav>
                                      </p:tavLst>
                                    </p:anim>
                                    <p:anim calcmode="lin" valueType="num">
                                      <p:cBhvr>
                                        <p:cTn id="44" dur="3000"/>
                                        <p:tgtEl>
                                          <p:spTgt spid="23559"/>
                                        </p:tgtEl>
                                        <p:attrNameLst>
                                          <p:attrName>ppt_w</p:attrName>
                                        </p:attrNameLst>
                                      </p:cBhvr>
                                      <p:tavLst>
                                        <p:tav tm="0">
                                          <p:val>
                                            <p:strVal val="ppt_w"/>
                                          </p:val>
                                        </p:tav>
                                        <p:tav tm="100000">
                                          <p:val>
                                            <p:fltVal val="0"/>
                                          </p:val>
                                        </p:tav>
                                      </p:tavLst>
                                    </p:anim>
                                    <p:anim calcmode="lin" valueType="num">
                                      <p:cBhvr>
                                        <p:cTn id="45" dur="3000"/>
                                        <p:tgtEl>
                                          <p:spTgt spid="23559"/>
                                        </p:tgtEl>
                                        <p:attrNameLst>
                                          <p:attrName>ppt_h</p:attrName>
                                        </p:attrNameLst>
                                      </p:cBhvr>
                                      <p:tavLst>
                                        <p:tav tm="0">
                                          <p:val>
                                            <p:strVal val="ppt_h"/>
                                          </p:val>
                                        </p:tav>
                                        <p:tav tm="100000">
                                          <p:val>
                                            <p:strVal val="ppt_h"/>
                                          </p:val>
                                        </p:tav>
                                      </p:tavLst>
                                    </p:anim>
                                    <p:set>
                                      <p:cBhvr>
                                        <p:cTn id="46" dur="1" fill="hold">
                                          <p:stCondLst>
                                            <p:cond delay="2999"/>
                                          </p:stCondLst>
                                        </p:cTn>
                                        <p:tgtEl>
                                          <p:spTgt spid="23559"/>
                                        </p:tgtEl>
                                        <p:attrNameLst>
                                          <p:attrName>style.visibility</p:attrName>
                                        </p:attrNameLst>
                                      </p:cBhvr>
                                      <p:to>
                                        <p:strVal val="hidden"/>
                                      </p:to>
                                    </p:set>
                                  </p:childTnLst>
                                </p:cTn>
                              </p:par>
                              <p:par>
                                <p:cTn id="47" presetID="7" presetClass="entr" presetSubtype="2" fill="hold" nodeType="withEffect">
                                  <p:stCondLst>
                                    <p:cond delay="0"/>
                                  </p:stCondLst>
                                  <p:childTnLst>
                                    <p:set>
                                      <p:cBhvr>
                                        <p:cTn id="48" dur="1" fill="hold">
                                          <p:stCondLst>
                                            <p:cond delay="0"/>
                                          </p:stCondLst>
                                        </p:cTn>
                                        <p:tgtEl>
                                          <p:spTgt spid="16388"/>
                                        </p:tgtEl>
                                        <p:attrNameLst>
                                          <p:attrName>style.visibility</p:attrName>
                                        </p:attrNameLst>
                                      </p:cBhvr>
                                      <p:to>
                                        <p:strVal val="visible"/>
                                      </p:to>
                                    </p:set>
                                    <p:anim calcmode="lin" valueType="num">
                                      <p:cBhvr additive="base">
                                        <p:cTn id="49" dur="3000" fill="hold"/>
                                        <p:tgtEl>
                                          <p:spTgt spid="16388"/>
                                        </p:tgtEl>
                                        <p:attrNameLst>
                                          <p:attrName>ppt_x</p:attrName>
                                        </p:attrNameLst>
                                      </p:cBhvr>
                                      <p:tavLst>
                                        <p:tav tm="0">
                                          <p:val>
                                            <p:strVal val="1+#ppt_w/2"/>
                                          </p:val>
                                        </p:tav>
                                        <p:tav tm="100000">
                                          <p:val>
                                            <p:strVal val="#ppt_x"/>
                                          </p:val>
                                        </p:tav>
                                      </p:tavLst>
                                    </p:anim>
                                    <p:anim calcmode="lin" valueType="num">
                                      <p:cBhvr additive="base">
                                        <p:cTn id="50" dur="3000" fill="hold"/>
                                        <p:tgtEl>
                                          <p:spTgt spid="16388"/>
                                        </p:tgtEl>
                                        <p:attrNameLst>
                                          <p:attrName>ppt_y</p:attrName>
                                        </p:attrNameLst>
                                      </p:cBhvr>
                                      <p:tavLst>
                                        <p:tav tm="0">
                                          <p:val>
                                            <p:strVal val="#ppt_y"/>
                                          </p:val>
                                        </p:tav>
                                        <p:tav tm="100000">
                                          <p:val>
                                            <p:strVal val="#ppt_y"/>
                                          </p:val>
                                        </p:tav>
                                      </p:tavLst>
                                    </p:anim>
                                  </p:childTnLst>
                                </p:cTn>
                              </p:par>
                              <p:par>
                                <p:cTn id="51" presetID="3" presetClass="entr" presetSubtype="5" fill="hold" nodeType="withEffect">
                                  <p:stCondLst>
                                    <p:cond delay="0"/>
                                  </p:stCondLst>
                                  <p:childTnLst>
                                    <p:set>
                                      <p:cBhvr>
                                        <p:cTn id="52" dur="1" fill="hold">
                                          <p:stCondLst>
                                            <p:cond delay="0"/>
                                          </p:stCondLst>
                                        </p:cTn>
                                        <p:tgtEl>
                                          <p:spTgt spid="16388"/>
                                        </p:tgtEl>
                                        <p:attrNameLst>
                                          <p:attrName>style.visibility</p:attrName>
                                        </p:attrNameLst>
                                      </p:cBhvr>
                                      <p:to>
                                        <p:strVal val="visible"/>
                                      </p:to>
                                    </p:set>
                                    <p:animEffect transition="in" filter="blinds(vertical)">
                                      <p:cBhvr>
                                        <p:cTn id="53" dur="3000"/>
                                        <p:tgtEl>
                                          <p:spTgt spid="16388"/>
                                        </p:tgtEl>
                                      </p:cBhvr>
                                    </p:animEffect>
                                  </p:childTnLst>
                                </p:cTn>
                              </p:par>
                            </p:childTnLst>
                          </p:cTn>
                        </p:par>
                        <p:par>
                          <p:cTn id="54" fill="hold" nodeType="afterGroup">
                            <p:stCondLst>
                              <p:cond delay="3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6396"/>
                                        </p:tgtEl>
                                        <p:attrNameLst>
                                          <p:attrName>style.visibility</p:attrName>
                                        </p:attrNameLst>
                                      </p:cBhvr>
                                      <p:to>
                                        <p:strVal val="visible"/>
                                      </p:to>
                                    </p:set>
                                    <p:animEffect transition="in" filter="fade">
                                      <p:cBhvr>
                                        <p:cTn id="57" dur="1000"/>
                                        <p:tgtEl>
                                          <p:spTgt spid="16396"/>
                                        </p:tgtEl>
                                      </p:cBhvr>
                                    </p:animEffect>
                                    <p:anim calcmode="lin" valueType="num">
                                      <p:cBhvr>
                                        <p:cTn id="58" dur="1000" fill="hold"/>
                                        <p:tgtEl>
                                          <p:spTgt spid="16396"/>
                                        </p:tgtEl>
                                        <p:attrNameLst>
                                          <p:attrName>ppt_x</p:attrName>
                                        </p:attrNameLst>
                                      </p:cBhvr>
                                      <p:tavLst>
                                        <p:tav tm="0">
                                          <p:val>
                                            <p:strVal val="#ppt_x-.1"/>
                                          </p:val>
                                        </p:tav>
                                        <p:tav tm="100000">
                                          <p:val>
                                            <p:strVal val="#ppt_x"/>
                                          </p:val>
                                        </p:tav>
                                      </p:tavLst>
                                    </p:anim>
                                    <p:anim calcmode="lin" valueType="num">
                                      <p:cBhvr>
                                        <p:cTn id="59" dur="1000" fill="hold"/>
                                        <p:tgtEl>
                                          <p:spTgt spid="163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2" grpId="0" animBg="1"/>
      <p:bldP spid="23563" grpId="0" animBg="1"/>
      <p:bldP spid="23564" grpId="0" animBg="1"/>
      <p:bldP spid="23565" grpId="0" animBg="1"/>
      <p:bldP spid="23566" grpId="0" animBg="1"/>
      <p:bldP spid="23567" grpId="0" animBg="1"/>
      <p:bldP spid="163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p:spPr>
      </p:pic>
      <p:sp>
        <p:nvSpPr>
          <p:cNvPr id="5" name="4 Trapecio"/>
          <p:cNvSpPr/>
          <p:nvPr/>
        </p:nvSpPr>
        <p:spPr>
          <a:xfrm rot="5400000">
            <a:off x="858044" y="15628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206750" y="1714501"/>
            <a:ext cx="5159375" cy="228600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70643" y="15628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292600" y="1628776"/>
            <a:ext cx="5159375" cy="24574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a:off x="-1285081" y="15501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rot="5400000" flipV="1">
            <a:off x="5278437" y="1571626"/>
            <a:ext cx="5159375" cy="25717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1331913" y="5160963"/>
            <a:ext cx="6840537" cy="36988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 campesino arando frente a la catedral de Loyola en 1935.</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withEffect">
                                  <p:stCondLst>
                                    <p:cond delay="0"/>
                                  </p:stCondLst>
                                  <p:childTnLst>
                                    <p:animScale>
                                      <p:cBhvr>
                                        <p:cTn id="6" dur="3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3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strVal val="ppt_h"/>
                                          </p:val>
                                        </p:tav>
                                      </p:tavLst>
                                    </p:anim>
                                    <p:set>
                                      <p:cBhvr>
                                        <p:cTn id="24" dur="1" fill="hold">
                                          <p:stCondLst>
                                            <p:cond delay="2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3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000" fill="hold"/>
                                        <p:tgtEl>
                                          <p:spTgt spid="7"/>
                                        </p:tgtEl>
                                        <p:attrNameLst>
                                          <p:attrName>ppt_w</p:attrName>
                                        </p:attrNameLst>
                                      </p:cBhvr>
                                      <p:tavLst>
                                        <p:tav tm="0">
                                          <p:val>
                                            <p:fltVal val="0"/>
                                          </p:val>
                                        </p:tav>
                                        <p:tav tm="100000">
                                          <p:val>
                                            <p:strVal val="#ppt_w"/>
                                          </p:val>
                                        </p:tav>
                                      </p:tavLst>
                                    </p:anim>
                                    <p:anim calcmode="lin" valueType="num">
                                      <p:cBhvr>
                                        <p:cTn id="30" dur="3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strVal val="ppt_h"/>
                                          </p:val>
                                        </p:tav>
                                      </p:tavLst>
                                    </p:anim>
                                    <p:set>
                                      <p:cBhvr>
                                        <p:cTn id="34" dur="1" fill="hold">
                                          <p:stCondLst>
                                            <p:cond delay="2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3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6" presetClass="emph" presetSubtype="0" fill="hold" nodeType="withEffect">
                                  <p:stCondLst>
                                    <p:cond delay="0"/>
                                  </p:stCondLst>
                                  <p:childTnLst>
                                    <p:animScale>
                                      <p:cBhvr>
                                        <p:cTn id="46" dur="3000" fill="hold"/>
                                        <p:tgtEl>
                                          <p:spTgt spid="9"/>
                                        </p:tgtEl>
                                      </p:cBhvr>
                                      <p:by x="150000" y="150000"/>
                                    </p:animScale>
                                  </p:childTnLst>
                                </p:cTn>
                              </p:par>
                              <p:par>
                                <p:cTn id="47" presetID="17" presetClass="entr" presetSubtype="10"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strVal val="#ppt_h"/>
                                          </p:val>
                                        </p:tav>
                                        <p:tav tm="100000">
                                          <p:val>
                                            <p:strVal val="#ppt_h"/>
                                          </p:val>
                                        </p:tav>
                                      </p:tavLst>
                                    </p:anim>
                                  </p:childTnLst>
                                </p:cTn>
                              </p:par>
                              <p:par>
                                <p:cTn id="51" presetID="17" presetClass="exit" presetSubtype="10" fill="hold" nodeType="withEffect">
                                  <p:stCondLst>
                                    <p:cond delay="0"/>
                                  </p:stCondLst>
                                  <p:childTnLst>
                                    <p:anim calcmode="lin" valueType="num">
                                      <p:cBhvr>
                                        <p:cTn id="52" dur="3000"/>
                                        <p:tgtEl>
                                          <p:spTgt spid="9"/>
                                        </p:tgtEl>
                                        <p:attrNameLst>
                                          <p:attrName>ppt_w</p:attrName>
                                        </p:attrNameLst>
                                      </p:cBhvr>
                                      <p:tavLst>
                                        <p:tav tm="0">
                                          <p:val>
                                            <p:strVal val="ppt_w"/>
                                          </p:val>
                                        </p:tav>
                                        <p:tav tm="100000">
                                          <p:val>
                                            <p:fltVal val="0"/>
                                          </p:val>
                                        </p:tav>
                                      </p:tavLst>
                                    </p:anim>
                                    <p:anim calcmode="lin" valueType="num">
                                      <p:cBhvr>
                                        <p:cTn id="53" dur="3000"/>
                                        <p:tgtEl>
                                          <p:spTgt spid="9"/>
                                        </p:tgtEl>
                                        <p:attrNameLst>
                                          <p:attrName>ppt_h</p:attrName>
                                        </p:attrNameLst>
                                      </p:cBhvr>
                                      <p:tavLst>
                                        <p:tav tm="0">
                                          <p:val>
                                            <p:strVal val="ppt_h"/>
                                          </p:val>
                                        </p:tav>
                                        <p:tav tm="100000">
                                          <p:val>
                                            <p:strVal val="ppt_h"/>
                                          </p:val>
                                        </p:tav>
                                      </p:tavLst>
                                    </p:anim>
                                    <p:set>
                                      <p:cBhvr>
                                        <p:cTn id="54" dur="1" fill="hold">
                                          <p:stCondLst>
                                            <p:cond delay="2999"/>
                                          </p:stCondLst>
                                        </p:cTn>
                                        <p:tgtEl>
                                          <p:spTgt spid="9"/>
                                        </p:tgtEl>
                                        <p:attrNameLst>
                                          <p:attrName>style.visibility</p:attrName>
                                        </p:attrNameLst>
                                      </p:cBhvr>
                                      <p:to>
                                        <p:strVal val="hidden"/>
                                      </p:to>
                                    </p:set>
                                  </p:childTnLst>
                                </p:cTn>
                              </p:par>
                              <p:par>
                                <p:cTn id="55" presetID="6" presetClass="emph" presetSubtype="0" fill="hold" nodeType="withEffect">
                                  <p:stCondLst>
                                    <p:cond delay="0"/>
                                  </p:stCondLst>
                                  <p:childTnLst>
                                    <p:animScale>
                                      <p:cBhvr>
                                        <p:cTn id="56" dur="3000" fill="hold"/>
                                        <p:tgtEl>
                                          <p:spTgt spid="10"/>
                                        </p:tgtEl>
                                      </p:cBhvr>
                                      <p:by x="150000" y="150000"/>
                                    </p:animScale>
                                  </p:childTnLst>
                                </p:cTn>
                              </p:par>
                              <p:par>
                                <p:cTn id="57" presetID="17"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p:val>
                                            <p:fltVal val="0"/>
                                          </p:val>
                                        </p:tav>
                                        <p:tav tm="100000">
                                          <p:val>
                                            <p:strVal val="#ppt_w"/>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7" presetClass="exit" presetSubtype="10" fill="hold" nodeType="withEffect">
                                  <p:stCondLst>
                                    <p:cond delay="0"/>
                                  </p:stCondLst>
                                  <p:childTnLst>
                                    <p:anim calcmode="lin" valueType="num">
                                      <p:cBhvr>
                                        <p:cTn id="62" dur="3000"/>
                                        <p:tgtEl>
                                          <p:spTgt spid="10"/>
                                        </p:tgtEl>
                                        <p:attrNameLst>
                                          <p:attrName>ppt_w</p:attrName>
                                        </p:attrNameLst>
                                      </p:cBhvr>
                                      <p:tavLst>
                                        <p:tav tm="0">
                                          <p:val>
                                            <p:strVal val="ppt_w"/>
                                          </p:val>
                                        </p:tav>
                                        <p:tav tm="100000">
                                          <p:val>
                                            <p:fltVal val="0"/>
                                          </p:val>
                                        </p:tav>
                                      </p:tavLst>
                                    </p:anim>
                                    <p:anim calcmode="lin" valueType="num">
                                      <p:cBhvr>
                                        <p:cTn id="63" dur="3000"/>
                                        <p:tgtEl>
                                          <p:spTgt spid="10"/>
                                        </p:tgtEl>
                                        <p:attrNameLst>
                                          <p:attrName>ppt_h</p:attrName>
                                        </p:attrNameLst>
                                      </p:cBhvr>
                                      <p:tavLst>
                                        <p:tav tm="0">
                                          <p:val>
                                            <p:strVal val="ppt_h"/>
                                          </p:val>
                                        </p:tav>
                                        <p:tav tm="100000">
                                          <p:val>
                                            <p:strVal val="ppt_h"/>
                                          </p:val>
                                        </p:tav>
                                      </p:tavLst>
                                    </p:anim>
                                    <p:set>
                                      <p:cBhvr>
                                        <p:cTn id="64" dur="1" fill="hold">
                                          <p:stCondLst>
                                            <p:cond delay="2999"/>
                                          </p:stCondLst>
                                        </p:cTn>
                                        <p:tgtEl>
                                          <p:spTgt spid="10"/>
                                        </p:tgtEl>
                                        <p:attrNameLst>
                                          <p:attrName>style.visibility</p:attrName>
                                        </p:attrNameLst>
                                      </p:cBhvr>
                                      <p:to>
                                        <p:strVal val="hidden"/>
                                      </p:to>
                                    </p:set>
                                  </p:childTnLst>
                                </p:cTn>
                              </p:par>
                              <p:par>
                                <p:cTn id="65" presetID="4"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out)">
                                      <p:cBhvr>
                                        <p:cTn id="67" dur="3000"/>
                                        <p:tgtEl>
                                          <p:spTgt spid="4"/>
                                        </p:tgtEl>
                                      </p:cBhvr>
                                    </p:animEffect>
                                  </p:childTnLst>
                                </p:cTn>
                              </p:par>
                              <p:par>
                                <p:cTn id="68" presetID="55"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0" fill="hold"/>
                                        <p:tgtEl>
                                          <p:spTgt spid="4"/>
                                        </p:tgtEl>
                                        <p:attrNameLst>
                                          <p:attrName>ppt_w</p:attrName>
                                        </p:attrNameLst>
                                      </p:cBhvr>
                                      <p:tavLst>
                                        <p:tav tm="0">
                                          <p:val>
                                            <p:strVal val="#ppt_w*0.70"/>
                                          </p:val>
                                        </p:tav>
                                        <p:tav tm="100000">
                                          <p:val>
                                            <p:strVal val="#ppt_w"/>
                                          </p:val>
                                        </p:tav>
                                      </p:tavLst>
                                    </p:anim>
                                    <p:anim calcmode="lin" valueType="num">
                                      <p:cBhvr>
                                        <p:cTn id="71" dur="3000" fill="hold"/>
                                        <p:tgtEl>
                                          <p:spTgt spid="4"/>
                                        </p:tgtEl>
                                        <p:attrNameLst>
                                          <p:attrName>ppt_h</p:attrName>
                                        </p:attrNameLst>
                                      </p:cBhvr>
                                      <p:tavLst>
                                        <p:tav tm="0">
                                          <p:val>
                                            <p:strVal val="#ppt_h"/>
                                          </p:val>
                                        </p:tav>
                                        <p:tav tm="100000">
                                          <p:val>
                                            <p:strVal val="#ppt_h"/>
                                          </p:val>
                                        </p:tav>
                                      </p:tavLst>
                                    </p:anim>
                                    <p:animEffect transition="in" filter="fade">
                                      <p:cBhvr>
                                        <p:cTn id="72" dur="3000"/>
                                        <p:tgtEl>
                                          <p:spTgt spid="4"/>
                                        </p:tgtEl>
                                      </p:cBhvr>
                                    </p:animEffect>
                                  </p:childTnLst>
                                </p:cTn>
                              </p:par>
                            </p:childTnLst>
                          </p:cTn>
                        </p:par>
                        <p:par>
                          <p:cTn id="73" fill="hold" nodeType="afterGroup">
                            <p:stCondLst>
                              <p:cond delay="3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brxr09kjX1qjm81go1_1280.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sp>
        <p:nvSpPr>
          <p:cNvPr id="5" name="4 Rectángulo"/>
          <p:cNvSpPr/>
          <p:nvPr/>
        </p:nvSpPr>
        <p:spPr>
          <a:xfrm>
            <a:off x="0" y="0"/>
            <a:ext cx="9144000" cy="8175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0" y="985838"/>
            <a:ext cx="9144000" cy="7762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0" y="1897063"/>
            <a:ext cx="9144000" cy="7747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0" y="2857500"/>
            <a:ext cx="9144000" cy="83978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0" y="3878263"/>
            <a:ext cx="9144000" cy="900112"/>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0" y="4957763"/>
            <a:ext cx="9144000" cy="75723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442" name="Rectangle 10"/>
          <p:cNvSpPr>
            <a:spLocks noChangeArrowheads="1"/>
          </p:cNvSpPr>
          <p:nvPr/>
        </p:nvSpPr>
        <p:spPr bwMode="auto">
          <a:xfrm>
            <a:off x="1763713" y="5234265"/>
            <a:ext cx="5391284"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Manuel Azaña en su despacho en Madrid en 1936.</a:t>
            </a:r>
          </a:p>
        </p:txBody>
      </p:sp>
    </p:spTree>
  </p:cSld>
  <p:clrMapOvr>
    <a:masterClrMapping/>
  </p:clrMapOvr>
  <mc:AlternateContent xmlns:mc="http://schemas.openxmlformats.org/markup-compatibility/2006" xmlns:p14="http://schemas.microsoft.com/office/powerpoint/2010/main">
    <mc:Choice Requires="p14">
      <p:transition spd="slow" p14:dur="2250" advTm="12000">
        <p14:ripple dir="ru"/>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5"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ppt_w"/>
                                          </p:val>
                                        </p:tav>
                                      </p:tavLst>
                                    </p:anim>
                                    <p:anim calcmode="lin" valueType="num">
                                      <p:cBhvr>
                                        <p:cTn id="7"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2000"/>
                                        <p:tgtEl>
                                          <p:spTgt spid="7"/>
                                        </p:tgtEl>
                                        <p:attrNameLst>
                                          <p:attrName>ppt_w</p:attrName>
                                        </p:attrNameLst>
                                      </p:cBhvr>
                                      <p:tavLst>
                                        <p:tav tm="0">
                                          <p:val>
                                            <p:strVal val="ppt_w"/>
                                          </p:val>
                                        </p:tav>
                                        <p:tav tm="100000">
                                          <p:val>
                                            <p:strVal val="ppt_w"/>
                                          </p:val>
                                        </p:tav>
                                      </p:tavLst>
                                    </p:anim>
                                    <p:anim calcmode="lin" valueType="num">
                                      <p:cBhvr>
                                        <p:cTn id="1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1999"/>
                                          </p:stCondLst>
                                        </p:cTn>
                                        <p:tgtEl>
                                          <p:spTgt spid="7"/>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2000"/>
                                        <p:tgtEl>
                                          <p:spTgt spid="8"/>
                                        </p:tgtEl>
                                        <p:attrNameLst>
                                          <p:attrName>ppt_w</p:attrName>
                                        </p:attrNameLst>
                                      </p:cBhvr>
                                      <p:tavLst>
                                        <p:tav tm="0">
                                          <p:val>
                                            <p:strVal val="ppt_w"/>
                                          </p:val>
                                        </p:tav>
                                        <p:tav tm="100000">
                                          <p:val>
                                            <p:strVal val="ppt_w"/>
                                          </p:val>
                                        </p:tav>
                                      </p:tavLst>
                                    </p:anim>
                                    <p:anim calcmode="lin" valueType="num">
                                      <p:cBhvr>
                                        <p:cTn id="1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1999"/>
                                          </p:stCondLst>
                                        </p:cTn>
                                        <p:tgtEl>
                                          <p:spTgt spid="8"/>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2000"/>
                                        <p:tgtEl>
                                          <p:spTgt spid="9"/>
                                        </p:tgtEl>
                                        <p:attrNameLst>
                                          <p:attrName>ppt_w</p:attrName>
                                        </p:attrNameLst>
                                      </p:cBhvr>
                                      <p:tavLst>
                                        <p:tav tm="0">
                                          <p:val>
                                            <p:strVal val="ppt_w"/>
                                          </p:val>
                                        </p:tav>
                                        <p:tav tm="100000">
                                          <p:val>
                                            <p:strVal val="ppt_w"/>
                                          </p:val>
                                        </p:tav>
                                      </p:tavLst>
                                    </p:anim>
                                    <p:anim calcmode="lin" valueType="num">
                                      <p:cBhvr>
                                        <p:cTn id="1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1999"/>
                                          </p:stCondLst>
                                        </p:cTn>
                                        <p:tgtEl>
                                          <p:spTgt spid="9"/>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2000"/>
                                        <p:tgtEl>
                                          <p:spTgt spid="10"/>
                                        </p:tgtEl>
                                        <p:attrNameLst>
                                          <p:attrName>ppt_w</p:attrName>
                                        </p:attrNameLst>
                                      </p:cBhvr>
                                      <p:tavLst>
                                        <p:tav tm="0">
                                          <p:val>
                                            <p:strVal val="ppt_w"/>
                                          </p:val>
                                        </p:tav>
                                        <p:tav tm="100000">
                                          <p:val>
                                            <p:strVal val="ppt_w"/>
                                          </p:val>
                                        </p:tav>
                                      </p:tavLst>
                                    </p:anim>
                                    <p:anim calcmode="lin" valueType="num">
                                      <p:cBhvr>
                                        <p:cTn id="23"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1999"/>
                                          </p:stCondLst>
                                        </p:cTn>
                                        <p:tgtEl>
                                          <p:spTgt spid="10"/>
                                        </p:tgtEl>
                                        <p:attrNameLst>
                                          <p:attrName>style.visibility</p:attrName>
                                        </p:attrNameLst>
                                      </p:cBhvr>
                                      <p:to>
                                        <p:strVal val="hidden"/>
                                      </p:to>
                                    </p:set>
                                  </p:childTnLst>
                                </p:cTn>
                              </p:par>
                              <p:par>
                                <p:cTn id="25" presetID="19" presetClass="exit" presetSubtype="5" fill="hold" nodeType="withEffect">
                                  <p:stCondLst>
                                    <p:cond delay="0"/>
                                  </p:stCondLst>
                                  <p:childTnLst>
                                    <p:anim calcmode="lin" valueType="num">
                                      <p:cBhvr>
                                        <p:cTn id="26" dur="2000"/>
                                        <p:tgtEl>
                                          <p:spTgt spid="12"/>
                                        </p:tgtEl>
                                        <p:attrNameLst>
                                          <p:attrName>ppt_w</p:attrName>
                                        </p:attrNameLst>
                                      </p:cBhvr>
                                      <p:tavLst>
                                        <p:tav tm="0">
                                          <p:val>
                                            <p:strVal val="ppt_w"/>
                                          </p:val>
                                        </p:tav>
                                        <p:tav tm="100000">
                                          <p:val>
                                            <p:strVal val="ppt_w"/>
                                          </p:val>
                                        </p:tav>
                                      </p:tavLst>
                                    </p:anim>
                                    <p:anim calcmode="lin" valueType="num">
                                      <p:cBhvr>
                                        <p:cTn id="27"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1999"/>
                                          </p:stCondLst>
                                        </p:cTn>
                                        <p:tgtEl>
                                          <p:spTgt spid="12"/>
                                        </p:tgtEl>
                                        <p:attrNameLst>
                                          <p:attrName>style.visibility</p:attrName>
                                        </p:attrNameLst>
                                      </p:cBhvr>
                                      <p:to>
                                        <p:strVal val="hidden"/>
                                      </p:to>
                                    </p:set>
                                  </p:childTnLst>
                                </p:cTn>
                              </p:par>
                              <p:par>
                                <p:cTn id="29" presetID="2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edge">
                                      <p:cBhvr>
                                        <p:cTn id="31" dur="3000"/>
                                        <p:tgtEl>
                                          <p:spTgt spid="4"/>
                                        </p:tgtEl>
                                      </p:cBhvr>
                                    </p:animEffec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2/3*#ppt_w"/>
                                          </p:val>
                                        </p:tav>
                                        <p:tav tm="100000">
                                          <p:val>
                                            <p:strVal val="#ppt_w"/>
                                          </p:val>
                                        </p:tav>
                                      </p:tavLst>
                                    </p:anim>
                                    <p:anim calcmode="lin" valueType="num">
                                      <p:cBhvr>
                                        <p:cTn id="35" dur="3000" fill="hold"/>
                                        <p:tgtEl>
                                          <p:spTgt spid="4"/>
                                        </p:tgtEl>
                                        <p:attrNameLst>
                                          <p:attrName>ppt_h</p:attrName>
                                        </p:attrNameLst>
                                      </p:cBhvr>
                                      <p:tavLst>
                                        <p:tav tm="0">
                                          <p:val>
                                            <p:strVal val="2/3*#ppt_h"/>
                                          </p:val>
                                        </p:tav>
                                        <p:tav tm="100000">
                                          <p:val>
                                            <p:strVal val="#ppt_h"/>
                                          </p:val>
                                        </p:tav>
                                      </p:tavLst>
                                    </p:anim>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8442"/>
                                        </p:tgtEl>
                                        <p:attrNameLst>
                                          <p:attrName>style.visibility</p:attrName>
                                        </p:attrNameLst>
                                      </p:cBhvr>
                                      <p:to>
                                        <p:strVal val="visible"/>
                                      </p:to>
                                    </p:set>
                                    <p:animEffect transition="in" filter="fade">
                                      <p:cBhvr>
                                        <p:cTn id="39" dur="1000"/>
                                        <p:tgtEl>
                                          <p:spTgt spid="18442"/>
                                        </p:tgtEl>
                                      </p:cBhvr>
                                    </p:animEffect>
                                    <p:anim calcmode="lin" valueType="num">
                                      <p:cBhvr>
                                        <p:cTn id="40" dur="1000" fill="hold"/>
                                        <p:tgtEl>
                                          <p:spTgt spid="18442"/>
                                        </p:tgtEl>
                                        <p:attrNameLst>
                                          <p:attrName>ppt_x</p:attrName>
                                        </p:attrNameLst>
                                      </p:cBhvr>
                                      <p:tavLst>
                                        <p:tav tm="0">
                                          <p:val>
                                            <p:strVal val="#ppt_x-.1"/>
                                          </p:val>
                                        </p:tav>
                                        <p:tav tm="100000">
                                          <p:val>
                                            <p:strVal val="#ppt_x"/>
                                          </p:val>
                                        </p:tav>
                                      </p:tavLst>
                                    </p:anim>
                                    <p:anim calcmode="lin" valueType="num">
                                      <p:cBhvr>
                                        <p:cTn id="41" dur="1000" fill="hold"/>
                                        <p:tgtEl>
                                          <p:spTgt spid="184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escondite.jpg"/>
          <p:cNvPicPr>
            <a:picLocks noChangeAspect="1"/>
          </p:cNvPicPr>
          <p:nvPr/>
        </p:nvPicPr>
        <p:blipFill>
          <a:blip r:embed="rId2" cstate="print"/>
          <a:srcRect/>
          <a:stretch>
            <a:fillRect/>
          </a:stretch>
        </p:blipFill>
        <p:spPr bwMode="auto">
          <a:xfrm>
            <a:off x="0" y="0"/>
            <a:ext cx="9144000" cy="5719763"/>
          </a:xfrm>
          <a:prstGeom prst="rect">
            <a:avLst/>
          </a:prstGeom>
          <a:noFill/>
          <a:ln w="9525">
            <a:noFill/>
            <a:miter lim="800000"/>
            <a:headEnd/>
            <a:tailEnd/>
          </a:ln>
        </p:spPr>
      </p:pic>
      <p:pic>
        <p:nvPicPr>
          <p:cNvPr id="8" name="7 Imagen" descr="el escondit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Elipse"/>
          <p:cNvSpPr/>
          <p:nvPr/>
        </p:nvSpPr>
        <p:spPr>
          <a:xfrm>
            <a:off x="1835696" y="0"/>
            <a:ext cx="5904656" cy="5715000"/>
          </a:xfrm>
          <a:prstGeom prst="ellipse">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Elipse"/>
          <p:cNvSpPr/>
          <p:nvPr/>
        </p:nvSpPr>
        <p:spPr>
          <a:xfrm>
            <a:off x="2267744" y="409228"/>
            <a:ext cx="4968552" cy="4820274"/>
          </a:xfrm>
          <a:prstGeom prst="ellipse">
            <a:avLst/>
          </a:prstGeom>
          <a:solidFill>
            <a:schemeClr val="tx1">
              <a:lumMod val="6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Elipse"/>
          <p:cNvSpPr/>
          <p:nvPr/>
        </p:nvSpPr>
        <p:spPr>
          <a:xfrm>
            <a:off x="2699792" y="697261"/>
            <a:ext cx="4259381" cy="4176464"/>
          </a:xfrm>
          <a:prstGeom prst="ellipse">
            <a:avLst/>
          </a:prstGeom>
          <a:solidFill>
            <a:schemeClr val="tx1">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464" name="Rectangle 8"/>
          <p:cNvSpPr>
            <a:spLocks noChangeArrowheads="1"/>
          </p:cNvSpPr>
          <p:nvPr/>
        </p:nvSpPr>
        <p:spPr bwMode="auto">
          <a:xfrm>
            <a:off x="1619250" y="5234265"/>
            <a:ext cx="5339923"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Manifestación en Madrid el 17 de febrero de 1936.</a:t>
            </a:r>
          </a:p>
        </p:txBody>
      </p:sp>
    </p:spTree>
  </p:cSld>
  <p:clrMapOvr>
    <a:masterClrMapping/>
  </p:clrMapOvr>
  <mc:AlternateContent xmlns:mc="http://schemas.openxmlformats.org/markup-compatibility/2006" xmlns:p14="http://schemas.microsoft.com/office/powerpoint/2010/main">
    <mc:Choice Requires="p14">
      <p:transition spd="slow" p14:dur="2250" advTm="12000">
        <p14:ripple dir="lu"/>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23" presetClass="exit" presetSubtype="272" fill="hold" nodeType="withEffect">
                                  <p:stCondLst>
                                    <p:cond delay="0"/>
                                  </p:stCondLst>
                                  <p:childTnLst>
                                    <p:anim calcmode="lin" valueType="num">
                                      <p:cBhvr>
                                        <p:cTn id="18" dur="3000"/>
                                        <p:tgtEl>
                                          <p:spTgt spid="4"/>
                                        </p:tgtEl>
                                        <p:attrNameLst>
                                          <p:attrName>ppt_w</p:attrName>
                                        </p:attrNameLst>
                                      </p:cBhvr>
                                      <p:tavLst>
                                        <p:tav tm="0">
                                          <p:val>
                                            <p:strVal val="ppt_w"/>
                                          </p:val>
                                        </p:tav>
                                        <p:tav tm="100000">
                                          <p:val>
                                            <p:strVal val="4/3*ppt_w"/>
                                          </p:val>
                                        </p:tav>
                                      </p:tavLst>
                                    </p:anim>
                                    <p:anim calcmode="lin" valueType="num">
                                      <p:cBhvr>
                                        <p:cTn id="19" dur="3000"/>
                                        <p:tgtEl>
                                          <p:spTgt spid="4"/>
                                        </p:tgtEl>
                                        <p:attrNameLst>
                                          <p:attrName>ppt_h</p:attrName>
                                        </p:attrNameLst>
                                      </p:cBhvr>
                                      <p:tavLst>
                                        <p:tav tm="0">
                                          <p:val>
                                            <p:strVal val="ppt_h"/>
                                          </p:val>
                                        </p:tav>
                                        <p:tav tm="100000">
                                          <p:val>
                                            <p:strVal val="4/3*ppt_h"/>
                                          </p:val>
                                        </p:tav>
                                      </p:tavLst>
                                    </p:anim>
                                    <p:set>
                                      <p:cBhvr>
                                        <p:cTn id="20" dur="1" fill="hold">
                                          <p:stCondLst>
                                            <p:cond delay="2999"/>
                                          </p:stCondLst>
                                        </p:cTn>
                                        <p:tgtEl>
                                          <p:spTgt spid="4"/>
                                        </p:tgtEl>
                                        <p:attrNameLst>
                                          <p:attrName>style.visibility</p:attrName>
                                        </p:attrNameLst>
                                      </p:cBhvr>
                                      <p:to>
                                        <p:strVal val="hidden"/>
                                      </p:to>
                                    </p:set>
                                  </p:childTnLst>
                                </p:cTn>
                              </p:par>
                              <p:par>
                                <p:cTn id="21" presetID="6"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3000"/>
                                        <p:tgtEl>
                                          <p:spTgt spid="8"/>
                                        </p:tgtEl>
                                      </p:cBhvr>
                                    </p:animEffect>
                                  </p:childTnLst>
                                </p:cTn>
                              </p:par>
                              <p:par>
                                <p:cTn id="24" presetID="23" presetClass="entr" presetSubtype="27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2/3*#ppt_w"/>
                                          </p:val>
                                        </p:tav>
                                        <p:tav tm="100000">
                                          <p:val>
                                            <p:strVal val="#ppt_w"/>
                                          </p:val>
                                        </p:tav>
                                      </p:tavLst>
                                    </p:anim>
                                    <p:anim calcmode="lin" valueType="num">
                                      <p:cBhvr>
                                        <p:cTn id="27" dur="3000" fill="hold"/>
                                        <p:tgtEl>
                                          <p:spTgt spid="8"/>
                                        </p:tgtEl>
                                        <p:attrNameLst>
                                          <p:attrName>ppt_h</p:attrName>
                                        </p:attrNameLst>
                                      </p:cBhvr>
                                      <p:tavLst>
                                        <p:tav tm="0">
                                          <p:val>
                                            <p:strVal val="2/3*#ppt_h"/>
                                          </p:val>
                                        </p:tav>
                                        <p:tav tm="100000">
                                          <p:val>
                                            <p:strVal val="#ppt_h"/>
                                          </p:val>
                                        </p:tav>
                                      </p:tavLst>
                                    </p:anim>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9464"/>
                                        </p:tgtEl>
                                        <p:attrNameLst>
                                          <p:attrName>style.visibility</p:attrName>
                                        </p:attrNameLst>
                                      </p:cBhvr>
                                      <p:to>
                                        <p:strVal val="visible"/>
                                      </p:to>
                                    </p:set>
                                    <p:animEffect transition="in" filter="fade">
                                      <p:cBhvr>
                                        <p:cTn id="31" dur="1000"/>
                                        <p:tgtEl>
                                          <p:spTgt spid="19464"/>
                                        </p:tgtEl>
                                      </p:cBhvr>
                                    </p:animEffect>
                                    <p:anim calcmode="lin" valueType="num">
                                      <p:cBhvr>
                                        <p:cTn id="32" dur="1000" fill="hold"/>
                                        <p:tgtEl>
                                          <p:spTgt spid="19464"/>
                                        </p:tgtEl>
                                        <p:attrNameLst>
                                          <p:attrName>ppt_x</p:attrName>
                                        </p:attrNameLst>
                                      </p:cBhvr>
                                      <p:tavLst>
                                        <p:tav tm="0">
                                          <p:val>
                                            <p:strVal val="#ppt_x-.1"/>
                                          </p:val>
                                        </p:tav>
                                        <p:tav tm="100000">
                                          <p:val>
                                            <p:strVal val="#ppt_x"/>
                                          </p:val>
                                        </p:tav>
                                      </p:tavLst>
                                    </p:anim>
                                    <p:anim calcmode="lin" valueType="num">
                                      <p:cBhvr>
                                        <p:cTn id="33" dur="1000" fill="hold"/>
                                        <p:tgtEl>
                                          <p:spTgt spid="194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946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rcRect/>
          <a:stretch>
            <a:fillRect/>
          </a:stretch>
        </p:blipFill>
        <p:spPr bwMode="auto">
          <a:xfrm>
            <a:off x="2195513" y="-238125"/>
            <a:ext cx="4752975" cy="6264275"/>
          </a:xfrm>
          <a:prstGeom prst="rect">
            <a:avLst/>
          </a:prstGeom>
          <a:noFill/>
          <a:ln w="9525">
            <a:noFill/>
            <a:miter lim="800000"/>
            <a:headEnd/>
            <a:tailEnd/>
          </a:ln>
        </p:spPr>
      </p:pic>
      <p:sp>
        <p:nvSpPr>
          <p:cNvPr id="5" name="4 Rectángulo"/>
          <p:cNvSpPr/>
          <p:nvPr/>
        </p:nvSpPr>
        <p:spPr>
          <a:xfrm>
            <a:off x="0" y="0"/>
            <a:ext cx="2195513" cy="5715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6948488" y="0"/>
            <a:ext cx="2195512" cy="5715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195513" y="0"/>
            <a:ext cx="4752975" cy="5715000"/>
          </a:xfrm>
          <a:prstGeom prst="rect">
            <a:avLst/>
          </a:prstGeom>
          <a:solidFill>
            <a:schemeClr val="tx1">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487" name="Rectangle 7"/>
          <p:cNvSpPr>
            <a:spLocks noChangeArrowheads="1"/>
          </p:cNvSpPr>
          <p:nvPr/>
        </p:nvSpPr>
        <p:spPr bwMode="auto">
          <a:xfrm>
            <a:off x="1691680" y="4901079"/>
            <a:ext cx="6106159"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Dolores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Ibárruri</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'La Pasionaria' el 29 de febrero de 1936,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en la celebración de la amnistía a los presos políticos.</a:t>
            </a:r>
          </a:p>
        </p:txBody>
      </p:sp>
    </p:spTree>
  </p:cSld>
  <p:clrMapOvr>
    <a:masterClrMapping/>
  </p:clrMapOvr>
  <mc:AlternateContent xmlns:mc="http://schemas.openxmlformats.org/markup-compatibility/2006" xmlns:p14="http://schemas.microsoft.com/office/powerpoint/2010/main">
    <mc:Choice Requires="p14">
      <p:transition spd="slow" p14:dur="2250" advTm="18000">
        <p:cover dir="u"/>
      </p:transition>
    </mc:Choice>
    <mc:Fallback xmlns="">
      <p:transition spd="slow" advTm="18000">
        <p:cover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20487"/>
                                        </p:tgtEl>
                                        <p:attrNameLst>
                                          <p:attrName>style.visibility</p:attrName>
                                        </p:attrNameLst>
                                      </p:cBhvr>
                                      <p:to>
                                        <p:strVal val="visible"/>
                                      </p:to>
                                    </p:set>
                                    <p:animEffect transition="in" filter="fade">
                                      <p:cBhvr>
                                        <p:cTn id="24" dur="1000"/>
                                        <p:tgtEl>
                                          <p:spTgt spid="20487"/>
                                        </p:tgtEl>
                                      </p:cBhvr>
                                    </p:animEffect>
                                    <p:anim calcmode="lin" valueType="num">
                                      <p:cBhvr>
                                        <p:cTn id="25" dur="1000" fill="hold"/>
                                        <p:tgtEl>
                                          <p:spTgt spid="20487"/>
                                        </p:tgtEl>
                                        <p:attrNameLst>
                                          <p:attrName>ppt_x</p:attrName>
                                        </p:attrNameLst>
                                      </p:cBhvr>
                                      <p:tavLst>
                                        <p:tav tm="0">
                                          <p:val>
                                            <p:strVal val="#ppt_x-.1"/>
                                          </p:val>
                                        </p:tav>
                                        <p:tav tm="100000">
                                          <p:val>
                                            <p:strVal val="#ppt_x"/>
                                          </p:val>
                                        </p:tav>
                                      </p:tavLst>
                                    </p:anim>
                                    <p:anim calcmode="lin" valueType="num">
                                      <p:cBhvr>
                                        <p:cTn id="26" dur="1000" fill="hold"/>
                                        <p:tgtEl>
                                          <p:spTgt spid="204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2048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egadas-del-Oriente-a28260429.jpg"/>
          <p:cNvPicPr>
            <a:picLocks noChangeAspect="1"/>
          </p:cNvPicPr>
          <p:nvPr/>
        </p:nvPicPr>
        <p:blipFill>
          <a:blip r:embed="rId2" cstate="print"/>
          <a:srcRect/>
          <a:stretch>
            <a:fillRect/>
          </a:stretch>
        </p:blipFill>
        <p:spPr bwMode="auto">
          <a:xfrm>
            <a:off x="0" y="-455613"/>
            <a:ext cx="9144000" cy="6626226"/>
          </a:xfrm>
          <a:prstGeom prst="rect">
            <a:avLst/>
          </a:prstGeom>
          <a:noFill/>
          <a:ln w="9525">
            <a:noFill/>
            <a:miter lim="800000"/>
            <a:headEnd/>
            <a:tailEnd/>
          </a:ln>
        </p:spPr>
      </p:pic>
      <p:sp>
        <p:nvSpPr>
          <p:cNvPr id="5" name="4 Medio marco"/>
          <p:cNvSpPr/>
          <p:nvPr/>
        </p:nvSpPr>
        <p:spPr>
          <a:xfrm rot="6609925">
            <a:off x="-265906" y="3093244"/>
            <a:ext cx="1957387" cy="2422525"/>
          </a:xfrm>
          <a:prstGeom prst="halfFrame">
            <a:avLst>
              <a:gd name="adj1" fmla="val 28712"/>
              <a:gd name="adj2" fmla="val 27019"/>
            </a:avLst>
          </a:prstGeom>
          <a:solidFill>
            <a:schemeClr val="tx1">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rot="6512907">
            <a:off x="787400" y="2767013"/>
            <a:ext cx="2174875" cy="2397125"/>
          </a:xfrm>
          <a:prstGeom prst="halfFrame">
            <a:avLst>
              <a:gd name="adj1" fmla="val 28712"/>
              <a:gd name="adj2" fmla="val 25730"/>
            </a:avLst>
          </a:prstGeom>
          <a:solidFill>
            <a:schemeClr val="tx1">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6457909">
            <a:off x="2145507" y="2126456"/>
            <a:ext cx="2038350" cy="2465387"/>
          </a:xfrm>
          <a:prstGeom prst="halfFrame">
            <a:avLst>
              <a:gd name="adj1" fmla="val 28712"/>
              <a:gd name="adj2" fmla="val 26775"/>
            </a:avLst>
          </a:prstGeom>
          <a:solidFill>
            <a:schemeClr val="tx1">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rot="6187460">
            <a:off x="3403600" y="1700213"/>
            <a:ext cx="2009775" cy="2327275"/>
          </a:xfrm>
          <a:prstGeom prst="halfFrame">
            <a:avLst>
              <a:gd name="adj1" fmla="val 28712"/>
              <a:gd name="adj2" fmla="val 26946"/>
            </a:avLst>
          </a:prstGeom>
          <a:solidFill>
            <a:schemeClr val="tx1">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6104732">
            <a:off x="4548188" y="1009650"/>
            <a:ext cx="2041525" cy="2543175"/>
          </a:xfrm>
          <a:prstGeom prst="halfFrame">
            <a:avLst>
              <a:gd name="adj1" fmla="val 28712"/>
              <a:gd name="adj2" fmla="val 26163"/>
            </a:avLst>
          </a:prstGeom>
          <a:solidFill>
            <a:schemeClr val="tx1">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5870254">
            <a:off x="5702300" y="473075"/>
            <a:ext cx="2014538" cy="2439988"/>
          </a:xfrm>
          <a:prstGeom prst="halfFrame">
            <a:avLst>
              <a:gd name="adj1" fmla="val 28712"/>
              <a:gd name="adj2" fmla="val 27281"/>
            </a:avLst>
          </a:prstGeom>
          <a:solidFill>
            <a:schemeClr val="tx1">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5563084">
            <a:off x="6731000" y="-195262"/>
            <a:ext cx="2054225" cy="2562225"/>
          </a:xfrm>
          <a:prstGeom prst="halfFrame">
            <a:avLst>
              <a:gd name="adj1" fmla="val 28712"/>
              <a:gd name="adj2" fmla="val 25215"/>
            </a:avLst>
          </a:prstGeom>
          <a:solidFill>
            <a:schemeClr val="tx1">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9403" name="Rectangle 11"/>
          <p:cNvSpPr>
            <a:spLocks noChangeArrowheads="1"/>
          </p:cNvSpPr>
          <p:nvPr/>
        </p:nvSpPr>
        <p:spPr bwMode="auto">
          <a:xfrm>
            <a:off x="684213" y="4791075"/>
            <a:ext cx="8027987"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“Horas dramáticas de la Historia de España”. Un coronel dirigiéndose a la multitud para recomendar calma, poco después de ser proclamado en Madrid, la tarde del lunes 11, el Estado de Guerra.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peelOff"/>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0-ppt_w/2"/>
                                          </p:val>
                                        </p:tav>
                                      </p:tavLst>
                                    </p:anim>
                                    <p:anim calcmode="lin" valueType="num">
                                      <p:cBhvr additive="base">
                                        <p:cTn id="7" dur="4000"/>
                                        <p:tgtEl>
                                          <p:spTgt spid="5"/>
                                        </p:tgtEl>
                                        <p:attrNameLst>
                                          <p:attrName>ppt_y</p:attrName>
                                        </p:attrNameLst>
                                      </p:cBhvr>
                                      <p:tavLst>
                                        <p:tav tm="0">
                                          <p:val>
                                            <p:strVal val="ppt_y"/>
                                          </p:val>
                                        </p:tav>
                                        <p:tav tm="100000">
                                          <p:val>
                                            <p:strVal val="1+ppt_h/2"/>
                                          </p:val>
                                        </p:tav>
                                      </p:tavLst>
                                    </p:anim>
                                    <p:set>
                                      <p:cBhvr>
                                        <p:cTn id="8" dur="1" fill="hold">
                                          <p:stCondLst>
                                            <p:cond delay="3999"/>
                                          </p:stCondLst>
                                        </p:cTn>
                                        <p:tgtEl>
                                          <p:spTgt spid="5"/>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4000"/>
                                        <p:tgtEl>
                                          <p:spTgt spid="6"/>
                                        </p:tgtEl>
                                        <p:attrNameLst>
                                          <p:attrName>ppt_x</p:attrName>
                                        </p:attrNameLst>
                                      </p:cBhvr>
                                      <p:tavLst>
                                        <p:tav tm="0">
                                          <p:val>
                                            <p:strVal val="ppt_x"/>
                                          </p:val>
                                        </p:tav>
                                        <p:tav tm="100000">
                                          <p:val>
                                            <p:strVal val="0-ppt_w/2"/>
                                          </p:val>
                                        </p:tav>
                                      </p:tavLst>
                                    </p:anim>
                                    <p:anim calcmode="lin" valueType="num">
                                      <p:cBhvr additive="base">
                                        <p:cTn id="11" dur="4000"/>
                                        <p:tgtEl>
                                          <p:spTgt spid="6"/>
                                        </p:tgtEl>
                                        <p:attrNameLst>
                                          <p:attrName>ppt_y</p:attrName>
                                        </p:attrNameLst>
                                      </p:cBhvr>
                                      <p:tavLst>
                                        <p:tav tm="0">
                                          <p:val>
                                            <p:strVal val="ppt_y"/>
                                          </p:val>
                                        </p:tav>
                                        <p:tav tm="100000">
                                          <p:val>
                                            <p:strVal val="1+ppt_h/2"/>
                                          </p:val>
                                        </p:tav>
                                      </p:tavLst>
                                    </p:anim>
                                    <p:set>
                                      <p:cBhvr>
                                        <p:cTn id="12" dur="1" fill="hold">
                                          <p:stCondLst>
                                            <p:cond delay="3999"/>
                                          </p:stCondLst>
                                        </p:cTn>
                                        <p:tgtEl>
                                          <p:spTgt spid="6"/>
                                        </p:tgtEl>
                                        <p:attrNameLst>
                                          <p:attrName>style.visibility</p:attrName>
                                        </p:attrNameLst>
                                      </p:cBhvr>
                                      <p:to>
                                        <p:strVal val="hidden"/>
                                      </p:to>
                                    </p:set>
                                  </p:childTnLst>
                                </p:cTn>
                              </p:par>
                              <p:par>
                                <p:cTn id="13" presetID="2" presetClass="exit" presetSubtype="12" fill="hold" nodeType="withEffect">
                                  <p:stCondLst>
                                    <p:cond delay="0"/>
                                  </p:stCondLst>
                                  <p:childTnLst>
                                    <p:anim calcmode="lin" valueType="num">
                                      <p:cBhvr additive="base">
                                        <p:cTn id="14" dur="4000"/>
                                        <p:tgtEl>
                                          <p:spTgt spid="8"/>
                                        </p:tgtEl>
                                        <p:attrNameLst>
                                          <p:attrName>ppt_x</p:attrName>
                                        </p:attrNameLst>
                                      </p:cBhvr>
                                      <p:tavLst>
                                        <p:tav tm="0">
                                          <p:val>
                                            <p:strVal val="ppt_x"/>
                                          </p:val>
                                        </p:tav>
                                        <p:tav tm="100000">
                                          <p:val>
                                            <p:strVal val="0-ppt_w/2"/>
                                          </p:val>
                                        </p:tav>
                                      </p:tavLst>
                                    </p:anim>
                                    <p:anim calcmode="lin" valueType="num">
                                      <p:cBhvr additive="base">
                                        <p:cTn id="15" dur="4000"/>
                                        <p:tgtEl>
                                          <p:spTgt spid="8"/>
                                        </p:tgtEl>
                                        <p:attrNameLst>
                                          <p:attrName>ppt_y</p:attrName>
                                        </p:attrNameLst>
                                      </p:cBhvr>
                                      <p:tavLst>
                                        <p:tav tm="0">
                                          <p:val>
                                            <p:strVal val="ppt_y"/>
                                          </p:val>
                                        </p:tav>
                                        <p:tav tm="100000">
                                          <p:val>
                                            <p:strVal val="1+ppt_h/2"/>
                                          </p:val>
                                        </p:tav>
                                      </p:tavLst>
                                    </p:anim>
                                    <p:set>
                                      <p:cBhvr>
                                        <p:cTn id="16" dur="1" fill="hold">
                                          <p:stCondLst>
                                            <p:cond delay="3999"/>
                                          </p:stCondLst>
                                        </p:cTn>
                                        <p:tgtEl>
                                          <p:spTgt spid="8"/>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4000"/>
                                        <p:tgtEl>
                                          <p:spTgt spid="9"/>
                                        </p:tgtEl>
                                        <p:attrNameLst>
                                          <p:attrName>ppt_x</p:attrName>
                                        </p:attrNameLst>
                                      </p:cBhvr>
                                      <p:tavLst>
                                        <p:tav tm="0">
                                          <p:val>
                                            <p:strVal val="ppt_x"/>
                                          </p:val>
                                        </p:tav>
                                        <p:tav tm="100000">
                                          <p:val>
                                            <p:strVal val="0-ppt_w/2"/>
                                          </p:val>
                                        </p:tav>
                                      </p:tavLst>
                                    </p:anim>
                                    <p:anim calcmode="lin" valueType="num">
                                      <p:cBhvr additive="base">
                                        <p:cTn id="19" dur="4000"/>
                                        <p:tgtEl>
                                          <p:spTgt spid="9"/>
                                        </p:tgtEl>
                                        <p:attrNameLst>
                                          <p:attrName>ppt_y</p:attrName>
                                        </p:attrNameLst>
                                      </p:cBhvr>
                                      <p:tavLst>
                                        <p:tav tm="0">
                                          <p:val>
                                            <p:strVal val="ppt_y"/>
                                          </p:val>
                                        </p:tav>
                                        <p:tav tm="100000">
                                          <p:val>
                                            <p:strVal val="1+ppt_h/2"/>
                                          </p:val>
                                        </p:tav>
                                      </p:tavLst>
                                    </p:anim>
                                    <p:set>
                                      <p:cBhvr>
                                        <p:cTn id="20" dur="1" fill="hold">
                                          <p:stCondLst>
                                            <p:cond delay="3999"/>
                                          </p:stCondLst>
                                        </p:cTn>
                                        <p:tgtEl>
                                          <p:spTgt spid="9"/>
                                        </p:tgtEl>
                                        <p:attrNameLst>
                                          <p:attrName>style.visibility</p:attrName>
                                        </p:attrNameLst>
                                      </p:cBhvr>
                                      <p:to>
                                        <p:strVal val="hidden"/>
                                      </p:to>
                                    </p:set>
                                  </p:childTnLst>
                                </p:cTn>
                              </p:par>
                              <p:par>
                                <p:cTn id="21" presetID="2" presetClass="exit" presetSubtype="12" fill="hold" nodeType="withEffect">
                                  <p:stCondLst>
                                    <p:cond delay="0"/>
                                  </p:stCondLst>
                                  <p:childTnLst>
                                    <p:anim calcmode="lin" valueType="num">
                                      <p:cBhvr additive="base">
                                        <p:cTn id="22" dur="4000"/>
                                        <p:tgtEl>
                                          <p:spTgt spid="11"/>
                                        </p:tgtEl>
                                        <p:attrNameLst>
                                          <p:attrName>ppt_x</p:attrName>
                                        </p:attrNameLst>
                                      </p:cBhvr>
                                      <p:tavLst>
                                        <p:tav tm="0">
                                          <p:val>
                                            <p:strVal val="ppt_x"/>
                                          </p:val>
                                        </p:tav>
                                        <p:tav tm="100000">
                                          <p:val>
                                            <p:strVal val="0-ppt_w/2"/>
                                          </p:val>
                                        </p:tav>
                                      </p:tavLst>
                                    </p:anim>
                                    <p:anim calcmode="lin" valueType="num">
                                      <p:cBhvr additive="base">
                                        <p:cTn id="23" dur="4000"/>
                                        <p:tgtEl>
                                          <p:spTgt spid="11"/>
                                        </p:tgtEl>
                                        <p:attrNameLst>
                                          <p:attrName>ppt_y</p:attrName>
                                        </p:attrNameLst>
                                      </p:cBhvr>
                                      <p:tavLst>
                                        <p:tav tm="0">
                                          <p:val>
                                            <p:strVal val="ppt_y"/>
                                          </p:val>
                                        </p:tav>
                                        <p:tav tm="100000">
                                          <p:val>
                                            <p:strVal val="1+ppt_h/2"/>
                                          </p:val>
                                        </p:tav>
                                      </p:tavLst>
                                    </p:anim>
                                    <p:set>
                                      <p:cBhvr>
                                        <p:cTn id="24" dur="1" fill="hold">
                                          <p:stCondLst>
                                            <p:cond delay="3999"/>
                                          </p:stCondLst>
                                        </p:cTn>
                                        <p:tgtEl>
                                          <p:spTgt spid="11"/>
                                        </p:tgtEl>
                                        <p:attrNameLst>
                                          <p:attrName>style.visibility</p:attrName>
                                        </p:attrNameLst>
                                      </p:cBhvr>
                                      <p:to>
                                        <p:strVal val="hidden"/>
                                      </p:to>
                                    </p:set>
                                  </p:childTnLst>
                                </p:cTn>
                              </p:par>
                              <p:par>
                                <p:cTn id="25" presetID="2" presetClass="exit" presetSubtype="12" fill="hold" nodeType="withEffect">
                                  <p:stCondLst>
                                    <p:cond delay="0"/>
                                  </p:stCondLst>
                                  <p:childTnLst>
                                    <p:anim calcmode="lin" valueType="num">
                                      <p:cBhvr additive="base">
                                        <p:cTn id="26" dur="4000"/>
                                        <p:tgtEl>
                                          <p:spTgt spid="12"/>
                                        </p:tgtEl>
                                        <p:attrNameLst>
                                          <p:attrName>ppt_x</p:attrName>
                                        </p:attrNameLst>
                                      </p:cBhvr>
                                      <p:tavLst>
                                        <p:tav tm="0">
                                          <p:val>
                                            <p:strVal val="ppt_x"/>
                                          </p:val>
                                        </p:tav>
                                        <p:tav tm="100000">
                                          <p:val>
                                            <p:strVal val="0-ppt_w/2"/>
                                          </p:val>
                                        </p:tav>
                                      </p:tavLst>
                                    </p:anim>
                                    <p:anim calcmode="lin" valueType="num">
                                      <p:cBhvr additive="base">
                                        <p:cTn id="27" dur="4000"/>
                                        <p:tgtEl>
                                          <p:spTgt spid="12"/>
                                        </p:tgtEl>
                                        <p:attrNameLst>
                                          <p:attrName>ppt_y</p:attrName>
                                        </p:attrNameLst>
                                      </p:cBhvr>
                                      <p:tavLst>
                                        <p:tav tm="0">
                                          <p:val>
                                            <p:strVal val="ppt_y"/>
                                          </p:val>
                                        </p:tav>
                                        <p:tav tm="100000">
                                          <p:val>
                                            <p:strVal val="1+ppt_h/2"/>
                                          </p:val>
                                        </p:tav>
                                      </p:tavLst>
                                    </p:anim>
                                    <p:set>
                                      <p:cBhvr>
                                        <p:cTn id="28" dur="1" fill="hold">
                                          <p:stCondLst>
                                            <p:cond delay="3999"/>
                                          </p:stCondLst>
                                        </p:cTn>
                                        <p:tgtEl>
                                          <p:spTgt spid="12"/>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4000"/>
                                        <p:tgtEl>
                                          <p:spTgt spid="13"/>
                                        </p:tgtEl>
                                        <p:attrNameLst>
                                          <p:attrName>ppt_x</p:attrName>
                                        </p:attrNameLst>
                                      </p:cBhvr>
                                      <p:tavLst>
                                        <p:tav tm="0">
                                          <p:val>
                                            <p:strVal val="ppt_x"/>
                                          </p:val>
                                        </p:tav>
                                        <p:tav tm="100000">
                                          <p:val>
                                            <p:strVal val="0-ppt_w/2"/>
                                          </p:val>
                                        </p:tav>
                                      </p:tavLst>
                                    </p:anim>
                                    <p:anim calcmode="lin" valueType="num">
                                      <p:cBhvr additive="base">
                                        <p:cTn id="31" dur="4000"/>
                                        <p:tgtEl>
                                          <p:spTgt spid="13"/>
                                        </p:tgtEl>
                                        <p:attrNameLst>
                                          <p:attrName>ppt_y</p:attrName>
                                        </p:attrNameLst>
                                      </p:cBhvr>
                                      <p:tavLst>
                                        <p:tav tm="0">
                                          <p:val>
                                            <p:strVal val="ppt_y"/>
                                          </p:val>
                                        </p:tav>
                                        <p:tav tm="100000">
                                          <p:val>
                                            <p:strVal val="1+ppt_h/2"/>
                                          </p:val>
                                        </p:tav>
                                      </p:tavLst>
                                    </p:anim>
                                    <p:set>
                                      <p:cBhvr>
                                        <p:cTn id="32" dur="1" fill="hold">
                                          <p:stCondLst>
                                            <p:cond delay="3999"/>
                                          </p:stCondLst>
                                        </p:cTn>
                                        <p:tgtEl>
                                          <p:spTgt spid="13"/>
                                        </p:tgtEl>
                                        <p:attrNameLst>
                                          <p:attrName>style.visibility</p:attrName>
                                        </p:attrNameLst>
                                      </p:cBhvr>
                                      <p:to>
                                        <p:strVal val="hidden"/>
                                      </p:to>
                                    </p:set>
                                  </p:childTnLst>
                                </p:cTn>
                              </p:par>
                              <p:par>
                                <p:cTn id="33" presetID="2" presetClass="entr" presetSubtype="3"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000" fill="hold"/>
                                        <p:tgtEl>
                                          <p:spTgt spid="4"/>
                                        </p:tgtEl>
                                        <p:attrNameLst>
                                          <p:attrName>ppt_x</p:attrName>
                                        </p:attrNameLst>
                                      </p:cBhvr>
                                      <p:tavLst>
                                        <p:tav tm="0">
                                          <p:val>
                                            <p:strVal val="1+#ppt_w/2"/>
                                          </p:val>
                                        </p:tav>
                                        <p:tav tm="100000">
                                          <p:val>
                                            <p:strVal val="#ppt_x"/>
                                          </p:val>
                                        </p:tav>
                                      </p:tavLst>
                                    </p:anim>
                                    <p:anim calcmode="lin" valueType="num">
                                      <p:cBhvr additive="base">
                                        <p:cTn id="36" dur="4000" fill="hold"/>
                                        <p:tgtEl>
                                          <p:spTgt spid="4"/>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9403"/>
                                        </p:tgtEl>
                                        <p:attrNameLst>
                                          <p:attrName>style.visibility</p:attrName>
                                        </p:attrNameLst>
                                      </p:cBhvr>
                                      <p:to>
                                        <p:strVal val="visible"/>
                                      </p:to>
                                    </p:set>
                                    <p:animEffect transition="in" filter="fade">
                                      <p:cBhvr>
                                        <p:cTn id="40" dur="1000"/>
                                        <p:tgtEl>
                                          <p:spTgt spid="59403"/>
                                        </p:tgtEl>
                                      </p:cBhvr>
                                    </p:animEffect>
                                    <p:anim calcmode="lin" valueType="num">
                                      <p:cBhvr>
                                        <p:cTn id="41" dur="1000" fill="hold"/>
                                        <p:tgtEl>
                                          <p:spTgt spid="59403"/>
                                        </p:tgtEl>
                                        <p:attrNameLst>
                                          <p:attrName>ppt_x</p:attrName>
                                        </p:attrNameLst>
                                      </p:cBhvr>
                                      <p:tavLst>
                                        <p:tav tm="0">
                                          <p:val>
                                            <p:strVal val="#ppt_x-.1"/>
                                          </p:val>
                                        </p:tav>
                                        <p:tav tm="100000">
                                          <p:val>
                                            <p:strVal val="#ppt_x"/>
                                          </p:val>
                                        </p:tav>
                                      </p:tavLst>
                                    </p:anim>
                                    <p:anim calcmode="lin" valueType="num">
                                      <p:cBhvr>
                                        <p:cTn id="42" dur="1000" fill="hold"/>
                                        <p:tgtEl>
                                          <p:spTgt spid="594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cstate="print"/>
          <a:srcRect/>
          <a:stretch>
            <a:fillRect/>
          </a:stretch>
        </p:blipFill>
        <p:spPr bwMode="auto">
          <a:xfrm>
            <a:off x="1908175" y="0"/>
            <a:ext cx="5327650" cy="5715000"/>
          </a:xfrm>
          <a:prstGeom prst="rect">
            <a:avLst/>
          </a:prstGeom>
          <a:noFill/>
          <a:ln w="9525">
            <a:noFill/>
            <a:miter lim="800000"/>
            <a:headEnd/>
            <a:tailEnd/>
          </a:ln>
        </p:spPr>
      </p:pic>
      <p:sp>
        <p:nvSpPr>
          <p:cNvPr id="5" name="4 Rectángulo"/>
          <p:cNvSpPr/>
          <p:nvPr/>
        </p:nvSpPr>
        <p:spPr>
          <a:xfrm>
            <a:off x="0" y="0"/>
            <a:ext cx="1908175" cy="5715000"/>
          </a:xfrm>
          <a:prstGeom prst="rect">
            <a:avLst/>
          </a:prstGeom>
          <a:gradFill flip="none" rotWithShape="1">
            <a:gsLst>
              <a:gs pos="0">
                <a:schemeClr val="bg1">
                  <a:lumMod val="50000"/>
                  <a:lumOff val="50000"/>
                  <a:shade val="30000"/>
                  <a:satMod val="115000"/>
                </a:schemeClr>
              </a:gs>
              <a:gs pos="50000">
                <a:schemeClr val="bg1">
                  <a:lumMod val="50000"/>
                  <a:lumOff val="50000"/>
                  <a:shade val="67500"/>
                  <a:satMod val="115000"/>
                </a:schemeClr>
              </a:gs>
              <a:gs pos="100000">
                <a:schemeClr val="bg1">
                  <a:lumMod val="50000"/>
                  <a:lumOff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235825" y="0"/>
            <a:ext cx="1908175" cy="5715000"/>
          </a:xfrm>
          <a:prstGeom prst="rect">
            <a:avLst/>
          </a:prstGeom>
          <a:gradFill flip="none" rotWithShape="1">
            <a:gsLst>
              <a:gs pos="0">
                <a:schemeClr val="bg1">
                  <a:lumMod val="50000"/>
                  <a:lumOff val="50000"/>
                  <a:shade val="30000"/>
                  <a:satMod val="115000"/>
                </a:schemeClr>
              </a:gs>
              <a:gs pos="50000">
                <a:schemeClr val="bg1">
                  <a:lumMod val="50000"/>
                  <a:lumOff val="50000"/>
                  <a:shade val="67500"/>
                  <a:satMod val="115000"/>
                </a:schemeClr>
              </a:gs>
              <a:gs pos="100000">
                <a:schemeClr val="bg1">
                  <a:lumMod val="50000"/>
                  <a:lumOff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7" name="6 Imagen" descr="MEZQUITA_CATEDRAL_MIHRAB_08.jpg"/>
          <p:cNvPicPr>
            <a:picLocks noChangeAspect="1"/>
          </p:cNvPicPr>
          <p:nvPr/>
        </p:nvPicPr>
        <p:blipFill>
          <a:blip r:embed="rId2" cstate="print"/>
          <a:srcRect/>
          <a:stretch>
            <a:fillRect/>
          </a:stretch>
        </p:blipFill>
        <p:spPr bwMode="auto">
          <a:xfrm>
            <a:off x="1908175" y="0"/>
            <a:ext cx="5327650" cy="5715000"/>
          </a:xfrm>
          <a:prstGeom prst="rect">
            <a:avLst/>
          </a:prstGeom>
          <a:noFill/>
          <a:ln w="9525">
            <a:noFill/>
            <a:miter lim="800000"/>
            <a:headEnd/>
            <a:tailEnd/>
          </a:ln>
        </p:spPr>
      </p:pic>
      <p:sp>
        <p:nvSpPr>
          <p:cNvPr id="21511" name="Rectangle 7"/>
          <p:cNvSpPr>
            <a:spLocks noChangeArrowheads="1"/>
          </p:cNvSpPr>
          <p:nvPr/>
        </p:nvSpPr>
        <p:spPr bwMode="auto">
          <a:xfrm>
            <a:off x="1223169" y="4945732"/>
            <a:ext cx="6697662" cy="64611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Un guardia civil se refugia en Madrid en un enfrentamiento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con los sublevados el 22 de julio de 1936.</a:t>
            </a:r>
          </a:p>
        </p:txBody>
      </p:sp>
    </p:spTree>
  </p:cSld>
  <p:clrMapOvr>
    <a:masterClrMapping/>
  </p:clrMapOvr>
  <mc:AlternateContent xmlns:mc="http://schemas.openxmlformats.org/markup-compatibility/2006" xmlns:p14="http://schemas.microsoft.com/office/powerpoint/2010/main">
    <mc:Choice Requires="p14">
      <p:transition spd="slow" p14:dur="2250" advTm="16000">
        <p14:prism/>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8" presetClass="exit" presetSubtype="32" fill="hold" nodeType="withEffect">
                                  <p:stCondLst>
                                    <p:cond delay="0"/>
                                  </p:stCondLst>
                                  <p:childTnLst>
                                    <p:animEffect transition="out" filter="diamond(out)">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21511"/>
                                        </p:tgtEl>
                                        <p:attrNameLst>
                                          <p:attrName>style.visibility</p:attrName>
                                        </p:attrNameLst>
                                      </p:cBhvr>
                                      <p:to>
                                        <p:strVal val="visible"/>
                                      </p:to>
                                    </p:set>
                                    <p:animEffect transition="in" filter="fade">
                                      <p:cBhvr>
                                        <p:cTn id="20" dur="1000"/>
                                        <p:tgtEl>
                                          <p:spTgt spid="21511"/>
                                        </p:tgtEl>
                                      </p:cBhvr>
                                    </p:animEffect>
                                    <p:anim calcmode="lin" valueType="num">
                                      <p:cBhvr>
                                        <p:cTn id="21" dur="1000" fill="hold"/>
                                        <p:tgtEl>
                                          <p:spTgt spid="21511"/>
                                        </p:tgtEl>
                                        <p:attrNameLst>
                                          <p:attrName>ppt_x</p:attrName>
                                        </p:attrNameLst>
                                      </p:cBhvr>
                                      <p:tavLst>
                                        <p:tav tm="0">
                                          <p:val>
                                            <p:strVal val="#ppt_x-.1"/>
                                          </p:val>
                                        </p:tav>
                                        <p:tav tm="100000">
                                          <p:val>
                                            <p:strVal val="#ppt_x"/>
                                          </p:val>
                                        </p:tav>
                                      </p:tavLst>
                                    </p:anim>
                                    <p:anim calcmode="lin" valueType="num">
                                      <p:cBhvr>
                                        <p:cTn id="22" dur="1000" fill="hold"/>
                                        <p:tgtEl>
                                          <p:spTgt spid="215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ur.jpg-el calor del gato.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5" name="4 Luna"/>
          <p:cNvSpPr/>
          <p:nvPr/>
        </p:nvSpPr>
        <p:spPr>
          <a:xfrm>
            <a:off x="0" y="0"/>
            <a:ext cx="4786313" cy="5715000"/>
          </a:xfrm>
          <a:prstGeom prst="moon">
            <a:avLst/>
          </a:prstGeom>
          <a:solidFill>
            <a:schemeClr val="bg1">
              <a:lumMod val="50000"/>
              <a:lumOff val="5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flipH="1">
            <a:off x="4429125" y="0"/>
            <a:ext cx="4714875" cy="5715000"/>
          </a:xfrm>
          <a:prstGeom prst="moon">
            <a:avLst/>
          </a:prstGeom>
          <a:solidFill>
            <a:schemeClr val="bg1">
              <a:lumMod val="50000"/>
              <a:lumOff val="5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534" name="Rectangle 6"/>
          <p:cNvSpPr>
            <a:spLocks noChangeArrowheads="1"/>
          </p:cNvSpPr>
          <p:nvPr/>
        </p:nvSpPr>
        <p:spPr bwMode="auto">
          <a:xfrm>
            <a:off x="1835150" y="5068779"/>
            <a:ext cx="6019661"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Voluntarios franquistas marchan en Burgos el 22 de julio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de 1936, de camino a Madrid.</a:t>
            </a:r>
          </a:p>
        </p:txBody>
      </p:sp>
    </p:spTree>
  </p:cSld>
  <p:clrMapOvr>
    <a:masterClrMapping/>
  </p:clrMapOvr>
  <mc:AlternateContent xmlns:mc="http://schemas.openxmlformats.org/markup-compatibility/2006" xmlns:p14="http://schemas.microsoft.com/office/powerpoint/2010/main">
    <mc:Choice Requires="p14">
      <p:transition spd="slow" p14:dur="2250" advTm="15000">
        <p14:prism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grpId="0"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3000"/>
                                        <p:tgtEl>
                                          <p:spTgt spid="6"/>
                                        </p:tgtEl>
                                      </p:cBhvr>
                                    </p:animEffect>
                                    <p:anim calcmode="lin" valueType="num">
                                      <p:cBhvr>
                                        <p:cTn id="13" dur="3000"/>
                                        <p:tgtEl>
                                          <p:spTgt spid="6"/>
                                        </p:tgtEl>
                                        <p:attrNameLst>
                                          <p:attrName>style.rotation</p:attrName>
                                        </p:attrNameLst>
                                      </p:cBhvr>
                                      <p:tavLst>
                                        <p:tav tm="0">
                                          <p:val>
                                            <p:fltVal val="0"/>
                                          </p:val>
                                        </p:tav>
                                        <p:tav tm="100000">
                                          <p:val>
                                            <p:fltVal val="720"/>
                                          </p:val>
                                        </p:tav>
                                      </p:tavLst>
                                    </p:anim>
                                    <p:anim calcmode="lin" valueType="num">
                                      <p:cBhvr>
                                        <p:cTn id="14" dur="3000"/>
                                        <p:tgtEl>
                                          <p:spTgt spid="6"/>
                                        </p:tgtEl>
                                        <p:attrNameLst>
                                          <p:attrName>ppt_h</p:attrName>
                                        </p:attrNameLst>
                                      </p:cBhvr>
                                      <p:tavLst>
                                        <p:tav tm="0">
                                          <p:val>
                                            <p:strVal val="ppt_h"/>
                                          </p:val>
                                        </p:tav>
                                        <p:tav tm="100000">
                                          <p:val>
                                            <p:fltVal val="0"/>
                                          </p:val>
                                        </p:tav>
                                      </p:tavLst>
                                    </p:anim>
                                    <p:anim calcmode="lin" valueType="num">
                                      <p:cBhvr>
                                        <p:cTn id="15" dur="3000"/>
                                        <p:tgtEl>
                                          <p:spTgt spid="6"/>
                                        </p:tgtEl>
                                        <p:attrNameLst>
                                          <p:attrName>ppt_w</p:attrName>
                                        </p:attrNameLst>
                                      </p:cBhvr>
                                      <p:tavLst>
                                        <p:tav tm="0">
                                          <p:val>
                                            <p:strVal val="ppt_w"/>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2000"/>
                                        <p:tgtEl>
                                          <p:spTgt spid="4"/>
                                        </p:tgtEl>
                                      </p:cBhvr>
                                    </p:animEffect>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4"/>
                                        </p:tgtEl>
                                        <p:attrNameLst>
                                          <p:attrName>ppt_x</p:attrName>
                                          <p:attrName>ppt_y</p:attrName>
                                        </p:attrNameLst>
                                      </p:cBhvr>
                                    </p:animMotion>
                                    <p:animEffect transition="in" filter="fade">
                                      <p:cBhvr>
                                        <p:cTn id="24" dur="2000"/>
                                        <p:tgtEl>
                                          <p:spTgt spid="4"/>
                                        </p:tgtEl>
                                      </p:cBhvr>
                                    </p:animEffec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4/3*#ppt_w"/>
                                          </p:val>
                                        </p:tav>
                                        <p:tav tm="100000">
                                          <p:val>
                                            <p:strVal val="#ppt_w"/>
                                          </p:val>
                                        </p:tav>
                                      </p:tavLst>
                                    </p:anim>
                                    <p:anim calcmode="lin" valueType="num">
                                      <p:cBhvr>
                                        <p:cTn id="28" dur="3000" fill="hold"/>
                                        <p:tgtEl>
                                          <p:spTgt spid="4"/>
                                        </p:tgtEl>
                                        <p:attrNameLst>
                                          <p:attrName>ppt_h</p:attrName>
                                        </p:attrNameLst>
                                      </p:cBhvr>
                                      <p:tavLst>
                                        <p:tav tm="0">
                                          <p:val>
                                            <p:strVal val="4/3*#ppt_h"/>
                                          </p:val>
                                        </p:tav>
                                        <p:tav tm="100000">
                                          <p:val>
                                            <p:strVal val="#ppt_h"/>
                                          </p:val>
                                        </p:tav>
                                      </p:tavLst>
                                    </p:anim>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22534"/>
                                        </p:tgtEl>
                                        <p:attrNameLst>
                                          <p:attrName>style.visibility</p:attrName>
                                        </p:attrNameLst>
                                      </p:cBhvr>
                                      <p:to>
                                        <p:strVal val="visible"/>
                                      </p:to>
                                    </p:set>
                                    <p:animEffect transition="in" filter="fade">
                                      <p:cBhvr>
                                        <p:cTn id="32" dur="1000"/>
                                        <p:tgtEl>
                                          <p:spTgt spid="22534"/>
                                        </p:tgtEl>
                                      </p:cBhvr>
                                    </p:animEffect>
                                    <p:anim calcmode="lin" valueType="num">
                                      <p:cBhvr>
                                        <p:cTn id="33" dur="1000" fill="hold"/>
                                        <p:tgtEl>
                                          <p:spTgt spid="22534"/>
                                        </p:tgtEl>
                                        <p:attrNameLst>
                                          <p:attrName>ppt_x</p:attrName>
                                        </p:attrNameLst>
                                      </p:cBhvr>
                                      <p:tavLst>
                                        <p:tav tm="0">
                                          <p:val>
                                            <p:strVal val="#ppt_x-.1"/>
                                          </p:val>
                                        </p:tav>
                                        <p:tav tm="100000">
                                          <p:val>
                                            <p:strVal val="#ppt_x"/>
                                          </p:val>
                                        </p:tav>
                                      </p:tavLst>
                                    </p:anim>
                                    <p:anim calcmode="lin" valueType="num">
                                      <p:cBhvr>
                                        <p:cTn id="34" dur="1000" fill="hold"/>
                                        <p:tgtEl>
                                          <p:spTgt spid="225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25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3312829655_25acb85108_b1.jpg"/>
          <p:cNvPicPr>
            <a:picLocks noChangeAspect="1" noChangeArrowheads="1"/>
          </p:cNvPicPr>
          <p:nvPr/>
        </p:nvPicPr>
        <p:blipFill>
          <a:blip r:embed="rId2" cstate="print"/>
          <a:srcRect t="74712"/>
          <a:stretch>
            <a:fillRect/>
          </a:stretch>
        </p:blipFill>
        <p:spPr bwMode="auto">
          <a:xfrm>
            <a:off x="0" y="4441825"/>
            <a:ext cx="9144000" cy="1584325"/>
          </a:xfrm>
          <a:prstGeom prst="rect">
            <a:avLst/>
          </a:prstGeom>
          <a:noFill/>
          <a:ln w="9525">
            <a:noFill/>
            <a:miter lim="800000"/>
            <a:headEnd/>
            <a:tailEnd/>
          </a:ln>
        </p:spPr>
      </p:pic>
      <p:pic>
        <p:nvPicPr>
          <p:cNvPr id="7" name="Picture 2" descr="C:\Documents and Settings\Ana María\Escritorio\3312829655_25acb85108_b1.jpg"/>
          <p:cNvPicPr>
            <a:picLocks noChangeAspect="1" noChangeArrowheads="1"/>
          </p:cNvPicPr>
          <p:nvPr/>
        </p:nvPicPr>
        <p:blipFill>
          <a:blip r:embed="rId2" cstate="print"/>
          <a:srcRect t="49425" b="25287"/>
          <a:stretch>
            <a:fillRect/>
          </a:stretch>
        </p:blipFill>
        <p:spPr bwMode="auto">
          <a:xfrm>
            <a:off x="0" y="2857500"/>
            <a:ext cx="9144000" cy="1584325"/>
          </a:xfrm>
          <a:prstGeom prst="rect">
            <a:avLst/>
          </a:prstGeom>
          <a:noFill/>
          <a:ln w="9525">
            <a:noFill/>
            <a:miter lim="800000"/>
            <a:headEnd/>
            <a:tailEnd/>
          </a:ln>
        </p:spPr>
      </p:pic>
      <p:pic>
        <p:nvPicPr>
          <p:cNvPr id="8" name="Picture 2" descr="C:\Documents and Settings\Ana María\Escritorio\3312829655_25acb85108_b1.jpg"/>
          <p:cNvPicPr>
            <a:picLocks noChangeAspect="1" noChangeArrowheads="1"/>
          </p:cNvPicPr>
          <p:nvPr/>
        </p:nvPicPr>
        <p:blipFill>
          <a:blip r:embed="rId2" cstate="print"/>
          <a:srcRect t="25287" b="50575"/>
          <a:stretch>
            <a:fillRect/>
          </a:stretch>
        </p:blipFill>
        <p:spPr bwMode="auto">
          <a:xfrm>
            <a:off x="0" y="1344613"/>
            <a:ext cx="9144000" cy="1512887"/>
          </a:xfrm>
          <a:prstGeom prst="rect">
            <a:avLst/>
          </a:prstGeom>
          <a:noFill/>
          <a:ln w="9525">
            <a:noFill/>
            <a:miter lim="800000"/>
            <a:headEnd/>
            <a:tailEnd/>
          </a:ln>
        </p:spPr>
      </p:pic>
      <p:pic>
        <p:nvPicPr>
          <p:cNvPr id="9" name="Picture 2" descr="C:\Documents and Settings\Ana María\Escritorio\3312829655_25acb85108_b1.jpg"/>
          <p:cNvPicPr>
            <a:picLocks noChangeAspect="1" noChangeArrowheads="1"/>
          </p:cNvPicPr>
          <p:nvPr/>
        </p:nvPicPr>
        <p:blipFill>
          <a:blip r:embed="rId2" cstate="print"/>
          <a:srcRect b="74419"/>
          <a:stretch>
            <a:fillRect/>
          </a:stretch>
        </p:blipFill>
        <p:spPr bwMode="auto">
          <a:xfrm>
            <a:off x="0" y="-238125"/>
            <a:ext cx="9144000" cy="1582738"/>
          </a:xfrm>
          <a:prstGeom prst="rect">
            <a:avLst/>
          </a:prstGeom>
          <a:noFill/>
          <a:ln w="9525">
            <a:noFill/>
            <a:miter lim="800000"/>
            <a:headEnd/>
            <a:tailEnd/>
          </a:ln>
        </p:spPr>
      </p:pic>
      <p:sp>
        <p:nvSpPr>
          <p:cNvPr id="23559" name="Rectangle 7"/>
          <p:cNvSpPr>
            <a:spLocks noChangeArrowheads="1"/>
          </p:cNvSpPr>
          <p:nvPr/>
        </p:nvSpPr>
        <p:spPr bwMode="auto">
          <a:xfrm>
            <a:off x="1403350" y="4873516"/>
            <a:ext cx="5840060"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Milicianos republicanos armados tras una barricada en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Barcelona el 22 de julio de 1936.</a:t>
            </a:r>
          </a:p>
        </p:txBody>
      </p:sp>
    </p:spTree>
  </p:cSld>
  <p:clrMapOvr>
    <a:masterClrMapping/>
  </p:clrMapOvr>
  <mc:AlternateContent xmlns:mc="http://schemas.openxmlformats.org/markup-compatibility/2006" xmlns:p14="http://schemas.microsoft.com/office/powerpoint/2010/main">
    <mc:Choice Requires="p14">
      <p:transition spd="slow" p14:dur="2250" advTm="15000">
        <p14:gallery dir="l"/>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ppt_w</p:attrName>
                                        </p:attrNameLst>
                                      </p:cBhvr>
                                      <p:tavLst>
                                        <p:tav tm="0" fmla="#ppt_w*sin(2.5*pi*$)">
                                          <p:val>
                                            <p:fltVal val="0"/>
                                          </p:val>
                                        </p:tav>
                                        <p:tav tm="100000">
                                          <p:val>
                                            <p:fltVal val="1"/>
                                          </p:val>
                                        </p:tav>
                                      </p:tavLst>
                                    </p:anim>
                                    <p:anim calcmode="lin" valueType="num">
                                      <p:cBhvr>
                                        <p:cTn id="8" dur="3000" fill="hold"/>
                                        <p:tgtEl>
                                          <p:spTgt spid="9"/>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diamond(out)">
                                      <p:cBhvr>
                                        <p:cTn id="11" dur="3000"/>
                                        <p:tgtEl>
                                          <p:spTgt spid="9"/>
                                        </p:tgtEl>
                                      </p:cBhvr>
                                    </p:animEffect>
                                  </p:childTnLst>
                                </p:cTn>
                              </p:par>
                              <p:par>
                                <p:cTn id="12" presetID="19" presetClass="entr" presetSubtype="5"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8"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amond(in)">
                                      <p:cBhvr>
                                        <p:cTn id="18" dur="3000"/>
                                        <p:tgtEl>
                                          <p:spTgt spid="8"/>
                                        </p:tgtEl>
                                      </p:cBhvr>
                                    </p:animEffect>
                                  </p:childTnLst>
                                </p:cTn>
                              </p:par>
                              <p:par>
                                <p:cTn id="19" presetID="19" presetClass="entr" presetSubtype="5"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ppt_w"/>
                                          </p:val>
                                        </p:tav>
                                        <p:tav tm="100000">
                                          <p:val>
                                            <p:strVal val="#ppt_w"/>
                                          </p:val>
                                        </p:tav>
                                      </p:tavLst>
                                    </p:anim>
                                    <p:anim calcmode="lin" valueType="num">
                                      <p:cBhvr>
                                        <p:cTn id="22" dur="3000" fill="hold"/>
                                        <p:tgtEl>
                                          <p:spTgt spid="7"/>
                                        </p:tgtEl>
                                        <p:attrNameLst>
                                          <p:attrName>ppt_h</p:attrName>
                                        </p:attrNameLst>
                                      </p:cBhvr>
                                      <p:tavLst>
                                        <p:tav tm="0" fmla="#ppt_h*sin(2.5*pi*$)">
                                          <p:val>
                                            <p:fltVal val="0"/>
                                          </p:val>
                                        </p:tav>
                                        <p:tav tm="100000">
                                          <p:val>
                                            <p:fltVal val="1"/>
                                          </p:val>
                                        </p:tav>
                                      </p:tavLst>
                                    </p:anim>
                                  </p:childTnLst>
                                </p:cTn>
                              </p:par>
                              <p:par>
                                <p:cTn id="23" presetID="8"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in)">
                                      <p:cBhvr>
                                        <p:cTn id="25" dur="3000"/>
                                        <p:tgtEl>
                                          <p:spTgt spid="7"/>
                                        </p:tgtEl>
                                      </p:cBhvr>
                                    </p:animEffect>
                                  </p:childTnLst>
                                </p:cTn>
                              </p:par>
                              <p:par>
                                <p:cTn id="26" presetID="8" presetClass="entr" presetSubtype="3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out)">
                                      <p:cBhvr>
                                        <p:cTn id="28" dur="3000"/>
                                        <p:tgtEl>
                                          <p:spTgt spid="6"/>
                                        </p:tgtEl>
                                      </p:cBhvr>
                                    </p:animEffect>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23559"/>
                                        </p:tgtEl>
                                        <p:attrNameLst>
                                          <p:attrName>style.visibility</p:attrName>
                                        </p:attrNameLst>
                                      </p:cBhvr>
                                      <p:to>
                                        <p:strVal val="visible"/>
                                      </p:to>
                                    </p:set>
                                    <p:animEffect transition="in" filter="fade">
                                      <p:cBhvr>
                                        <p:cTn id="36" dur="1000"/>
                                        <p:tgtEl>
                                          <p:spTgt spid="23559"/>
                                        </p:tgtEl>
                                      </p:cBhvr>
                                    </p:animEffect>
                                    <p:anim calcmode="lin" valueType="num">
                                      <p:cBhvr>
                                        <p:cTn id="37" dur="1000" fill="hold"/>
                                        <p:tgtEl>
                                          <p:spTgt spid="23559"/>
                                        </p:tgtEl>
                                        <p:attrNameLst>
                                          <p:attrName>ppt_x</p:attrName>
                                        </p:attrNameLst>
                                      </p:cBhvr>
                                      <p:tavLst>
                                        <p:tav tm="0">
                                          <p:val>
                                            <p:strVal val="#ppt_x-.1"/>
                                          </p:val>
                                        </p:tav>
                                        <p:tav tm="100000">
                                          <p:val>
                                            <p:strVal val="#ppt_x"/>
                                          </p:val>
                                        </p:tav>
                                      </p:tavLst>
                                    </p:anim>
                                    <p:anim calcmode="lin" valueType="num">
                                      <p:cBhvr>
                                        <p:cTn id="38" dur="1000" fill="hold"/>
                                        <p:tgtEl>
                                          <p:spTgt spid="235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jxdm1CJP1qjm81go1_1280.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pic>
        <p:nvPicPr>
          <p:cNvPr id="10" name="9 Imagen" descr="tumblr_mdjxdm1CJP1qjm81go1_1280.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sp>
        <p:nvSpPr>
          <p:cNvPr id="24581" name="Rectangle 5"/>
          <p:cNvSpPr>
            <a:spLocks noChangeArrowheads="1"/>
          </p:cNvSpPr>
          <p:nvPr/>
        </p:nvSpPr>
        <p:spPr bwMode="auto">
          <a:xfrm>
            <a:off x="684213" y="5234265"/>
            <a:ext cx="7481600"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Voluntarios republicanos conducen a un sublevado a una corte marcial.</a:t>
            </a:r>
          </a:p>
        </p:txBody>
      </p:sp>
    </p:spTree>
  </p:cSld>
  <p:clrMapOvr>
    <a:masterClrMapping/>
  </p:clrMapOvr>
  <mc:AlternateContent xmlns:mc="http://schemas.openxmlformats.org/markup-compatibility/2006" xmlns:p14="http://schemas.microsoft.com/office/powerpoint/2010/main">
    <mc:Choice Requires="p14">
      <p:transition spd="slow" p14:dur="2250" advTm="14000">
        <p14:gallery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0" fill="hold"/>
                                        <p:tgtEl>
                                          <p:spTgt spid="10"/>
                                        </p:tgtEl>
                                        <p:attrNameLst>
                                          <p:attrName>ppt_w</p:attrName>
                                        </p:attrNameLst>
                                      </p:cBhvr>
                                      <p:tavLst>
                                        <p:tav tm="0">
                                          <p:val>
                                            <p:strVal val="4/3*#ppt_w"/>
                                          </p:val>
                                        </p:tav>
                                        <p:tav tm="100000">
                                          <p:val>
                                            <p:strVal val="#ppt_w"/>
                                          </p:val>
                                        </p:tav>
                                      </p:tavLst>
                                    </p:anim>
                                    <p:anim calcmode="lin" valueType="num">
                                      <p:cBhvr>
                                        <p:cTn id="15" dur="3000" fill="hold"/>
                                        <p:tgtEl>
                                          <p:spTgt spid="10"/>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3000"/>
                                        <p:tgtEl>
                                          <p:spTgt spid="10"/>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4581"/>
                                        </p:tgtEl>
                                        <p:attrNameLst>
                                          <p:attrName>style.visibility</p:attrName>
                                        </p:attrNameLst>
                                      </p:cBhvr>
                                      <p:to>
                                        <p:strVal val="visible"/>
                                      </p:to>
                                    </p:set>
                                    <p:animEffect transition="in" filter="fade">
                                      <p:cBhvr>
                                        <p:cTn id="22" dur="1000"/>
                                        <p:tgtEl>
                                          <p:spTgt spid="24581"/>
                                        </p:tgtEl>
                                      </p:cBhvr>
                                    </p:animEffect>
                                    <p:anim calcmode="lin" valueType="num">
                                      <p:cBhvr>
                                        <p:cTn id="23" dur="1000" fill="hold"/>
                                        <p:tgtEl>
                                          <p:spTgt spid="24581"/>
                                        </p:tgtEl>
                                        <p:attrNameLst>
                                          <p:attrName>ppt_x</p:attrName>
                                        </p:attrNameLst>
                                      </p:cBhvr>
                                      <p:tavLst>
                                        <p:tav tm="0">
                                          <p:val>
                                            <p:strVal val="#ppt_x-.1"/>
                                          </p:val>
                                        </p:tav>
                                        <p:tav tm="100000">
                                          <p:val>
                                            <p:strVal val="#ppt_x"/>
                                          </p:val>
                                        </p:tav>
                                      </p:tavLst>
                                    </p:anim>
                                    <p:anim calcmode="lin" valueType="num">
                                      <p:cBhvr>
                                        <p:cTn id="24" dur="1000" fill="hold"/>
                                        <p:tgtEl>
                                          <p:spTgt spid="245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715000"/>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Imagen" descr="MEZQUITA_CATEDRAL_CAPILLA_SANTATERESA_13 entrada.jpg"/>
          <p:cNvPicPr>
            <a:picLocks noChangeAspect="1"/>
          </p:cNvPicPr>
          <p:nvPr/>
        </p:nvPicPr>
        <p:blipFill>
          <a:blip r:embed="rId2" cstate="print"/>
          <a:srcRect/>
          <a:stretch>
            <a:fillRect/>
          </a:stretch>
        </p:blipFill>
        <p:spPr bwMode="auto">
          <a:xfrm>
            <a:off x="2124075" y="0"/>
            <a:ext cx="4824413" cy="5715000"/>
          </a:xfrm>
          <a:prstGeom prst="rect">
            <a:avLst/>
          </a:prstGeom>
          <a:noFill/>
          <a:ln w="9525">
            <a:noFill/>
            <a:miter lim="800000"/>
            <a:headEnd/>
            <a:tailEnd/>
          </a:ln>
        </p:spPr>
      </p:pic>
      <p:sp>
        <p:nvSpPr>
          <p:cNvPr id="5" name="4 Rectángulo"/>
          <p:cNvSpPr/>
          <p:nvPr/>
        </p:nvSpPr>
        <p:spPr>
          <a:xfrm>
            <a:off x="0" y="0"/>
            <a:ext cx="900113"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1187450" y="0"/>
            <a:ext cx="936625"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6948488" y="0"/>
            <a:ext cx="936625"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8172450" y="0"/>
            <a:ext cx="971550"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9" name="8 Imagen" descr="MEZQUITA_CATEDRAL_CAPILLA_SANTATERESA_13 entrada.jpg"/>
          <p:cNvPicPr>
            <a:picLocks noChangeAspect="1"/>
          </p:cNvPicPr>
          <p:nvPr/>
        </p:nvPicPr>
        <p:blipFill>
          <a:blip r:embed="rId2" cstate="print"/>
          <a:srcRect/>
          <a:stretch>
            <a:fillRect/>
          </a:stretch>
        </p:blipFill>
        <p:spPr bwMode="auto">
          <a:xfrm>
            <a:off x="2124075" y="0"/>
            <a:ext cx="4824413" cy="5715000"/>
          </a:xfrm>
          <a:prstGeom prst="rect">
            <a:avLst/>
          </a:prstGeom>
          <a:noFill/>
          <a:ln w="9525">
            <a:noFill/>
            <a:miter lim="800000"/>
            <a:headEnd/>
            <a:tailEnd/>
          </a:ln>
        </p:spPr>
      </p:pic>
      <p:sp>
        <p:nvSpPr>
          <p:cNvPr id="60426" name="Rectangle 10"/>
          <p:cNvSpPr>
            <a:spLocks noChangeArrowheads="1"/>
          </p:cNvSpPr>
          <p:nvPr/>
        </p:nvSpPr>
        <p:spPr bwMode="auto">
          <a:xfrm>
            <a:off x="179387" y="3793604"/>
            <a:ext cx="8785225" cy="175418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Transcurrían los primeros días del golpe de estado fascista de 1936 cuando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un entusiasta Borbón de 23 años pidió permiso a su padre para unirse al bando sublevado y luchar contra la democracia que en España había mandado a los monarcas al exilio. Los primeros días de agosto de aquel año, Juan de Borbón y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Battenberg</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abuelo del actual rey, Felipe VI, cruzaba la frontera para luchar en la guerra civil contra el gobierno legalmente establecido.</a:t>
            </a:r>
          </a:p>
        </p:txBody>
      </p:sp>
    </p:spTree>
  </p:cSld>
  <p:clrMapOvr>
    <a:masterClrMapping/>
  </p:clrMapOvr>
  <mc:AlternateContent xmlns:mc="http://schemas.openxmlformats.org/markup-compatibility/2006" xmlns:p14="http://schemas.microsoft.com/office/powerpoint/2010/main">
    <mc:Choice Requires="p14">
      <p:transition spd="slow" p14:dur="2250" advTm="44000">
        <p14:flip dir="r"/>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2000"/>
                                        <p:tgtEl>
                                          <p:spTgt spid="8"/>
                                        </p:tgtEl>
                                      </p:cBhvr>
                                    </p:animEffect>
                                  </p:childTnLst>
                                </p:cTn>
                              </p:par>
                              <p:par>
                                <p:cTn id="17" presetID="8" presetClass="exit" presetSubtype="32" fill="hold"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0426"/>
                                        </p:tgtEl>
                                        <p:attrNameLst>
                                          <p:attrName>style.visibility</p:attrName>
                                        </p:attrNameLst>
                                      </p:cBhvr>
                                      <p:to>
                                        <p:strVal val="visible"/>
                                      </p:to>
                                    </p:set>
                                    <p:animEffect transition="in" filter="fade">
                                      <p:cBhvr>
                                        <p:cTn id="30" dur="1000"/>
                                        <p:tgtEl>
                                          <p:spTgt spid="60426"/>
                                        </p:tgtEl>
                                      </p:cBhvr>
                                    </p:animEffect>
                                    <p:anim calcmode="lin" valueType="num">
                                      <p:cBhvr>
                                        <p:cTn id="31" dur="1000" fill="hold"/>
                                        <p:tgtEl>
                                          <p:spTgt spid="60426"/>
                                        </p:tgtEl>
                                        <p:attrNameLst>
                                          <p:attrName>ppt_x</p:attrName>
                                        </p:attrNameLst>
                                      </p:cBhvr>
                                      <p:tavLst>
                                        <p:tav tm="0">
                                          <p:val>
                                            <p:strVal val="#ppt_x-.1"/>
                                          </p:val>
                                        </p:tav>
                                        <p:tav tm="100000">
                                          <p:val>
                                            <p:strVal val="#ppt_x"/>
                                          </p:val>
                                        </p:tav>
                                      </p:tavLst>
                                    </p:anim>
                                    <p:anim calcmode="lin" valueType="num">
                                      <p:cBhvr>
                                        <p:cTn id="32" dur="1000" fill="hold"/>
                                        <p:tgtEl>
                                          <p:spTgt spid="604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020.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092950" y="0"/>
            <a:ext cx="2051050"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1979613" y="0"/>
            <a:ext cx="5113337" cy="5715000"/>
          </a:xfrm>
          <a:prstGeom prst="rect">
            <a:avLst/>
          </a:prstGeom>
          <a:solidFill>
            <a:srgbClr val="655E39">
              <a:alpha val="6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195513" y="217488"/>
            <a:ext cx="4679950" cy="5280025"/>
          </a:xfrm>
          <a:prstGeom prst="rect">
            <a:avLst/>
          </a:prstGeom>
          <a:solidFill>
            <a:srgbClr val="655E39">
              <a:alpha val="6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2484438" y="457200"/>
            <a:ext cx="4032250" cy="4800600"/>
          </a:xfrm>
          <a:prstGeom prst="rect">
            <a:avLst/>
          </a:prstGeom>
          <a:solidFill>
            <a:schemeClr val="tx2">
              <a:lumMod val="5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1449" name="Rectangle 9"/>
          <p:cNvSpPr>
            <a:spLocks noChangeArrowheads="1"/>
          </p:cNvSpPr>
          <p:nvPr/>
        </p:nvSpPr>
        <p:spPr bwMode="auto">
          <a:xfrm>
            <a:off x="355600" y="4441770"/>
            <a:ext cx="8275086" cy="1273286"/>
          </a:xfrm>
          <a:prstGeom prst="rect">
            <a:avLst/>
          </a:prstGeom>
          <a:noFill/>
          <a:ln w="9525">
            <a:noFill/>
            <a:miter lim="800000"/>
            <a:headEnd/>
            <a:tailEnd/>
          </a:ln>
          <a:effectLst>
            <a:prstShdw prst="shdw17" dist="17961" dir="2700000">
              <a:schemeClr val="accent1">
                <a:gamma/>
                <a:shade val="60000"/>
                <a:invGamma/>
              </a:schemeClr>
            </a:prstShdw>
          </a:effectLst>
        </p:spPr>
        <p:txBody>
          <a:bodyPr wrap="none" tIns="304704" bIns="133308" anchor="ctr">
            <a:spAutoFit/>
          </a:bodyPr>
          <a:lstStyle/>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El desprecio de Franco a Jos</a:t>
            </a:r>
            <a:r>
              <a:rPr lang="es-ES" i="1" dirty="0">
                <a:effectLst>
                  <a:glow rad="101600">
                    <a:srgbClr val="C00000">
                      <a:alpha val="60000"/>
                    </a:srgbClr>
                  </a:glow>
                  <a:outerShdw blurRad="38100" dist="38100" dir="2700000" algn="tl">
                    <a:srgbClr val="1F497D"/>
                  </a:outerShdw>
                </a:effectLst>
                <a:latin typeface="Calibri Light" pitchFamily="34" charset="0"/>
                <a:ea typeface="PMingLiU" pitchFamily="18" charset="-120"/>
              </a:rPr>
              <a:t>é</a:t>
            </a:r>
            <a:r>
              <a:rPr lang="es-ES" i="1" dirty="0">
                <a:effectLst>
                  <a:glow rad="101600">
                    <a:srgbClr val="C00000">
                      <a:alpha val="60000"/>
                    </a:srgbClr>
                  </a:glow>
                  <a:outerShdw blurRad="38100" dist="38100" dir="2700000" algn="tl">
                    <a:srgbClr val="1F497D"/>
                  </a:outerShdw>
                </a:effectLst>
                <a:ea typeface="PMingLiU" pitchFamily="18" charset="-120"/>
              </a:rPr>
              <a:t> Antonio. Una carta de Mar</a:t>
            </a:r>
            <a:r>
              <a:rPr lang="es-ES" i="1" dirty="0">
                <a:effectLst>
                  <a:glow rad="101600">
                    <a:srgbClr val="C00000">
                      <a:alpha val="60000"/>
                    </a:srgbClr>
                  </a:glow>
                  <a:outerShdw blurRad="38100" dist="38100" dir="2700000" algn="tl">
                    <a:srgbClr val="1F497D"/>
                  </a:outerShdw>
                </a:effectLst>
                <a:latin typeface="Calibri Light" pitchFamily="34" charset="0"/>
                <a:ea typeface="PMingLiU" pitchFamily="18" charset="-120"/>
              </a:rPr>
              <a:t>í</a:t>
            </a:r>
            <a:r>
              <a:rPr lang="es-ES" i="1" dirty="0">
                <a:effectLst>
                  <a:glow rad="101600">
                    <a:srgbClr val="C00000">
                      <a:alpha val="60000"/>
                    </a:srgbClr>
                  </a:glow>
                  <a:outerShdw blurRad="38100" dist="38100" dir="2700000" algn="tl">
                    <a:srgbClr val="1F497D"/>
                  </a:outerShdw>
                </a:effectLst>
                <a:ea typeface="PMingLiU" pitchFamily="18" charset="-120"/>
              </a:rPr>
              <a:t>a Santos Kant, novia </a:t>
            </a:r>
          </a:p>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desconocida del l</a:t>
            </a:r>
            <a:r>
              <a:rPr lang="es-ES" i="1" dirty="0">
                <a:effectLst>
                  <a:glow rad="101600">
                    <a:srgbClr val="C00000">
                      <a:alpha val="60000"/>
                    </a:srgbClr>
                  </a:glow>
                  <a:outerShdw blurRad="38100" dist="38100" dir="2700000" algn="tl">
                    <a:srgbClr val="1F497D"/>
                  </a:outerShdw>
                </a:effectLst>
                <a:latin typeface="Calibri Light" pitchFamily="34" charset="0"/>
                <a:ea typeface="PMingLiU" pitchFamily="18" charset="-120"/>
              </a:rPr>
              <a:t>í</a:t>
            </a:r>
            <a:r>
              <a:rPr lang="es-ES" i="1" dirty="0">
                <a:effectLst>
                  <a:glow rad="101600">
                    <a:srgbClr val="C00000">
                      <a:alpha val="60000"/>
                    </a:srgbClr>
                  </a:glow>
                  <a:outerShdw blurRad="38100" dist="38100" dir="2700000" algn="tl">
                    <a:srgbClr val="1F497D"/>
                  </a:outerShdw>
                </a:effectLst>
                <a:ea typeface="PMingLiU" pitchFamily="18" charset="-120"/>
              </a:rPr>
              <a:t>der falangista, y la respuesta del dictador espa</a:t>
            </a:r>
            <a:r>
              <a:rPr lang="es-ES" i="1" dirty="0">
                <a:effectLst>
                  <a:glow rad="101600">
                    <a:srgbClr val="C00000">
                      <a:alpha val="60000"/>
                    </a:srgbClr>
                  </a:glow>
                  <a:outerShdw blurRad="38100" dist="38100" dir="2700000" algn="tl">
                    <a:srgbClr val="1F497D"/>
                  </a:outerShdw>
                </a:effectLst>
                <a:latin typeface="Calibri Light" pitchFamily="34" charset="0"/>
                <a:ea typeface="PMingLiU" pitchFamily="18" charset="-120"/>
              </a:rPr>
              <a:t>ñ</a:t>
            </a:r>
            <a:r>
              <a:rPr lang="es-ES" i="1" dirty="0">
                <a:effectLst>
                  <a:glow rad="101600">
                    <a:srgbClr val="C00000">
                      <a:alpha val="60000"/>
                    </a:srgbClr>
                  </a:glow>
                  <a:outerShdw blurRad="38100" dist="38100" dir="2700000" algn="tl">
                    <a:srgbClr val="1F497D"/>
                  </a:outerShdw>
                </a:effectLst>
                <a:ea typeface="PMingLiU" pitchFamily="18" charset="-120"/>
              </a:rPr>
              <a:t>ol refleja el </a:t>
            </a:r>
          </a:p>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desprecio de este por su rival pol</a:t>
            </a:r>
            <a:r>
              <a:rPr lang="es-ES" i="1" dirty="0">
                <a:effectLst>
                  <a:glow rad="101600">
                    <a:srgbClr val="C00000">
                      <a:alpha val="60000"/>
                    </a:srgbClr>
                  </a:glow>
                  <a:outerShdw blurRad="38100" dist="38100" dir="2700000" algn="tl">
                    <a:srgbClr val="1F497D"/>
                  </a:outerShdw>
                </a:effectLst>
                <a:latin typeface="Calibri Light" pitchFamily="34" charset="0"/>
                <a:ea typeface="PMingLiU" pitchFamily="18" charset="-120"/>
              </a:rPr>
              <a:t>í</a:t>
            </a:r>
            <a:r>
              <a:rPr lang="es-ES" i="1" dirty="0">
                <a:effectLst>
                  <a:glow rad="101600">
                    <a:srgbClr val="C00000">
                      <a:alpha val="60000"/>
                    </a:srgbClr>
                  </a:glow>
                  <a:outerShdw blurRad="38100" dist="38100" dir="2700000" algn="tl">
                    <a:srgbClr val="1F497D"/>
                  </a:outerShdw>
                </a:effectLst>
                <a:ea typeface="PMingLiU" pitchFamily="18" charset="-120"/>
              </a:rPr>
              <a:t>tico.</a:t>
            </a:r>
            <a:endParaRPr lang="es-ES" i="1" dirty="0">
              <a:solidFill>
                <a:srgbClr val="2E74B5"/>
              </a:solidFill>
              <a:effectLst>
                <a:glow rad="101600">
                  <a:srgbClr val="C00000">
                    <a:alpha val="60000"/>
                  </a:srgbClr>
                </a:glow>
                <a:outerShdw blurRad="38100" dist="38100" dir="2700000" algn="tl">
                  <a:srgbClr val="1F497D"/>
                </a:outerShdw>
              </a:effectLst>
              <a:latin typeface="Calibri Light" pitchFamily="34" charset="0"/>
              <a:ea typeface="PMingLiU" pitchFamily="18" charset="-120"/>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ip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2000"/>
                                        <p:tgtEl>
                                          <p:spTgt spid="5"/>
                                        </p:tgtEl>
                                      </p:cBhvr>
                                    </p:animEffect>
                                  </p:childTnLst>
                                </p:cTn>
                              </p:par>
                              <p:par>
                                <p:cTn id="17" presetID="3"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2000"/>
                                        <p:tgtEl>
                                          <p:spTgt spid="6"/>
                                        </p:tgtEl>
                                      </p:cBhvr>
                                    </p:animEffect>
                                  </p:childTnLst>
                                </p:cTn>
                              </p:par>
                              <p:par>
                                <p:cTn id="20" presetID="52"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Scale>
                                      <p:cBhvr>
                                        <p:cTn id="22" dur="2000" decel="50000" fill="hold">
                                          <p:stCondLst>
                                            <p:cond delay="0"/>
                                          </p:stCondLst>
                                        </p:cTn>
                                        <p:tgtEl>
                                          <p:spTgt spid="215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21506"/>
                                        </p:tgtEl>
                                        <p:attrNameLst>
                                          <p:attrName>ppt_x</p:attrName>
                                          <p:attrName>ppt_y</p:attrName>
                                        </p:attrNameLst>
                                      </p:cBhvr>
                                    </p:animMotion>
                                    <p:animEffect transition="in" filter="fade">
                                      <p:cBhvr>
                                        <p:cTn id="24" dur="2000"/>
                                        <p:tgtEl>
                                          <p:spTgt spid="21506"/>
                                        </p:tgtEl>
                                      </p:cBhvr>
                                    </p:animEffect>
                                  </p:childTnLst>
                                </p:cTn>
                              </p:par>
                              <p:par>
                                <p:cTn id="25" presetID="23" presetClass="entr" presetSubtype="272" fill="hold" nodeType="withEffect">
                                  <p:stCondLst>
                                    <p:cond delay="0"/>
                                  </p:stCondLst>
                                  <p:childTnLst>
                                    <p:set>
                                      <p:cBhvr>
                                        <p:cTn id="26" dur="1" fill="hold">
                                          <p:stCondLst>
                                            <p:cond delay="0"/>
                                          </p:stCondLst>
                                        </p:cTn>
                                        <p:tgtEl>
                                          <p:spTgt spid="21506"/>
                                        </p:tgtEl>
                                        <p:attrNameLst>
                                          <p:attrName>style.visibility</p:attrName>
                                        </p:attrNameLst>
                                      </p:cBhvr>
                                      <p:to>
                                        <p:strVal val="visible"/>
                                      </p:to>
                                    </p:set>
                                    <p:anim calcmode="lin" valueType="num">
                                      <p:cBhvr>
                                        <p:cTn id="27" dur="3000" fill="hold"/>
                                        <p:tgtEl>
                                          <p:spTgt spid="21506"/>
                                        </p:tgtEl>
                                        <p:attrNameLst>
                                          <p:attrName>ppt_w</p:attrName>
                                        </p:attrNameLst>
                                      </p:cBhvr>
                                      <p:tavLst>
                                        <p:tav tm="0">
                                          <p:val>
                                            <p:strVal val="2/3*#ppt_w"/>
                                          </p:val>
                                        </p:tav>
                                        <p:tav tm="100000">
                                          <p:val>
                                            <p:strVal val="#ppt_w"/>
                                          </p:val>
                                        </p:tav>
                                      </p:tavLst>
                                    </p:anim>
                                    <p:anim calcmode="lin" valueType="num">
                                      <p:cBhvr>
                                        <p:cTn id="28" dur="3000" fill="hold"/>
                                        <p:tgtEl>
                                          <p:spTgt spid="21506"/>
                                        </p:tgtEl>
                                        <p:attrNameLst>
                                          <p:attrName>ppt_h</p:attrName>
                                        </p:attrNameLst>
                                      </p:cBhvr>
                                      <p:tavLst>
                                        <p:tav tm="0">
                                          <p:val>
                                            <p:strVal val="2/3*#ppt_h"/>
                                          </p:val>
                                        </p:tav>
                                        <p:tav tm="100000">
                                          <p:val>
                                            <p:strVal val="#ppt_h"/>
                                          </p:val>
                                        </p:tav>
                                      </p:tavLst>
                                    </p:anim>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1449"/>
                                        </p:tgtEl>
                                        <p:attrNameLst>
                                          <p:attrName>style.visibility</p:attrName>
                                        </p:attrNameLst>
                                      </p:cBhvr>
                                      <p:to>
                                        <p:strVal val="visible"/>
                                      </p:to>
                                    </p:set>
                                    <p:animEffect transition="in" filter="fade">
                                      <p:cBhvr>
                                        <p:cTn id="32" dur="1000"/>
                                        <p:tgtEl>
                                          <p:spTgt spid="61449"/>
                                        </p:tgtEl>
                                      </p:cBhvr>
                                    </p:animEffect>
                                    <p:anim calcmode="lin" valueType="num">
                                      <p:cBhvr>
                                        <p:cTn id="33" dur="1000" fill="hold"/>
                                        <p:tgtEl>
                                          <p:spTgt spid="61449"/>
                                        </p:tgtEl>
                                        <p:attrNameLst>
                                          <p:attrName>ppt_x</p:attrName>
                                        </p:attrNameLst>
                                      </p:cBhvr>
                                      <p:tavLst>
                                        <p:tav tm="0">
                                          <p:val>
                                            <p:strVal val="#ppt_x-.1"/>
                                          </p:val>
                                        </p:tav>
                                        <p:tav tm="100000">
                                          <p:val>
                                            <p:strVal val="#ppt_x"/>
                                          </p:val>
                                        </p:tav>
                                      </p:tavLst>
                                    </p:anim>
                                    <p:anim calcmode="lin" valueType="num">
                                      <p:cBhvr>
                                        <p:cTn id="34" dur="1000" fill="hold"/>
                                        <p:tgtEl>
                                          <p:spTgt spid="614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144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3277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7412" name="Picture 5" descr="austea"/>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4583" name="AutoShape 7"/>
          <p:cNvSpPr>
            <a:spLocks noChangeArrowheads="1"/>
          </p:cNvSpPr>
          <p:nvPr/>
        </p:nvSpPr>
        <p:spPr bwMode="auto">
          <a:xfrm rot="5400000">
            <a:off x="1631156" y="-1797844"/>
            <a:ext cx="5881688" cy="9144000"/>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4" name="AutoShape 8"/>
          <p:cNvSpPr>
            <a:spLocks noChangeArrowheads="1"/>
          </p:cNvSpPr>
          <p:nvPr/>
        </p:nvSpPr>
        <p:spPr bwMode="auto">
          <a:xfrm flipV="1">
            <a:off x="0" y="-166688"/>
            <a:ext cx="9144000" cy="3168651"/>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5" name="AutoShape 9"/>
          <p:cNvSpPr>
            <a:spLocks noChangeArrowheads="1"/>
          </p:cNvSpPr>
          <p:nvPr/>
        </p:nvSpPr>
        <p:spPr bwMode="auto">
          <a:xfrm>
            <a:off x="0" y="2713038"/>
            <a:ext cx="9144000" cy="3001962"/>
          </a:xfrm>
          <a:prstGeom prst="rtTriangle">
            <a:avLst/>
          </a:prstGeom>
          <a:solidFill>
            <a:schemeClr val="bg1"/>
          </a:solidFill>
          <a:ln w="9525">
            <a:noFill/>
            <a:miter lim="800000"/>
            <a:headEnd/>
            <a:tailEnd/>
          </a:ln>
        </p:spPr>
        <p:txBody>
          <a:bodyPr wrap="none" lIns="82945" tIns="41473" rIns="82945" bIns="41473" anchor="ctr"/>
          <a:lstStyle/>
          <a:p>
            <a:pPr algn="ct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6" name="AutoShape 10"/>
          <p:cNvSpPr>
            <a:spLocks noChangeArrowheads="1"/>
          </p:cNvSpPr>
          <p:nvPr/>
        </p:nvSpPr>
        <p:spPr bwMode="auto">
          <a:xfrm rot="5400000">
            <a:off x="1937544" y="-1491456"/>
            <a:ext cx="5953125" cy="8459787"/>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7" name="AutoShape 11"/>
          <p:cNvSpPr>
            <a:spLocks noChangeArrowheads="1"/>
          </p:cNvSpPr>
          <p:nvPr/>
        </p:nvSpPr>
        <p:spPr bwMode="auto">
          <a:xfrm rot="5400000">
            <a:off x="1720850" y="-1708150"/>
            <a:ext cx="5881688" cy="8964612"/>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90" name="AutoShape 14"/>
          <p:cNvSpPr>
            <a:spLocks noChangeArrowheads="1"/>
          </p:cNvSpPr>
          <p:nvPr/>
        </p:nvSpPr>
        <p:spPr bwMode="auto">
          <a:xfrm rot="5400000">
            <a:off x="1577181" y="-1851819"/>
            <a:ext cx="5881688" cy="9251950"/>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Rectángulo"/>
          <p:cNvSpPr/>
          <p:nvPr/>
        </p:nvSpPr>
        <p:spPr>
          <a:xfrm>
            <a:off x="1476375" y="4945063"/>
            <a:ext cx="6480175" cy="647700"/>
          </a:xfrm>
          <a:prstGeom prst="rect">
            <a:avLst/>
          </a:prstGeom>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Una niña huérfana sostiene a su hermano en </a:t>
            </a:r>
            <a:r>
              <a:rPr lang="es-ES" i="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Robregordo</a:t>
            </a:r>
            <a:r>
              <a:rPr lang="es-ES"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(Madrid) el 8 de agosto de 1936.</a:t>
            </a:r>
          </a:p>
        </p:txBody>
      </p:sp>
    </p:spTree>
  </p:cSld>
  <p:clrMapOvr>
    <a:masterClrMapping/>
  </p:clrMapOvr>
  <mc:AlternateContent xmlns:mc="http://schemas.openxmlformats.org/markup-compatibility/2006" xmlns:p14="http://schemas.microsoft.com/office/powerpoint/2010/main">
    <mc:Choice Requires="p14">
      <p:transition spd="slow" p14:dur="2250" advTm="15000">
        <p14:switch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24590"/>
                                        </p:tgtEl>
                                        <p:attrNameLst>
                                          <p:attrName>ppt_x</p:attrName>
                                        </p:attrNameLst>
                                      </p:cBhvr>
                                      <p:tavLst>
                                        <p:tav tm="0">
                                          <p:val>
                                            <p:strVal val="ppt_x"/>
                                          </p:val>
                                        </p:tav>
                                        <p:tav tm="100000">
                                          <p:val>
                                            <p:strVal val="ppt_x"/>
                                          </p:val>
                                        </p:tav>
                                      </p:tavLst>
                                    </p:anim>
                                    <p:anim calcmode="lin" valueType="num">
                                      <p:cBhvr>
                                        <p:cTn id="7" dur="3000"/>
                                        <p:tgtEl>
                                          <p:spTgt spid="24590"/>
                                        </p:tgtEl>
                                        <p:attrNameLst>
                                          <p:attrName>ppt_y</p:attrName>
                                        </p:attrNameLst>
                                      </p:cBhvr>
                                      <p:tavLst>
                                        <p:tav tm="0">
                                          <p:val>
                                            <p:strVal val="ppt_y"/>
                                          </p:val>
                                        </p:tav>
                                        <p:tav tm="100000">
                                          <p:val>
                                            <p:strVal val="ppt_y-ppt_h/2"/>
                                          </p:val>
                                        </p:tav>
                                      </p:tavLst>
                                    </p:anim>
                                    <p:anim calcmode="lin" valueType="num">
                                      <p:cBhvr>
                                        <p:cTn id="8" dur="3000"/>
                                        <p:tgtEl>
                                          <p:spTgt spid="24590"/>
                                        </p:tgtEl>
                                        <p:attrNameLst>
                                          <p:attrName>ppt_w</p:attrName>
                                        </p:attrNameLst>
                                      </p:cBhvr>
                                      <p:tavLst>
                                        <p:tav tm="0">
                                          <p:val>
                                            <p:strVal val="ppt_w"/>
                                          </p:val>
                                        </p:tav>
                                        <p:tav tm="100000">
                                          <p:val>
                                            <p:strVal val="ppt_w"/>
                                          </p:val>
                                        </p:tav>
                                      </p:tavLst>
                                    </p:anim>
                                    <p:anim calcmode="lin" valueType="num">
                                      <p:cBhvr>
                                        <p:cTn id="9" dur="3000"/>
                                        <p:tgtEl>
                                          <p:spTgt spid="24590"/>
                                        </p:tgtEl>
                                        <p:attrNameLst>
                                          <p:attrName>ppt_h</p:attrName>
                                        </p:attrNameLst>
                                      </p:cBhvr>
                                      <p:tavLst>
                                        <p:tav tm="0">
                                          <p:val>
                                            <p:strVal val="ppt_h"/>
                                          </p:val>
                                        </p:tav>
                                        <p:tav tm="100000">
                                          <p:val>
                                            <p:fltVal val="0"/>
                                          </p:val>
                                        </p:tav>
                                      </p:tavLst>
                                    </p:anim>
                                    <p:set>
                                      <p:cBhvr>
                                        <p:cTn id="10" dur="1" fill="hold">
                                          <p:stCondLst>
                                            <p:cond delay="2999"/>
                                          </p:stCondLst>
                                        </p:cTn>
                                        <p:tgtEl>
                                          <p:spTgt spid="24590"/>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4587"/>
                                        </p:tgtEl>
                                        <p:attrNameLst>
                                          <p:attrName>ppt_x</p:attrName>
                                        </p:attrNameLst>
                                      </p:cBhvr>
                                      <p:tavLst>
                                        <p:tav tm="0">
                                          <p:val>
                                            <p:strVal val="ppt_x"/>
                                          </p:val>
                                        </p:tav>
                                        <p:tav tm="100000">
                                          <p:val>
                                            <p:strVal val="ppt_x"/>
                                          </p:val>
                                        </p:tav>
                                      </p:tavLst>
                                    </p:anim>
                                    <p:anim calcmode="lin" valueType="num">
                                      <p:cBhvr>
                                        <p:cTn id="13" dur="3000"/>
                                        <p:tgtEl>
                                          <p:spTgt spid="24587"/>
                                        </p:tgtEl>
                                        <p:attrNameLst>
                                          <p:attrName>ppt_y</p:attrName>
                                        </p:attrNameLst>
                                      </p:cBhvr>
                                      <p:tavLst>
                                        <p:tav tm="0">
                                          <p:val>
                                            <p:strVal val="ppt_y"/>
                                          </p:val>
                                        </p:tav>
                                        <p:tav tm="100000">
                                          <p:val>
                                            <p:strVal val="ppt_y+ppt_h/2"/>
                                          </p:val>
                                        </p:tav>
                                      </p:tavLst>
                                    </p:anim>
                                    <p:anim calcmode="lin" valueType="num">
                                      <p:cBhvr>
                                        <p:cTn id="14" dur="3000"/>
                                        <p:tgtEl>
                                          <p:spTgt spid="24587"/>
                                        </p:tgtEl>
                                        <p:attrNameLst>
                                          <p:attrName>ppt_w</p:attrName>
                                        </p:attrNameLst>
                                      </p:cBhvr>
                                      <p:tavLst>
                                        <p:tav tm="0">
                                          <p:val>
                                            <p:strVal val="ppt_w"/>
                                          </p:val>
                                        </p:tav>
                                        <p:tav tm="100000">
                                          <p:val>
                                            <p:strVal val="ppt_w"/>
                                          </p:val>
                                        </p:tav>
                                      </p:tavLst>
                                    </p:anim>
                                    <p:anim calcmode="lin" valueType="num">
                                      <p:cBhvr>
                                        <p:cTn id="15" dur="3000"/>
                                        <p:tgtEl>
                                          <p:spTgt spid="24587"/>
                                        </p:tgtEl>
                                        <p:attrNameLst>
                                          <p:attrName>ppt_h</p:attrName>
                                        </p:attrNameLst>
                                      </p:cBhvr>
                                      <p:tavLst>
                                        <p:tav tm="0">
                                          <p:val>
                                            <p:strVal val="ppt_h"/>
                                          </p:val>
                                        </p:tav>
                                        <p:tav tm="100000">
                                          <p:val>
                                            <p:fltVal val="0"/>
                                          </p:val>
                                        </p:tav>
                                      </p:tavLst>
                                    </p:anim>
                                    <p:set>
                                      <p:cBhvr>
                                        <p:cTn id="16" dur="1" fill="hold">
                                          <p:stCondLst>
                                            <p:cond delay="2999"/>
                                          </p:stCondLst>
                                        </p:cTn>
                                        <p:tgtEl>
                                          <p:spTgt spid="24587"/>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3000"/>
                                        <p:tgtEl>
                                          <p:spTgt spid="24586"/>
                                        </p:tgtEl>
                                        <p:attrNameLst>
                                          <p:attrName>ppt_x</p:attrName>
                                        </p:attrNameLst>
                                      </p:cBhvr>
                                      <p:tavLst>
                                        <p:tav tm="0">
                                          <p:val>
                                            <p:strVal val="ppt_x"/>
                                          </p:val>
                                        </p:tav>
                                        <p:tav tm="100000">
                                          <p:val>
                                            <p:strVal val="ppt_x"/>
                                          </p:val>
                                        </p:tav>
                                      </p:tavLst>
                                    </p:anim>
                                    <p:anim calcmode="lin" valueType="num">
                                      <p:cBhvr>
                                        <p:cTn id="19" dur="3000"/>
                                        <p:tgtEl>
                                          <p:spTgt spid="24586"/>
                                        </p:tgtEl>
                                        <p:attrNameLst>
                                          <p:attrName>ppt_y</p:attrName>
                                        </p:attrNameLst>
                                      </p:cBhvr>
                                      <p:tavLst>
                                        <p:tav tm="0">
                                          <p:val>
                                            <p:strVal val="ppt_y"/>
                                          </p:val>
                                        </p:tav>
                                        <p:tav tm="100000">
                                          <p:val>
                                            <p:strVal val="ppt_y-ppt_h/2"/>
                                          </p:val>
                                        </p:tav>
                                      </p:tavLst>
                                    </p:anim>
                                    <p:anim calcmode="lin" valueType="num">
                                      <p:cBhvr>
                                        <p:cTn id="20" dur="3000"/>
                                        <p:tgtEl>
                                          <p:spTgt spid="24586"/>
                                        </p:tgtEl>
                                        <p:attrNameLst>
                                          <p:attrName>ppt_w</p:attrName>
                                        </p:attrNameLst>
                                      </p:cBhvr>
                                      <p:tavLst>
                                        <p:tav tm="0">
                                          <p:val>
                                            <p:strVal val="ppt_w"/>
                                          </p:val>
                                        </p:tav>
                                        <p:tav tm="100000">
                                          <p:val>
                                            <p:strVal val="ppt_w"/>
                                          </p:val>
                                        </p:tav>
                                      </p:tavLst>
                                    </p:anim>
                                    <p:anim calcmode="lin" valueType="num">
                                      <p:cBhvr>
                                        <p:cTn id="21" dur="3000"/>
                                        <p:tgtEl>
                                          <p:spTgt spid="24586"/>
                                        </p:tgtEl>
                                        <p:attrNameLst>
                                          <p:attrName>ppt_h</p:attrName>
                                        </p:attrNameLst>
                                      </p:cBhvr>
                                      <p:tavLst>
                                        <p:tav tm="0">
                                          <p:val>
                                            <p:strVal val="ppt_h"/>
                                          </p:val>
                                        </p:tav>
                                        <p:tav tm="100000">
                                          <p:val>
                                            <p:fltVal val="0"/>
                                          </p:val>
                                        </p:tav>
                                      </p:tavLst>
                                    </p:anim>
                                    <p:set>
                                      <p:cBhvr>
                                        <p:cTn id="22" dur="1" fill="hold">
                                          <p:stCondLst>
                                            <p:cond delay="2999"/>
                                          </p:stCondLst>
                                        </p:cTn>
                                        <p:tgtEl>
                                          <p:spTgt spid="2458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24583"/>
                                        </p:tgtEl>
                                        <p:attrNameLst>
                                          <p:attrName>ppt_x</p:attrName>
                                        </p:attrNameLst>
                                      </p:cBhvr>
                                      <p:tavLst>
                                        <p:tav tm="0">
                                          <p:val>
                                            <p:strVal val="ppt_x"/>
                                          </p:val>
                                        </p:tav>
                                        <p:tav tm="100000">
                                          <p:val>
                                            <p:strVal val="ppt_x"/>
                                          </p:val>
                                        </p:tav>
                                      </p:tavLst>
                                    </p:anim>
                                    <p:anim calcmode="lin" valueType="num">
                                      <p:cBhvr>
                                        <p:cTn id="25" dur="3000"/>
                                        <p:tgtEl>
                                          <p:spTgt spid="24583"/>
                                        </p:tgtEl>
                                        <p:attrNameLst>
                                          <p:attrName>ppt_y</p:attrName>
                                        </p:attrNameLst>
                                      </p:cBhvr>
                                      <p:tavLst>
                                        <p:tav tm="0">
                                          <p:val>
                                            <p:strVal val="ppt_y"/>
                                          </p:val>
                                        </p:tav>
                                        <p:tav tm="100000">
                                          <p:val>
                                            <p:strVal val="ppt_y+ppt_h/2"/>
                                          </p:val>
                                        </p:tav>
                                      </p:tavLst>
                                    </p:anim>
                                    <p:anim calcmode="lin" valueType="num">
                                      <p:cBhvr>
                                        <p:cTn id="26" dur="3000"/>
                                        <p:tgtEl>
                                          <p:spTgt spid="24583"/>
                                        </p:tgtEl>
                                        <p:attrNameLst>
                                          <p:attrName>ppt_w</p:attrName>
                                        </p:attrNameLst>
                                      </p:cBhvr>
                                      <p:tavLst>
                                        <p:tav tm="0">
                                          <p:val>
                                            <p:strVal val="ppt_w"/>
                                          </p:val>
                                        </p:tav>
                                        <p:tav tm="100000">
                                          <p:val>
                                            <p:strVal val="ppt_w"/>
                                          </p:val>
                                        </p:tav>
                                      </p:tavLst>
                                    </p:anim>
                                    <p:anim calcmode="lin" valueType="num">
                                      <p:cBhvr>
                                        <p:cTn id="27" dur="3000"/>
                                        <p:tgtEl>
                                          <p:spTgt spid="24583"/>
                                        </p:tgtEl>
                                        <p:attrNameLst>
                                          <p:attrName>ppt_h</p:attrName>
                                        </p:attrNameLst>
                                      </p:cBhvr>
                                      <p:tavLst>
                                        <p:tav tm="0">
                                          <p:val>
                                            <p:strVal val="ppt_h"/>
                                          </p:val>
                                        </p:tav>
                                        <p:tav tm="100000">
                                          <p:val>
                                            <p:fltVal val="0"/>
                                          </p:val>
                                        </p:tav>
                                      </p:tavLst>
                                    </p:anim>
                                    <p:set>
                                      <p:cBhvr>
                                        <p:cTn id="28" dur="1" fill="hold">
                                          <p:stCondLst>
                                            <p:cond delay="2999"/>
                                          </p:stCondLst>
                                        </p:cTn>
                                        <p:tgtEl>
                                          <p:spTgt spid="24583"/>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24585"/>
                                        </p:tgtEl>
                                        <p:attrNameLst>
                                          <p:attrName>ppt_x</p:attrName>
                                        </p:attrNameLst>
                                      </p:cBhvr>
                                      <p:tavLst>
                                        <p:tav tm="0">
                                          <p:val>
                                            <p:strVal val="ppt_x"/>
                                          </p:val>
                                        </p:tav>
                                        <p:tav tm="100000">
                                          <p:val>
                                            <p:strVal val="ppt_x"/>
                                          </p:val>
                                        </p:tav>
                                      </p:tavLst>
                                    </p:anim>
                                    <p:anim calcmode="lin" valueType="num">
                                      <p:cBhvr>
                                        <p:cTn id="31" dur="3000"/>
                                        <p:tgtEl>
                                          <p:spTgt spid="24585"/>
                                        </p:tgtEl>
                                        <p:attrNameLst>
                                          <p:attrName>ppt_y</p:attrName>
                                        </p:attrNameLst>
                                      </p:cBhvr>
                                      <p:tavLst>
                                        <p:tav tm="0">
                                          <p:val>
                                            <p:strVal val="ppt_y"/>
                                          </p:val>
                                        </p:tav>
                                        <p:tav tm="100000">
                                          <p:val>
                                            <p:strVal val="ppt_y+ppt_h/2"/>
                                          </p:val>
                                        </p:tav>
                                      </p:tavLst>
                                    </p:anim>
                                    <p:anim calcmode="lin" valueType="num">
                                      <p:cBhvr>
                                        <p:cTn id="32" dur="3000"/>
                                        <p:tgtEl>
                                          <p:spTgt spid="24585"/>
                                        </p:tgtEl>
                                        <p:attrNameLst>
                                          <p:attrName>ppt_w</p:attrName>
                                        </p:attrNameLst>
                                      </p:cBhvr>
                                      <p:tavLst>
                                        <p:tav tm="0">
                                          <p:val>
                                            <p:strVal val="ppt_w"/>
                                          </p:val>
                                        </p:tav>
                                        <p:tav tm="100000">
                                          <p:val>
                                            <p:strVal val="ppt_w"/>
                                          </p:val>
                                        </p:tav>
                                      </p:tavLst>
                                    </p:anim>
                                    <p:anim calcmode="lin" valueType="num">
                                      <p:cBhvr>
                                        <p:cTn id="33" dur="3000"/>
                                        <p:tgtEl>
                                          <p:spTgt spid="24585"/>
                                        </p:tgtEl>
                                        <p:attrNameLst>
                                          <p:attrName>ppt_h</p:attrName>
                                        </p:attrNameLst>
                                      </p:cBhvr>
                                      <p:tavLst>
                                        <p:tav tm="0">
                                          <p:val>
                                            <p:strVal val="ppt_h"/>
                                          </p:val>
                                        </p:tav>
                                        <p:tav tm="100000">
                                          <p:val>
                                            <p:fltVal val="0"/>
                                          </p:val>
                                        </p:tav>
                                      </p:tavLst>
                                    </p:anim>
                                    <p:set>
                                      <p:cBhvr>
                                        <p:cTn id="34" dur="1" fill="hold">
                                          <p:stCondLst>
                                            <p:cond delay="2999"/>
                                          </p:stCondLst>
                                        </p:cTn>
                                        <p:tgtEl>
                                          <p:spTgt spid="2458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4584"/>
                                        </p:tgtEl>
                                        <p:attrNameLst>
                                          <p:attrName>ppt_x</p:attrName>
                                        </p:attrNameLst>
                                      </p:cBhvr>
                                      <p:tavLst>
                                        <p:tav tm="0">
                                          <p:val>
                                            <p:strVal val="ppt_x"/>
                                          </p:val>
                                        </p:tav>
                                        <p:tav tm="100000">
                                          <p:val>
                                            <p:strVal val="ppt_x"/>
                                          </p:val>
                                        </p:tav>
                                      </p:tavLst>
                                    </p:anim>
                                    <p:anim calcmode="lin" valueType="num">
                                      <p:cBhvr>
                                        <p:cTn id="37" dur="3000"/>
                                        <p:tgtEl>
                                          <p:spTgt spid="24584"/>
                                        </p:tgtEl>
                                        <p:attrNameLst>
                                          <p:attrName>ppt_y</p:attrName>
                                        </p:attrNameLst>
                                      </p:cBhvr>
                                      <p:tavLst>
                                        <p:tav tm="0">
                                          <p:val>
                                            <p:strVal val="ppt_y"/>
                                          </p:val>
                                        </p:tav>
                                        <p:tav tm="100000">
                                          <p:val>
                                            <p:strVal val="ppt_y-ppt_h/2"/>
                                          </p:val>
                                        </p:tav>
                                      </p:tavLst>
                                    </p:anim>
                                    <p:anim calcmode="lin" valueType="num">
                                      <p:cBhvr>
                                        <p:cTn id="38" dur="3000"/>
                                        <p:tgtEl>
                                          <p:spTgt spid="24584"/>
                                        </p:tgtEl>
                                        <p:attrNameLst>
                                          <p:attrName>ppt_w</p:attrName>
                                        </p:attrNameLst>
                                      </p:cBhvr>
                                      <p:tavLst>
                                        <p:tav tm="0">
                                          <p:val>
                                            <p:strVal val="ppt_w"/>
                                          </p:val>
                                        </p:tav>
                                        <p:tav tm="100000">
                                          <p:val>
                                            <p:strVal val="ppt_w"/>
                                          </p:val>
                                        </p:tav>
                                      </p:tavLst>
                                    </p:anim>
                                    <p:anim calcmode="lin" valueType="num">
                                      <p:cBhvr>
                                        <p:cTn id="39" dur="3000"/>
                                        <p:tgtEl>
                                          <p:spTgt spid="24584"/>
                                        </p:tgtEl>
                                        <p:attrNameLst>
                                          <p:attrName>ppt_h</p:attrName>
                                        </p:attrNameLst>
                                      </p:cBhvr>
                                      <p:tavLst>
                                        <p:tav tm="0">
                                          <p:val>
                                            <p:strVal val="ppt_h"/>
                                          </p:val>
                                        </p:tav>
                                        <p:tav tm="100000">
                                          <p:val>
                                            <p:fltVal val="0"/>
                                          </p:val>
                                        </p:tav>
                                      </p:tavLst>
                                    </p:anim>
                                    <p:set>
                                      <p:cBhvr>
                                        <p:cTn id="40" dur="1" fill="hold">
                                          <p:stCondLst>
                                            <p:cond delay="2999"/>
                                          </p:stCondLst>
                                        </p:cTn>
                                        <p:tgtEl>
                                          <p:spTgt spid="24584"/>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7412"/>
                                        </p:tgtEl>
                                        <p:attrNameLst>
                                          <p:attrName>style.visibility</p:attrName>
                                        </p:attrNameLst>
                                      </p:cBhvr>
                                      <p:to>
                                        <p:strVal val="visible"/>
                                      </p:to>
                                    </p:set>
                                    <p:anim calcmode="lin" valueType="num">
                                      <p:cBhvr>
                                        <p:cTn id="43" dur="3500" fill="hold"/>
                                        <p:tgtEl>
                                          <p:spTgt spid="17412"/>
                                        </p:tgtEl>
                                        <p:attrNameLst>
                                          <p:attrName>ppt_w</p:attrName>
                                        </p:attrNameLst>
                                      </p:cBhvr>
                                      <p:tavLst>
                                        <p:tav tm="0">
                                          <p:val>
                                            <p:fltVal val="0"/>
                                          </p:val>
                                        </p:tav>
                                        <p:tav tm="100000">
                                          <p:val>
                                            <p:strVal val="#ppt_w"/>
                                          </p:val>
                                        </p:tav>
                                      </p:tavLst>
                                    </p:anim>
                                    <p:anim calcmode="lin" valueType="num">
                                      <p:cBhvr>
                                        <p:cTn id="44" dur="3500" fill="hold"/>
                                        <p:tgtEl>
                                          <p:spTgt spid="17412"/>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35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1"/>
                                          </p:val>
                                        </p:tav>
                                        <p:tav tm="100000">
                                          <p:val>
                                            <p:strVal val="#ppt_x"/>
                                          </p:val>
                                        </p:tav>
                                      </p:tavLst>
                                    </p:anim>
                                    <p:anim calcmode="lin" valueType="num">
                                      <p:cBhvr>
                                        <p:cTn id="5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animBg="1"/>
      <p:bldP spid="24584" grpId="0" animBg="1"/>
      <p:bldP spid="24585" grpId="0" animBg="1"/>
      <p:bldP spid="24586" grpId="0" animBg="1"/>
      <p:bldP spid="24587" grpId="0" animBg="1"/>
      <p:bldP spid="24590" grpId="0" animBg="1"/>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irada.jpg"/>
          <p:cNvPicPr>
            <a:picLocks noChangeAspect="1"/>
          </p:cNvPicPr>
          <p:nvPr/>
        </p:nvPicPr>
        <p:blipFill>
          <a:blip r:embed="rId2" cstate="print"/>
          <a:srcRect/>
          <a:stretch>
            <a:fillRect/>
          </a:stretch>
        </p:blipFill>
        <p:spPr bwMode="auto">
          <a:xfrm>
            <a:off x="0" y="-382588"/>
            <a:ext cx="9144000" cy="6408738"/>
          </a:xfrm>
          <a:prstGeom prst="rect">
            <a:avLst/>
          </a:prstGeom>
          <a:noFill/>
          <a:ln w="9525">
            <a:noFill/>
            <a:miter lim="800000"/>
            <a:headEnd/>
            <a:tailEnd/>
          </a:ln>
        </p:spPr>
      </p:pic>
      <p:sp>
        <p:nvSpPr>
          <p:cNvPr id="5" name="4 Triángulo rectángulo"/>
          <p:cNvSpPr/>
          <p:nvPr/>
        </p:nvSpPr>
        <p:spPr>
          <a:xfrm flipV="1">
            <a:off x="0" y="0"/>
            <a:ext cx="4714875" cy="5715000"/>
          </a:xfrm>
          <a:prstGeom prst="rtTriangle">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4500563" y="0"/>
            <a:ext cx="4643437" cy="5715000"/>
          </a:xfrm>
          <a:prstGeom prst="rtTriangle">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0" y="0"/>
            <a:ext cx="9144000" cy="5715000"/>
          </a:xfrm>
          <a:prstGeom prst="triangle">
            <a:avLst/>
          </a:prstGeom>
          <a:solidFill>
            <a:schemeClr val="tx1">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2471" name="Rectangle 7"/>
          <p:cNvSpPr>
            <a:spLocks noChangeArrowheads="1"/>
          </p:cNvSpPr>
          <p:nvPr/>
        </p:nvSpPr>
        <p:spPr bwMode="auto">
          <a:xfrm>
            <a:off x="1116013" y="4945747"/>
            <a:ext cx="7083991"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Ernest</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Hemingway ( 21 de julio de 1899 – 2 de julio de 1961) En el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frente de Aragón - Foto de Robert Capa. </a:t>
            </a:r>
          </a:p>
        </p:txBody>
      </p:sp>
    </p:spTree>
  </p:cSld>
  <p:clrMapOvr>
    <a:masterClrMapping/>
  </p:clrMapOvr>
  <mc:AlternateContent xmlns:mc="http://schemas.openxmlformats.org/markup-compatibility/2006" xmlns:p14="http://schemas.microsoft.com/office/powerpoint/2010/main">
    <mc:Choice Requires="p14">
      <p:transition spd="slow" p14:dur="2250" advTm="16000">
        <p14:switch dir="l"/>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2471"/>
                                        </p:tgtEl>
                                        <p:attrNameLst>
                                          <p:attrName>style.visibility</p:attrName>
                                        </p:attrNameLst>
                                      </p:cBhvr>
                                      <p:to>
                                        <p:strVal val="visible"/>
                                      </p:to>
                                    </p:set>
                                    <p:animEffect transition="in" filter="fade">
                                      <p:cBhvr>
                                        <p:cTn id="30" dur="1000"/>
                                        <p:tgtEl>
                                          <p:spTgt spid="62471"/>
                                        </p:tgtEl>
                                      </p:cBhvr>
                                    </p:animEffect>
                                    <p:anim calcmode="lin" valueType="num">
                                      <p:cBhvr>
                                        <p:cTn id="31" dur="1000" fill="hold"/>
                                        <p:tgtEl>
                                          <p:spTgt spid="62471"/>
                                        </p:tgtEl>
                                        <p:attrNameLst>
                                          <p:attrName>ppt_x</p:attrName>
                                        </p:attrNameLst>
                                      </p:cBhvr>
                                      <p:tavLst>
                                        <p:tav tm="0">
                                          <p:val>
                                            <p:strVal val="#ppt_x-.1"/>
                                          </p:val>
                                        </p:tav>
                                        <p:tav tm="100000">
                                          <p:val>
                                            <p:strVal val="#ppt_x"/>
                                          </p:val>
                                        </p:tav>
                                      </p:tavLst>
                                    </p:anim>
                                    <p:anim calcmode="lin" valueType="num">
                                      <p:cBhvr>
                                        <p:cTn id="32" dur="1000" fill="hold"/>
                                        <p:tgtEl>
                                          <p:spTgt spid="624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3" cstate="print"/>
          <a:srcRect/>
          <a:stretch>
            <a:fillRect/>
          </a:stretch>
        </p:blipFill>
        <p:spPr>
          <a:xfrm>
            <a:off x="2195513" y="0"/>
            <a:ext cx="4752975" cy="5715000"/>
          </a:xfrm>
        </p:spPr>
      </p:pic>
      <p:sp>
        <p:nvSpPr>
          <p:cNvPr id="5" name="4 Rectángulo"/>
          <p:cNvSpPr/>
          <p:nvPr/>
        </p:nvSpPr>
        <p:spPr>
          <a:xfrm>
            <a:off x="0" y="0"/>
            <a:ext cx="2195513"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6948488" y="0"/>
            <a:ext cx="2195512"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8" name="3 Marcador de contenido" descr="fyKKhscfnK.jpg"/>
          <p:cNvPicPr>
            <a:picLocks noChangeAspect="1"/>
          </p:cNvPicPr>
          <p:nvPr/>
        </p:nvPicPr>
        <p:blipFill>
          <a:blip r:embed="rId3" cstate="print"/>
          <a:srcRect/>
          <a:stretch>
            <a:fillRect/>
          </a:stretch>
        </p:blipFill>
        <p:spPr bwMode="auto">
          <a:xfrm>
            <a:off x="2195513" y="0"/>
            <a:ext cx="4752975" cy="5715000"/>
          </a:xfrm>
          <a:prstGeom prst="rect">
            <a:avLst/>
          </a:prstGeom>
          <a:noFill/>
          <a:ln w="9525">
            <a:noFill/>
            <a:miter lim="800000"/>
            <a:headEnd/>
            <a:tailEnd/>
          </a:ln>
        </p:spPr>
      </p:pic>
      <p:sp>
        <p:nvSpPr>
          <p:cNvPr id="9" name="8 Rectángulo"/>
          <p:cNvSpPr/>
          <p:nvPr/>
        </p:nvSpPr>
        <p:spPr>
          <a:xfrm>
            <a:off x="2484438" y="0"/>
            <a:ext cx="417512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6632" name="Rectangle 8"/>
          <p:cNvSpPr>
            <a:spLocks noChangeArrowheads="1"/>
          </p:cNvSpPr>
          <p:nvPr/>
        </p:nvSpPr>
        <p:spPr bwMode="auto">
          <a:xfrm>
            <a:off x="1619250" y="4945063"/>
            <a:ext cx="6156325" cy="64770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Una enfermera peina a un miliciano que perdió ambos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brazos en la guerra. Valencia, 31 de julio de 1937.</a:t>
            </a:r>
          </a:p>
        </p:txBody>
      </p:sp>
    </p:spTree>
  </p:cSld>
  <p:clrMapOvr>
    <a:masterClrMapping/>
  </p:clrMapOvr>
  <mc:AlternateContent xmlns:mc="http://schemas.openxmlformats.org/markup-compatibility/2006" xmlns:p14="http://schemas.microsoft.com/office/powerpoint/2010/main">
    <mc:Choice Requires="p14">
      <p:transition spd="slow" p14:dur="3000" advTm="16000">
        <p14:shre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down)">
                                      <p:cBhvr>
                                        <p:cTn id="7" dur="3000"/>
                                        <p:tgtEl>
                                          <p:spTgt spid="5"/>
                                        </p:tgtEl>
                                      </p:cBhvr>
                                    </p:animEffect>
                                  </p:childTnLst>
                                </p:cTn>
                              </p:par>
                              <p:par>
                                <p:cTn id="8" presetID="5"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down)">
                                      <p:cBhvr>
                                        <p:cTn id="10" dur="3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26632"/>
                                        </p:tgtEl>
                                        <p:attrNameLst>
                                          <p:attrName>style.visibility</p:attrName>
                                        </p:attrNameLst>
                                      </p:cBhvr>
                                      <p:to>
                                        <p:strVal val="visible"/>
                                      </p:to>
                                    </p:set>
                                    <p:animEffect transition="in" filter="fade">
                                      <p:cBhvr>
                                        <p:cTn id="24" dur="1000"/>
                                        <p:tgtEl>
                                          <p:spTgt spid="26632"/>
                                        </p:tgtEl>
                                      </p:cBhvr>
                                    </p:animEffect>
                                    <p:anim calcmode="lin" valueType="num">
                                      <p:cBhvr>
                                        <p:cTn id="25" dur="1000" fill="hold"/>
                                        <p:tgtEl>
                                          <p:spTgt spid="26632"/>
                                        </p:tgtEl>
                                        <p:attrNameLst>
                                          <p:attrName>ppt_x</p:attrName>
                                        </p:attrNameLst>
                                      </p:cBhvr>
                                      <p:tavLst>
                                        <p:tav tm="0">
                                          <p:val>
                                            <p:strVal val="#ppt_x-.1"/>
                                          </p:val>
                                        </p:tav>
                                        <p:tav tm="100000">
                                          <p:val>
                                            <p:strVal val="#ppt_x"/>
                                          </p:val>
                                        </p:tav>
                                      </p:tavLst>
                                    </p:anim>
                                    <p:anim calcmode="lin" valueType="num">
                                      <p:cBhvr>
                                        <p:cTn id="26" dur="1000" fill="hold"/>
                                        <p:tgtEl>
                                          <p:spTgt spid="266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915365.jpg"/>
          <p:cNvPicPr>
            <a:picLocks noChangeAspect="1"/>
          </p:cNvPicPr>
          <p:nvPr/>
        </p:nvPicPr>
        <p:blipFill>
          <a:blip r:embed="rId2" cstate="print"/>
          <a:srcRect/>
          <a:stretch>
            <a:fillRect/>
          </a:stretch>
        </p:blipFill>
        <p:spPr bwMode="auto">
          <a:xfrm>
            <a:off x="1116013" y="0"/>
            <a:ext cx="6911975" cy="5715000"/>
          </a:xfrm>
          <a:prstGeom prst="rect">
            <a:avLst/>
          </a:prstGeom>
          <a:noFill/>
          <a:ln w="9525">
            <a:noFill/>
            <a:miter lim="800000"/>
            <a:headEnd/>
            <a:tailEnd/>
          </a:ln>
        </p:spPr>
      </p:pic>
      <p:sp>
        <p:nvSpPr>
          <p:cNvPr id="5" name="4 Rectángulo"/>
          <p:cNvSpPr/>
          <p:nvPr/>
        </p:nvSpPr>
        <p:spPr>
          <a:xfrm>
            <a:off x="0" y="0"/>
            <a:ext cx="1116013"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8027988" y="0"/>
            <a:ext cx="1116012"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116013" y="0"/>
            <a:ext cx="6911975" cy="5715000"/>
          </a:xfrm>
          <a:prstGeom prst="rect">
            <a:avLst/>
          </a:prstGeom>
          <a:solidFill>
            <a:schemeClr val="tx1">
              <a:lumMod val="6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7655" name="Rectangle 7"/>
          <p:cNvSpPr>
            <a:spLocks noChangeArrowheads="1"/>
          </p:cNvSpPr>
          <p:nvPr/>
        </p:nvSpPr>
        <p:spPr bwMode="auto">
          <a:xfrm>
            <a:off x="1763713" y="4657725"/>
            <a:ext cx="5651500"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Ernest</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Hemingway, junto al capitán Milton Wolfe, del batallón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Licoln</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-Washington de las Brigadas Internacionales, en mayo de 1938.</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19000">
        <p15:prstTrans prst="curtains"/>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plus(in)">
                                      <p:cBhvr>
                                        <p:cTn id="20" dur="3000"/>
                                        <p:tgtEl>
                                          <p:spTgt spid="6"/>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27655"/>
                                        </p:tgtEl>
                                        <p:attrNameLst>
                                          <p:attrName>style.visibility</p:attrName>
                                        </p:attrNameLst>
                                      </p:cBhvr>
                                      <p:to>
                                        <p:strVal val="visible"/>
                                      </p:to>
                                    </p:set>
                                    <p:animEffect transition="in" filter="fade">
                                      <p:cBhvr>
                                        <p:cTn id="24" dur="1000"/>
                                        <p:tgtEl>
                                          <p:spTgt spid="27655"/>
                                        </p:tgtEl>
                                      </p:cBhvr>
                                    </p:animEffect>
                                    <p:anim calcmode="lin" valueType="num">
                                      <p:cBhvr>
                                        <p:cTn id="25" dur="1000" fill="hold"/>
                                        <p:tgtEl>
                                          <p:spTgt spid="27655"/>
                                        </p:tgtEl>
                                        <p:attrNameLst>
                                          <p:attrName>ppt_x</p:attrName>
                                        </p:attrNameLst>
                                      </p:cBhvr>
                                      <p:tavLst>
                                        <p:tav tm="0">
                                          <p:val>
                                            <p:strVal val="#ppt_x-.1"/>
                                          </p:val>
                                        </p:tav>
                                        <p:tav tm="100000">
                                          <p:val>
                                            <p:strVal val="#ppt_x"/>
                                          </p:val>
                                        </p:tav>
                                      </p:tavLst>
                                    </p:anim>
                                    <p:anim calcmode="lin" valueType="num">
                                      <p:cBhvr>
                                        <p:cTn id="26" dur="1000" fill="hold"/>
                                        <p:tgtEl>
                                          <p:spTgt spid="276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2765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NAVES_ALHAKAM_01.jpg"/>
          <p:cNvPicPr>
            <a:picLocks noChangeAspect="1"/>
          </p:cNvPicPr>
          <p:nvPr/>
        </p:nvPicPr>
        <p:blipFill>
          <a:blip r:embed="rId2" cstate="print"/>
          <a:stretch>
            <a:fillRect/>
          </a:stretch>
        </p:blipFill>
        <p:spPr>
          <a:xfrm>
            <a:off x="2268538" y="-311150"/>
            <a:ext cx="4606925" cy="6264275"/>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0" y="0"/>
            <a:ext cx="2268538"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6877050" y="0"/>
            <a:ext cx="226695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7" name="6 Imagen" descr="MEZQUITA_CATEDRAL_NAVES_ALHAKAM_01.jpg"/>
          <p:cNvPicPr>
            <a:picLocks noChangeAspect="1"/>
          </p:cNvPicPr>
          <p:nvPr/>
        </p:nvPicPr>
        <p:blipFill>
          <a:blip r:embed="rId2" cstate="print"/>
          <a:stretch>
            <a:fillRect/>
          </a:stretch>
        </p:blipFill>
        <p:spPr>
          <a:xfrm>
            <a:off x="2268538" y="-311150"/>
            <a:ext cx="4606925" cy="6264275"/>
          </a:xfrm>
          <a:prstGeom prst="rect">
            <a:avLst/>
          </a:prstGeom>
          <a:ln>
            <a:noFill/>
          </a:ln>
          <a:effectLst>
            <a:outerShdw blurRad="292100" dist="139700" dir="2700000" algn="tl" rotWithShape="0">
              <a:srgbClr val="333333">
                <a:alpha val="65000"/>
              </a:srgbClr>
            </a:outerShdw>
          </a:effectLst>
        </p:spPr>
      </p:pic>
      <p:sp>
        <p:nvSpPr>
          <p:cNvPr id="63495" name="Rectangle 7"/>
          <p:cNvSpPr>
            <a:spLocks noChangeArrowheads="1"/>
          </p:cNvSpPr>
          <p:nvPr/>
        </p:nvSpPr>
        <p:spPr bwMode="auto">
          <a:xfrm>
            <a:off x="1331913" y="5068779"/>
            <a:ext cx="6609502"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Decenas de miles de españoles decidieron emprender el viaje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hacia México para huir de la dictadura tras la Guerra Civil.</a:t>
            </a: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3495"/>
                                        </p:tgtEl>
                                        <p:attrNameLst>
                                          <p:attrName>style.visibility</p:attrName>
                                        </p:attrNameLst>
                                      </p:cBhvr>
                                      <p:to>
                                        <p:strVal val="visible"/>
                                      </p:to>
                                    </p:set>
                                    <p:animEffect transition="in" filter="fade">
                                      <p:cBhvr>
                                        <p:cTn id="21" dur="1000"/>
                                        <p:tgtEl>
                                          <p:spTgt spid="63495"/>
                                        </p:tgtEl>
                                      </p:cBhvr>
                                    </p:animEffect>
                                    <p:anim calcmode="lin" valueType="num">
                                      <p:cBhvr>
                                        <p:cTn id="22" dur="1000" fill="hold"/>
                                        <p:tgtEl>
                                          <p:spTgt spid="63495"/>
                                        </p:tgtEl>
                                        <p:attrNameLst>
                                          <p:attrName>ppt_x</p:attrName>
                                        </p:attrNameLst>
                                      </p:cBhvr>
                                      <p:tavLst>
                                        <p:tav tm="0">
                                          <p:val>
                                            <p:strVal val="#ppt_x-.1"/>
                                          </p:val>
                                        </p:tav>
                                        <p:tav tm="100000">
                                          <p:val>
                                            <p:strVal val="#ppt_x"/>
                                          </p:val>
                                        </p:tav>
                                      </p:tavLst>
                                    </p:anim>
                                    <p:anim calcmode="lin" valueType="num">
                                      <p:cBhvr>
                                        <p:cTn id="23" dur="1000" fill="hold"/>
                                        <p:tgtEl>
                                          <p:spTgt spid="634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_BancodeImagenesGratuitas_com -EsNat-27.jpg"/>
          <p:cNvPicPr>
            <a:picLocks noChangeAspect="1"/>
          </p:cNvPicPr>
          <p:nvPr/>
        </p:nvPicPr>
        <p:blipFill>
          <a:blip r:embed="rId2" cstate="print"/>
          <a:srcRect/>
          <a:stretch>
            <a:fillRect/>
          </a:stretch>
        </p:blipFill>
        <p:spPr bwMode="auto">
          <a:xfrm>
            <a:off x="0" y="-166688"/>
            <a:ext cx="9144000" cy="6264276"/>
          </a:xfrm>
          <a:prstGeom prst="rect">
            <a:avLst/>
          </a:prstGeom>
          <a:noFill/>
          <a:ln w="9525">
            <a:noFill/>
            <a:miter lim="800000"/>
            <a:headEnd/>
            <a:tailEnd/>
          </a:ln>
        </p:spPr>
      </p:pic>
      <p:pic>
        <p:nvPicPr>
          <p:cNvPr id="5" name="4 Imagen" descr="www_BancodeImagenesGratuitas_com -EsNat-27.jpg"/>
          <p:cNvPicPr>
            <a:picLocks noChangeAspect="1"/>
          </p:cNvPicPr>
          <p:nvPr/>
        </p:nvPicPr>
        <p:blipFill>
          <a:blip r:embed="rId3" cstate="print">
            <a:clrChange>
              <a:clrFrom>
                <a:srgbClr val="958C55"/>
              </a:clrFrom>
              <a:clrTo>
                <a:srgbClr val="958C55">
                  <a:alpha val="0"/>
                </a:srgbClr>
              </a:clrTo>
            </a:clrChange>
          </a:blip>
          <a:stretch>
            <a:fillRect/>
          </a:stretch>
        </p:blipFill>
        <p:spPr>
          <a:xfrm>
            <a:off x="8367" y="3964"/>
            <a:ext cx="9127266" cy="5707073"/>
          </a:xfrm>
          <a:prstGeom prst="triangle">
            <a:avLst>
              <a:gd name="adj" fmla="val 50690"/>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_BancodeImagenesGratuitas_com -EsNat-27.jpg"/>
          <p:cNvPicPr>
            <a:picLocks noChangeAspect="1"/>
          </p:cNvPicPr>
          <p:nvPr/>
        </p:nvPicPr>
        <p:blipFill>
          <a:blip r:embed="rId4" cstate="print">
            <a:clrChange>
              <a:clrFrom>
                <a:srgbClr val="808080"/>
              </a:clrFrom>
              <a:clrTo>
                <a:srgbClr val="808080">
                  <a:alpha val="0"/>
                </a:srgbClr>
              </a:clrTo>
            </a:clrChange>
          </a:blip>
          <a:stretch>
            <a:fillRect/>
          </a:stretch>
        </p:blipFill>
        <p:spPr>
          <a:xfrm>
            <a:off x="1000100" y="1002861"/>
            <a:ext cx="7234254" cy="4712139"/>
          </a:xfrm>
          <a:prstGeom prst="triangle">
            <a:avLst>
              <a:gd name="adj" fmla="val 50690"/>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www_BancodeImagenesGratuitas_com -EsNat-27.jpg"/>
          <p:cNvPicPr>
            <a:picLocks noChangeAspect="1"/>
          </p:cNvPicPr>
          <p:nvPr/>
        </p:nvPicPr>
        <p:blipFill>
          <a:blip r:embed="rId5" cstate="print">
            <a:clrChange>
              <a:clrFrom>
                <a:srgbClr val="CCCCCC"/>
              </a:clrFrom>
              <a:clrTo>
                <a:srgbClr val="CCCCCC">
                  <a:alpha val="0"/>
                </a:srgbClr>
              </a:clrTo>
            </a:clrChange>
          </a:blip>
          <a:stretch>
            <a:fillRect/>
          </a:stretch>
        </p:blipFill>
        <p:spPr>
          <a:xfrm>
            <a:off x="1577121" y="1949281"/>
            <a:ext cx="6018298" cy="3763106"/>
          </a:xfrm>
          <a:prstGeom prst="triangle">
            <a:avLst>
              <a:gd name="adj" fmla="val 50690"/>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4519" name="Rectangle 7"/>
          <p:cNvSpPr>
            <a:spLocks noChangeArrowheads="1"/>
          </p:cNvSpPr>
          <p:nvPr/>
        </p:nvSpPr>
        <p:spPr bwMode="auto">
          <a:xfrm>
            <a:off x="971550" y="4945747"/>
            <a:ext cx="7366119"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Presidente Lázaro Cárdenas de México, con los Niños exiliados de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Morelia en Palacio Nacional (Ciudad de México).</a:t>
            </a: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3000"/>
                                        <p:tgtEl>
                                          <p:spTgt spid="7"/>
                                        </p:tgtEl>
                                      </p:cBhvr>
                                    </p:animEffect>
                                  </p:childTnLst>
                                </p:cTn>
                              </p:par>
                            </p:childTnLst>
                          </p:cTn>
                        </p:par>
                        <p:par>
                          <p:cTn id="14" fill="hold" nodeType="afterGroup">
                            <p:stCondLst>
                              <p:cond delay="3000"/>
                            </p:stCondLst>
                            <p:childTnLst>
                              <p:par>
                                <p:cTn id="15" presetID="21" presetClass="exit" presetSubtype="2" fill="hold" nodeType="afterEffect">
                                  <p:stCondLst>
                                    <p:cond delay="0"/>
                                  </p:stCondLst>
                                  <p:childTnLst>
                                    <p:animEffect transition="out" filter="wheel(2)">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21" presetClass="exit" presetSubtype="2" fill="hold" nodeType="withEffect">
                                  <p:stCondLst>
                                    <p:cond delay="0"/>
                                  </p:stCondLst>
                                  <p:childTnLst>
                                    <p:animEffect transition="out" filter="wheel(2)">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21" presetClass="exit" presetSubtype="2" fill="hold" nodeType="withEffect">
                                  <p:stCondLst>
                                    <p:cond delay="0"/>
                                  </p:stCondLst>
                                  <p:childTnLst>
                                    <p:animEffect transition="out" filter="wheel(2)">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3000"/>
                                        <p:tgtEl>
                                          <p:spTgt spid="4"/>
                                        </p:tgtEl>
                                      </p:cBhvr>
                                    </p:animEffect>
                                  </p:childTnLst>
                                </p:cTn>
                              </p:par>
                              <p:par>
                                <p:cTn id="27" presetID="23" presetClass="entr" presetSubtype="288"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strVal val="4/3*#ppt_w"/>
                                          </p:val>
                                        </p:tav>
                                        <p:tav tm="100000">
                                          <p:val>
                                            <p:strVal val="#ppt_w"/>
                                          </p:val>
                                        </p:tav>
                                      </p:tavLst>
                                    </p:anim>
                                    <p:anim calcmode="lin" valueType="num">
                                      <p:cBhvr>
                                        <p:cTn id="30" dur="4000" fill="hold"/>
                                        <p:tgtEl>
                                          <p:spTgt spid="4"/>
                                        </p:tgtEl>
                                        <p:attrNameLst>
                                          <p:attrName>ppt_h</p:attrName>
                                        </p:attrNameLst>
                                      </p:cBhvr>
                                      <p:tavLst>
                                        <p:tav tm="0">
                                          <p:val>
                                            <p:strVal val="4/3*#ppt_h"/>
                                          </p:val>
                                        </p:tav>
                                        <p:tav tm="100000">
                                          <p:val>
                                            <p:strVal val="#ppt_h"/>
                                          </p:val>
                                        </p:tav>
                                      </p:tavLst>
                                    </p:anim>
                                  </p:childTnLst>
                                </p:cTn>
                              </p:par>
                            </p:childTnLst>
                          </p:cTn>
                        </p:par>
                        <p:par>
                          <p:cTn id="31" fill="hold" nodeType="afterGroup">
                            <p:stCondLst>
                              <p:cond delay="7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4519"/>
                                        </p:tgtEl>
                                        <p:attrNameLst>
                                          <p:attrName>style.visibility</p:attrName>
                                        </p:attrNameLst>
                                      </p:cBhvr>
                                      <p:to>
                                        <p:strVal val="visible"/>
                                      </p:to>
                                    </p:set>
                                    <p:animEffect transition="in" filter="fade">
                                      <p:cBhvr>
                                        <p:cTn id="34" dur="1000"/>
                                        <p:tgtEl>
                                          <p:spTgt spid="64519"/>
                                        </p:tgtEl>
                                      </p:cBhvr>
                                    </p:animEffect>
                                    <p:anim calcmode="lin" valueType="num">
                                      <p:cBhvr>
                                        <p:cTn id="35" dur="1000" fill="hold"/>
                                        <p:tgtEl>
                                          <p:spTgt spid="64519"/>
                                        </p:tgtEl>
                                        <p:attrNameLst>
                                          <p:attrName>ppt_x</p:attrName>
                                        </p:attrNameLst>
                                      </p:cBhvr>
                                      <p:tavLst>
                                        <p:tav tm="0">
                                          <p:val>
                                            <p:strVal val="#ppt_x-.1"/>
                                          </p:val>
                                        </p:tav>
                                        <p:tav tm="100000">
                                          <p:val>
                                            <p:strVal val="#ppt_x"/>
                                          </p:val>
                                        </p:tav>
                                      </p:tavLst>
                                    </p:anim>
                                    <p:anim calcmode="lin" valueType="num">
                                      <p:cBhvr>
                                        <p:cTn id="36" dur="1000" fill="hold"/>
                                        <p:tgtEl>
                                          <p:spTgt spid="645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3891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9460" name="Picture 5" descr="bird1008"/>
          <p:cNvPicPr>
            <a:picLocks noChangeAspect="1" noChangeArrowheads="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sp>
        <p:nvSpPr>
          <p:cNvPr id="38917" name="Text Box 6"/>
          <p:cNvSpPr txBox="1">
            <a:spLocks noChangeArrowheads="1"/>
          </p:cNvSpPr>
          <p:nvPr/>
        </p:nvSpPr>
        <p:spPr bwMode="auto">
          <a:xfrm>
            <a:off x="242888" y="3235325"/>
            <a:ext cx="2368550" cy="341313"/>
          </a:xfrm>
          <a:prstGeom prst="rect">
            <a:avLst/>
          </a:prstGeom>
          <a:noFill/>
          <a:ln w="9525">
            <a:noFill/>
            <a:miter lim="800000"/>
            <a:headEnd/>
            <a:tailEnd/>
          </a:ln>
        </p:spPr>
        <p:txBody>
          <a:bodyPr lIns="82936" tIns="41469" rIns="82936" bIns="41469">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6631" name="AutoShape 7"/>
          <p:cNvSpPr>
            <a:spLocks noChangeArrowheads="1"/>
          </p:cNvSpPr>
          <p:nvPr/>
        </p:nvSpPr>
        <p:spPr bwMode="auto">
          <a:xfrm flipV="1">
            <a:off x="-323850" y="0"/>
            <a:ext cx="9791700" cy="5715000"/>
          </a:xfrm>
          <a:prstGeom prst="triangle">
            <a:avLst>
              <a:gd name="adj" fmla="val 50000"/>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2" name="AutoShape 8"/>
          <p:cNvSpPr>
            <a:spLocks noChangeArrowheads="1"/>
          </p:cNvSpPr>
          <p:nvPr/>
        </p:nvSpPr>
        <p:spPr bwMode="auto">
          <a:xfrm>
            <a:off x="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3" name="AutoShape 9"/>
          <p:cNvSpPr>
            <a:spLocks noChangeArrowheads="1"/>
          </p:cNvSpPr>
          <p:nvPr/>
        </p:nvSpPr>
        <p:spPr bwMode="auto">
          <a:xfrm flipH="1">
            <a:off x="457200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4" name="AutoShape 10"/>
          <p:cNvSpPr>
            <a:spLocks noChangeArrowheads="1"/>
          </p:cNvSpPr>
          <p:nvPr/>
        </p:nvSpPr>
        <p:spPr bwMode="auto">
          <a:xfrm>
            <a:off x="0" y="1606550"/>
            <a:ext cx="4572000" cy="410845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5" name="AutoShape 11"/>
          <p:cNvSpPr>
            <a:spLocks noChangeArrowheads="1"/>
          </p:cNvSpPr>
          <p:nvPr/>
        </p:nvSpPr>
        <p:spPr bwMode="auto">
          <a:xfrm>
            <a:off x="0" y="2917825"/>
            <a:ext cx="4572000" cy="2797175"/>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6" name="AutoShape 12"/>
          <p:cNvSpPr>
            <a:spLocks noChangeArrowheads="1"/>
          </p:cNvSpPr>
          <p:nvPr/>
        </p:nvSpPr>
        <p:spPr bwMode="auto">
          <a:xfrm>
            <a:off x="0" y="4418013"/>
            <a:ext cx="4572000" cy="12969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8" name="AutoShape 14"/>
          <p:cNvSpPr>
            <a:spLocks noChangeArrowheads="1"/>
          </p:cNvSpPr>
          <p:nvPr/>
        </p:nvSpPr>
        <p:spPr bwMode="auto">
          <a:xfrm flipH="1">
            <a:off x="4572000" y="1333500"/>
            <a:ext cx="4572000" cy="43815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9" name="AutoShape 15"/>
          <p:cNvSpPr>
            <a:spLocks noChangeArrowheads="1"/>
          </p:cNvSpPr>
          <p:nvPr/>
        </p:nvSpPr>
        <p:spPr bwMode="auto">
          <a:xfrm flipH="1">
            <a:off x="4572000" y="2678113"/>
            <a:ext cx="4572000" cy="30368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40" name="AutoShape 16"/>
          <p:cNvSpPr>
            <a:spLocks noChangeArrowheads="1"/>
          </p:cNvSpPr>
          <p:nvPr/>
        </p:nvSpPr>
        <p:spPr bwMode="auto">
          <a:xfrm flipH="1">
            <a:off x="4572000" y="4237038"/>
            <a:ext cx="4572000" cy="1477962"/>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8" name="Rectangle 16"/>
          <p:cNvSpPr>
            <a:spLocks noChangeArrowheads="1"/>
          </p:cNvSpPr>
          <p:nvPr/>
        </p:nvSpPr>
        <p:spPr bwMode="auto">
          <a:xfrm>
            <a:off x="971550" y="4945747"/>
            <a:ext cx="6575262"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Tropas italianas marchan en Madrid durante la celebración de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la victoria franquista el 19 de mayo de 1939.</a:t>
            </a:r>
          </a:p>
        </p:txBody>
      </p:sp>
    </p:spTree>
  </p:cSld>
  <p:clrMapOvr>
    <a:masterClrMapping/>
  </p:clrMapOvr>
  <mc:AlternateContent xmlns:mc="http://schemas.openxmlformats.org/markup-compatibility/2006" xmlns:p14="http://schemas.microsoft.com/office/powerpoint/2010/main">
    <mc:Choice Requires="p14">
      <p:transition spd="slow" p14:dur="3000" advTm="17000">
        <p14:glitter di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4" fill="hold" grpId="0" nodeType="withEffect">
                                  <p:stCondLst>
                                    <p:cond delay="0"/>
                                  </p:stCondLst>
                                  <p:childTnLst>
                                    <p:animEffect transition="out" filter="wipe(down)">
                                      <p:cBhvr>
                                        <p:cTn id="6" dur="3000"/>
                                        <p:tgtEl>
                                          <p:spTgt spid="26633"/>
                                        </p:tgtEl>
                                      </p:cBhvr>
                                    </p:animEffect>
                                    <p:set>
                                      <p:cBhvr>
                                        <p:cTn id="7" dur="1" fill="hold">
                                          <p:stCondLst>
                                            <p:cond delay="2999"/>
                                          </p:stCondLst>
                                        </p:cTn>
                                        <p:tgtEl>
                                          <p:spTgt spid="26633"/>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3000"/>
                                        <p:tgtEl>
                                          <p:spTgt spid="26638"/>
                                        </p:tgtEl>
                                      </p:cBhvr>
                                    </p:animEffect>
                                    <p:set>
                                      <p:cBhvr>
                                        <p:cTn id="10" dur="1" fill="hold">
                                          <p:stCondLst>
                                            <p:cond delay="2999"/>
                                          </p:stCondLst>
                                        </p:cTn>
                                        <p:tgtEl>
                                          <p:spTgt spid="26638"/>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3000"/>
                                        <p:tgtEl>
                                          <p:spTgt spid="26640"/>
                                        </p:tgtEl>
                                      </p:cBhvr>
                                    </p:animEffect>
                                    <p:set>
                                      <p:cBhvr>
                                        <p:cTn id="13" dur="1" fill="hold">
                                          <p:stCondLst>
                                            <p:cond delay="2999"/>
                                          </p:stCondLst>
                                        </p:cTn>
                                        <p:tgtEl>
                                          <p:spTgt spid="26640"/>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3000"/>
                                        <p:tgtEl>
                                          <p:spTgt spid="26639"/>
                                        </p:tgtEl>
                                      </p:cBhvr>
                                    </p:animEffect>
                                    <p:set>
                                      <p:cBhvr>
                                        <p:cTn id="16" dur="1" fill="hold">
                                          <p:stCondLst>
                                            <p:cond delay="2999"/>
                                          </p:stCondLst>
                                        </p:cTn>
                                        <p:tgtEl>
                                          <p:spTgt spid="26639"/>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3000"/>
                                        <p:tgtEl>
                                          <p:spTgt spid="26636"/>
                                        </p:tgtEl>
                                      </p:cBhvr>
                                    </p:animEffect>
                                    <p:set>
                                      <p:cBhvr>
                                        <p:cTn id="19" dur="1" fill="hold">
                                          <p:stCondLst>
                                            <p:cond delay="2999"/>
                                          </p:stCondLst>
                                        </p:cTn>
                                        <p:tgtEl>
                                          <p:spTgt spid="26636"/>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6635"/>
                                        </p:tgtEl>
                                      </p:cBhvr>
                                    </p:animEffect>
                                    <p:set>
                                      <p:cBhvr>
                                        <p:cTn id="22" dur="1" fill="hold">
                                          <p:stCondLst>
                                            <p:cond delay="2999"/>
                                          </p:stCondLst>
                                        </p:cTn>
                                        <p:tgtEl>
                                          <p:spTgt spid="26635"/>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6634"/>
                                        </p:tgtEl>
                                      </p:cBhvr>
                                    </p:animEffect>
                                    <p:set>
                                      <p:cBhvr>
                                        <p:cTn id="25" dur="1" fill="hold">
                                          <p:stCondLst>
                                            <p:cond delay="2999"/>
                                          </p:stCondLst>
                                        </p:cTn>
                                        <p:tgtEl>
                                          <p:spTgt spid="26634"/>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3000"/>
                                        <p:tgtEl>
                                          <p:spTgt spid="26632"/>
                                        </p:tgtEl>
                                      </p:cBhvr>
                                    </p:animEffect>
                                    <p:set>
                                      <p:cBhvr>
                                        <p:cTn id="28" dur="1" fill="hold">
                                          <p:stCondLst>
                                            <p:cond delay="2999"/>
                                          </p:stCondLst>
                                        </p:cTn>
                                        <p:tgtEl>
                                          <p:spTgt spid="26632"/>
                                        </p:tgtEl>
                                        <p:attrNameLst>
                                          <p:attrName>style.visibility</p:attrName>
                                        </p:attrNameLst>
                                      </p:cBhvr>
                                      <p:to>
                                        <p:strVal val="hidden"/>
                                      </p:to>
                                    </p:set>
                                  </p:childTnLst>
                                </p:cTn>
                              </p:par>
                              <p:par>
                                <p:cTn id="29" presetID="17" presetClass="exit" presetSubtype="10" fill="hold" grpId="0" nodeType="withEffect">
                                  <p:stCondLst>
                                    <p:cond delay="0"/>
                                  </p:stCondLst>
                                  <p:childTnLst>
                                    <p:anim calcmode="lin" valueType="num">
                                      <p:cBhvr>
                                        <p:cTn id="30" dur="3000"/>
                                        <p:tgtEl>
                                          <p:spTgt spid="26631"/>
                                        </p:tgtEl>
                                        <p:attrNameLst>
                                          <p:attrName>ppt_w</p:attrName>
                                        </p:attrNameLst>
                                      </p:cBhvr>
                                      <p:tavLst>
                                        <p:tav tm="0">
                                          <p:val>
                                            <p:strVal val="ppt_w"/>
                                          </p:val>
                                        </p:tav>
                                        <p:tav tm="100000">
                                          <p:val>
                                            <p:fltVal val="0"/>
                                          </p:val>
                                        </p:tav>
                                      </p:tavLst>
                                    </p:anim>
                                    <p:anim calcmode="lin" valueType="num">
                                      <p:cBhvr>
                                        <p:cTn id="31" dur="3000"/>
                                        <p:tgtEl>
                                          <p:spTgt spid="26631"/>
                                        </p:tgtEl>
                                        <p:attrNameLst>
                                          <p:attrName>ppt_h</p:attrName>
                                        </p:attrNameLst>
                                      </p:cBhvr>
                                      <p:tavLst>
                                        <p:tav tm="0">
                                          <p:val>
                                            <p:strVal val="ppt_h"/>
                                          </p:val>
                                        </p:tav>
                                        <p:tav tm="100000">
                                          <p:val>
                                            <p:strVal val="ppt_h"/>
                                          </p:val>
                                        </p:tav>
                                      </p:tavLst>
                                    </p:anim>
                                    <p:set>
                                      <p:cBhvr>
                                        <p:cTn id="32" dur="1" fill="hold">
                                          <p:stCondLst>
                                            <p:cond delay="2999"/>
                                          </p:stCondLst>
                                        </p:cTn>
                                        <p:tgtEl>
                                          <p:spTgt spid="26631"/>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19460"/>
                                        </p:tgtEl>
                                        <p:attrNameLst>
                                          <p:attrName>style.visibility</p:attrName>
                                        </p:attrNameLst>
                                      </p:cBhvr>
                                      <p:to>
                                        <p:strVal val="visible"/>
                                      </p:to>
                                    </p:set>
                                    <p:anim calcmode="lin" valueType="num">
                                      <p:cBhvr>
                                        <p:cTn id="35" dur="3000" fill="hold"/>
                                        <p:tgtEl>
                                          <p:spTgt spid="19460"/>
                                        </p:tgtEl>
                                        <p:attrNameLst>
                                          <p:attrName>ppt_w</p:attrName>
                                        </p:attrNameLst>
                                      </p:cBhvr>
                                      <p:tavLst>
                                        <p:tav tm="0">
                                          <p:val>
                                            <p:strVal val="4/3*#ppt_w"/>
                                          </p:val>
                                        </p:tav>
                                        <p:tav tm="100000">
                                          <p:val>
                                            <p:strVal val="#ppt_w"/>
                                          </p:val>
                                        </p:tav>
                                      </p:tavLst>
                                    </p:anim>
                                    <p:anim calcmode="lin" valueType="num">
                                      <p:cBhvr>
                                        <p:cTn id="36" dur="3000" fill="hold"/>
                                        <p:tgtEl>
                                          <p:spTgt spid="19460"/>
                                        </p:tgtEl>
                                        <p:attrNameLst>
                                          <p:attrName>ppt_h</p:attrName>
                                        </p:attrNameLst>
                                      </p:cBhvr>
                                      <p:tavLst>
                                        <p:tav tm="0">
                                          <p:val>
                                            <p:strVal val="4/3*#ppt_h"/>
                                          </p:val>
                                        </p:tav>
                                        <p:tav tm="100000">
                                          <p:val>
                                            <p:strVal val="#ppt_h"/>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28688"/>
                                        </p:tgtEl>
                                        <p:attrNameLst>
                                          <p:attrName>style.visibility</p:attrName>
                                        </p:attrNameLst>
                                      </p:cBhvr>
                                      <p:to>
                                        <p:strVal val="visible"/>
                                      </p:to>
                                    </p:set>
                                    <p:animEffect transition="in" filter="fade">
                                      <p:cBhvr>
                                        <p:cTn id="40" dur="1000"/>
                                        <p:tgtEl>
                                          <p:spTgt spid="28688"/>
                                        </p:tgtEl>
                                      </p:cBhvr>
                                    </p:animEffect>
                                    <p:anim calcmode="lin" valueType="num">
                                      <p:cBhvr>
                                        <p:cTn id="41" dur="1000" fill="hold"/>
                                        <p:tgtEl>
                                          <p:spTgt spid="28688"/>
                                        </p:tgtEl>
                                        <p:attrNameLst>
                                          <p:attrName>ppt_x</p:attrName>
                                        </p:attrNameLst>
                                      </p:cBhvr>
                                      <p:tavLst>
                                        <p:tav tm="0">
                                          <p:val>
                                            <p:strVal val="#ppt_x-.1"/>
                                          </p:val>
                                        </p:tav>
                                        <p:tav tm="100000">
                                          <p:val>
                                            <p:strVal val="#ppt_x"/>
                                          </p:val>
                                        </p:tav>
                                      </p:tavLst>
                                    </p:anim>
                                    <p:anim calcmode="lin" valueType="num">
                                      <p:cBhvr>
                                        <p:cTn id="42" dur="1000" fill="hold"/>
                                        <p:tgtEl>
                                          <p:spTgt spid="286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animBg="1"/>
      <p:bldP spid="26632" grpId="0" animBg="1"/>
      <p:bldP spid="26633" grpId="0" animBg="1"/>
      <p:bldP spid="26634" grpId="0" animBg="1"/>
      <p:bldP spid="26635" grpId="0" animBg="1"/>
      <p:bldP spid="26636" grpId="0" animBg="1"/>
      <p:bldP spid="26638" grpId="0" animBg="1"/>
      <p:bldP spid="26639" grpId="0" animBg="1"/>
      <p:bldP spid="26640" grpId="0" animBg="1"/>
      <p:bldP spid="2868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vilimage_No-Way-Home.jpg"/>
          <p:cNvPicPr>
            <a:picLocks noChangeAspect="1"/>
          </p:cNvPicPr>
          <p:nvPr/>
        </p:nvPicPr>
        <p:blipFill>
          <a:blip r:embed="rId3" cstate="print"/>
          <a:srcRect/>
          <a:stretch>
            <a:fillRect/>
          </a:stretch>
        </p:blipFill>
        <p:spPr bwMode="auto">
          <a:xfrm>
            <a:off x="-252413" y="0"/>
            <a:ext cx="9648826" cy="5715000"/>
          </a:xfrm>
          <a:prstGeom prst="rect">
            <a:avLst/>
          </a:prstGeom>
          <a:noFill/>
          <a:ln w="9525">
            <a:noFill/>
            <a:miter lim="800000"/>
            <a:headEnd/>
            <a:tailEnd/>
          </a:ln>
        </p:spPr>
      </p:pic>
      <p:sp>
        <p:nvSpPr>
          <p:cNvPr id="7" name="6 Rombo"/>
          <p:cNvSpPr/>
          <p:nvPr/>
        </p:nvSpPr>
        <p:spPr>
          <a:xfrm>
            <a:off x="0" y="0"/>
            <a:ext cx="9144000" cy="5715000"/>
          </a:xfrm>
          <a:prstGeom prst="diamond">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0" y="457200"/>
            <a:ext cx="9144000" cy="4860925"/>
          </a:xfrm>
          <a:prstGeom prst="diamond">
            <a:avLst/>
          </a:prstGeom>
          <a:solidFill>
            <a:schemeClr val="tx1">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0" y="817563"/>
            <a:ext cx="9144000" cy="4140200"/>
          </a:xfrm>
          <a:prstGeom prst="diamond">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ombo"/>
          <p:cNvSpPr/>
          <p:nvPr/>
        </p:nvSpPr>
        <p:spPr>
          <a:xfrm>
            <a:off x="0" y="1298575"/>
            <a:ext cx="9144000" cy="3179763"/>
          </a:xfrm>
          <a:prstGeom prst="diamond">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5304" name="Rectangle 8"/>
          <p:cNvSpPr>
            <a:spLocks noChangeArrowheads="1"/>
          </p:cNvSpPr>
          <p:nvPr/>
        </p:nvSpPr>
        <p:spPr bwMode="auto">
          <a:xfrm>
            <a:off x="684213" y="4945063"/>
            <a:ext cx="7775575" cy="908050"/>
          </a:xfrm>
          <a:prstGeom prst="rect">
            <a:avLst/>
          </a:prstGeom>
          <a:noFill/>
          <a:ln w="9525">
            <a:noFill/>
            <a:miter lim="800000"/>
            <a:headEnd/>
            <a:tailEnd/>
          </a:ln>
          <a:effectLst>
            <a:prstShdw prst="shdw17" dist="17961" dir="2700000">
              <a:schemeClr val="accent1">
                <a:gamma/>
                <a:shade val="60000"/>
                <a:invGamma/>
              </a:schemeClr>
            </a:prstShdw>
          </a:effectLst>
        </p:spPr>
        <p:txBody>
          <a:bodyPr bIns="304704" anchor="ctr">
            <a:spAutoFit/>
          </a:bodyPr>
          <a:lstStyle/>
          <a:p>
            <a:pPr eaLnBrk="0" hangingPunct="0">
              <a:defRPr/>
            </a:pP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Himmler</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jefe de las SS y uno de los mayores criminales del III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Reich</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fue agasajado en la capital guipuzcoana el 19 de octubre de 1940.</a:t>
            </a:r>
          </a:p>
        </p:txBody>
      </p:sp>
    </p:spTree>
  </p:cSld>
  <p:clrMapOvr>
    <a:masterClrMapping/>
  </p:clrMapOvr>
  <mc:AlternateContent xmlns:mc="http://schemas.openxmlformats.org/markup-compatibility/2006" xmlns:p14="http://schemas.microsoft.com/office/powerpoint/2010/main">
    <mc:Choice Requires="p14">
      <p:transition spd="slow" p14:dur="3000" advTm="18000">
        <p14:glitter di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5304"/>
                                        </p:tgtEl>
                                        <p:attrNameLst>
                                          <p:attrName>style.visibility</p:attrName>
                                        </p:attrNameLst>
                                      </p:cBhvr>
                                      <p:to>
                                        <p:strVal val="visible"/>
                                      </p:to>
                                    </p:set>
                                    <p:animEffect transition="in" filter="fade">
                                      <p:cBhvr>
                                        <p:cTn id="27" dur="1000"/>
                                        <p:tgtEl>
                                          <p:spTgt spid="55304"/>
                                        </p:tgtEl>
                                      </p:cBhvr>
                                    </p:animEffect>
                                    <p:anim calcmode="lin" valueType="num">
                                      <p:cBhvr>
                                        <p:cTn id="28" dur="1000" fill="hold"/>
                                        <p:tgtEl>
                                          <p:spTgt spid="55304"/>
                                        </p:tgtEl>
                                        <p:attrNameLst>
                                          <p:attrName>ppt_x</p:attrName>
                                        </p:attrNameLst>
                                      </p:cBhvr>
                                      <p:tavLst>
                                        <p:tav tm="0">
                                          <p:val>
                                            <p:strVal val="#ppt_x-.1"/>
                                          </p:val>
                                        </p:tav>
                                        <p:tav tm="100000">
                                          <p:val>
                                            <p:strVal val="#ppt_x"/>
                                          </p:val>
                                        </p:tav>
                                      </p:tavLst>
                                    </p:anim>
                                    <p:anim calcmode="lin" valueType="num">
                                      <p:cBhvr>
                                        <p:cTn id="29" dur="1000" fill="hold"/>
                                        <p:tgtEl>
                                          <p:spTgt spid="553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6875463" y="0"/>
            <a:ext cx="2268537" cy="57150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14339" name="3 Imagen" descr="20070905183553_shining-bronze-cuckoo.jpg"/>
          <p:cNvPicPr>
            <a:picLocks noChangeAspect="1"/>
          </p:cNvPicPr>
          <p:nvPr/>
        </p:nvPicPr>
        <p:blipFill>
          <a:blip r:embed="rId2" cstate="print"/>
          <a:srcRect/>
          <a:stretch>
            <a:fillRect/>
          </a:stretch>
        </p:blipFill>
        <p:spPr bwMode="auto">
          <a:xfrm>
            <a:off x="2268538" y="0"/>
            <a:ext cx="4606925" cy="5715000"/>
          </a:xfrm>
          <a:prstGeom prst="rect">
            <a:avLst/>
          </a:prstGeom>
          <a:noFill/>
          <a:ln w="9525">
            <a:noFill/>
            <a:miter lim="800000"/>
            <a:headEnd/>
            <a:tailEnd/>
          </a:ln>
        </p:spPr>
      </p:pic>
      <p:pic>
        <p:nvPicPr>
          <p:cNvPr id="5" name="4 Imagen" descr="20070905183553_shining-bronze-cuckoo.jpg"/>
          <p:cNvPicPr>
            <a:picLocks noChangeAspect="1"/>
          </p:cNvPicPr>
          <p:nvPr/>
        </p:nvPicPr>
        <p:blipFill>
          <a:blip r:embed="rId2" cstate="print"/>
          <a:srcRect/>
          <a:stretch>
            <a:fillRect/>
          </a:stretch>
        </p:blipFill>
        <p:spPr bwMode="auto">
          <a:xfrm>
            <a:off x="2268538" y="0"/>
            <a:ext cx="4606925" cy="5715000"/>
          </a:xfrm>
          <a:prstGeom prst="rect">
            <a:avLst/>
          </a:prstGeom>
          <a:noFill/>
          <a:ln w="9525">
            <a:noFill/>
            <a:miter lim="800000"/>
            <a:headEnd/>
            <a:tailEnd/>
          </a:ln>
        </p:spPr>
      </p:pic>
      <p:sp>
        <p:nvSpPr>
          <p:cNvPr id="8" name="7 Rectángulo"/>
          <p:cNvSpPr/>
          <p:nvPr/>
        </p:nvSpPr>
        <p:spPr>
          <a:xfrm>
            <a:off x="0" y="0"/>
            <a:ext cx="2268538" cy="57150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703" name="Rectangle 7"/>
          <p:cNvSpPr>
            <a:spLocks noChangeArrowheads="1"/>
          </p:cNvSpPr>
          <p:nvPr/>
        </p:nvSpPr>
        <p:spPr bwMode="auto">
          <a:xfrm>
            <a:off x="580654" y="4945732"/>
            <a:ext cx="7956550" cy="64611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Juan Carlos I (izquierda) cuando tenía 13 años posa en San Sebastián, junto a su hermano Alfonso, de 9, el 4 de octubre de 1951.</a:t>
            </a:r>
          </a:p>
        </p:txBody>
      </p:sp>
    </p:spTree>
  </p:cSld>
  <p:clrMapOvr>
    <a:masterClrMapping/>
  </p:clrMapOvr>
  <mc:AlternateContent xmlns:mc="http://schemas.openxmlformats.org/markup-compatibility/2006" xmlns:p14="http://schemas.microsoft.com/office/powerpoint/2010/main">
    <mc:Choice Requires="p14">
      <p:transition spd="slow" p14:dur="3000" advTm="18000">
        <p14:honeycomb/>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ox(out)">
                                      <p:cBhvr>
                                        <p:cTn id="7" dur="3000"/>
                                        <p:tgtEl>
                                          <p:spTgt spid="14339"/>
                                        </p:tgtEl>
                                      </p:cBhvr>
                                    </p:animEffect>
                                  </p:childTnLst>
                                </p:cTn>
                              </p:par>
                              <p:par>
                                <p:cTn id="8" presetID="16" presetClass="entr" presetSubtype="2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vertical)">
                                      <p:cBhvr>
                                        <p:cTn id="13" dur="3000"/>
                                        <p:tgtEl>
                                          <p:spTgt spid="7"/>
                                        </p:tgtEl>
                                      </p:cBhvr>
                                    </p:animEffect>
                                  </p:childTnLst>
                                </p:cTn>
                              </p:par>
                              <p:par>
                                <p:cTn id="14" presetID="14"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vertical)">
                                      <p:cBhvr>
                                        <p:cTn id="16" dur="3000"/>
                                        <p:tgtEl>
                                          <p:spTgt spid="8"/>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29703"/>
                                        </p:tgtEl>
                                        <p:attrNameLst>
                                          <p:attrName>style.visibility</p:attrName>
                                        </p:attrNameLst>
                                      </p:cBhvr>
                                      <p:to>
                                        <p:strVal val="visible"/>
                                      </p:to>
                                    </p:set>
                                    <p:animEffect transition="in" filter="fade">
                                      <p:cBhvr>
                                        <p:cTn id="20" dur="1000"/>
                                        <p:tgtEl>
                                          <p:spTgt spid="29703"/>
                                        </p:tgtEl>
                                      </p:cBhvr>
                                    </p:animEffect>
                                    <p:anim calcmode="lin" valueType="num">
                                      <p:cBhvr>
                                        <p:cTn id="21" dur="1000" fill="hold"/>
                                        <p:tgtEl>
                                          <p:spTgt spid="29703"/>
                                        </p:tgtEl>
                                        <p:attrNameLst>
                                          <p:attrName>ppt_x</p:attrName>
                                        </p:attrNameLst>
                                      </p:cBhvr>
                                      <p:tavLst>
                                        <p:tav tm="0">
                                          <p:val>
                                            <p:strVal val="#ppt_x-.1"/>
                                          </p:val>
                                        </p:tav>
                                        <p:tav tm="100000">
                                          <p:val>
                                            <p:strVal val="#ppt_x"/>
                                          </p:val>
                                        </p:tav>
                                      </p:tavLst>
                                    </p:anim>
                                    <p:anim calcmode="lin" valueType="num">
                                      <p:cBhvr>
                                        <p:cTn id="22" dur="1000" fill="hold"/>
                                        <p:tgtEl>
                                          <p:spTgt spid="297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970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cimiento-entra-agua-y-hielo-a20182566.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p:spPr>
      </p:pic>
      <p:pic>
        <p:nvPicPr>
          <p:cNvPr id="8" name="7 Imagen" descr="Nacimiento-entra-agua-y-hielo-a20182566.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p:spPr>
      </p:pic>
      <p:sp>
        <p:nvSpPr>
          <p:cNvPr id="30725" name="Rectangle 5"/>
          <p:cNvSpPr>
            <a:spLocks noChangeArrowheads="1"/>
          </p:cNvSpPr>
          <p:nvPr/>
        </p:nvSpPr>
        <p:spPr bwMode="auto">
          <a:xfrm>
            <a:off x="827088" y="5068779"/>
            <a:ext cx="6930102"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Ernest</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Hemingway visita a un Pío Baroja enfermo en su domicilio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en Madrid el 12 de octubre de 1956.</a:t>
            </a:r>
          </a:p>
        </p:txBody>
      </p:sp>
    </p:spTree>
  </p:cSld>
  <p:clrMapOvr>
    <a:masterClrMapping/>
  </p:clrMapOvr>
  <mc:AlternateContent xmlns:mc="http://schemas.openxmlformats.org/markup-compatibility/2006" xmlns:p14="http://schemas.microsoft.com/office/powerpoint/2010/main">
    <mc:Choice Requires="p14">
      <p:transition spd="slow" p14:dur="2500" advTm="16000">
        <p14:doors dir="vert"/>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3" fill="hold" nodeType="withEffect">
                                  <p:stCondLst>
                                    <p:cond delay="0"/>
                                  </p:stCondLst>
                                  <p:childTnLst>
                                    <p:animEffect transition="out" filter="wheel(3)">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4/3*#ppt_w"/>
                                          </p:val>
                                        </p:tav>
                                        <p:tav tm="100000">
                                          <p:val>
                                            <p:strVal val="#ppt_w"/>
                                          </p:val>
                                        </p:tav>
                                      </p:tavLst>
                                    </p:anim>
                                    <p:anim calcmode="lin" valueType="num">
                                      <p:cBhvr>
                                        <p:cTn id="14" dur="4000" fill="hold"/>
                                        <p:tgtEl>
                                          <p:spTgt spid="5"/>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30725"/>
                                        </p:tgtEl>
                                        <p:attrNameLst>
                                          <p:attrName>style.visibility</p:attrName>
                                        </p:attrNameLst>
                                      </p:cBhvr>
                                      <p:to>
                                        <p:strVal val="visible"/>
                                      </p:to>
                                    </p:set>
                                    <p:animEffect transition="in" filter="fade">
                                      <p:cBhvr>
                                        <p:cTn id="18" dur="1000"/>
                                        <p:tgtEl>
                                          <p:spTgt spid="30725"/>
                                        </p:tgtEl>
                                      </p:cBhvr>
                                    </p:animEffect>
                                    <p:anim calcmode="lin" valueType="num">
                                      <p:cBhvr>
                                        <p:cTn id="19" dur="1000" fill="hold"/>
                                        <p:tgtEl>
                                          <p:spTgt spid="30725"/>
                                        </p:tgtEl>
                                        <p:attrNameLst>
                                          <p:attrName>ppt_x</p:attrName>
                                        </p:attrNameLst>
                                      </p:cBhvr>
                                      <p:tavLst>
                                        <p:tav tm="0">
                                          <p:val>
                                            <p:strVal val="#ppt_x-.1"/>
                                          </p:val>
                                        </p:tav>
                                        <p:tav tm="100000">
                                          <p:val>
                                            <p:strVal val="#ppt_x"/>
                                          </p:val>
                                        </p:tav>
                                      </p:tavLst>
                                    </p:anim>
                                    <p:anim calcmode="lin" valueType="num">
                                      <p:cBhvr>
                                        <p:cTn id="20" dur="1000" fill="hold"/>
                                        <p:tgtEl>
                                          <p:spTgt spid="307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4301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3556" name="Picture 5" descr="cotorra"/>
          <p:cNvPicPr>
            <a:picLocks noChangeAspect="1" noChangeArrowheads="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p:spPr>
      </p:pic>
      <p:sp>
        <p:nvSpPr>
          <p:cNvPr id="43013" name="Text Box 6"/>
          <p:cNvSpPr txBox="1">
            <a:spLocks noChangeArrowheads="1"/>
          </p:cNvSpPr>
          <p:nvPr/>
        </p:nvSpPr>
        <p:spPr bwMode="auto">
          <a:xfrm>
            <a:off x="2220913" y="4054475"/>
            <a:ext cx="4427537" cy="341313"/>
          </a:xfrm>
          <a:prstGeom prst="rect">
            <a:avLst/>
          </a:prstGeom>
          <a:noFill/>
          <a:ln w="9525">
            <a:noFill/>
            <a:miter lim="800000"/>
            <a:headEnd/>
            <a:tailEnd/>
          </a:ln>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31751" name="AutoShape 7"/>
          <p:cNvSpPr>
            <a:spLocks noChangeArrowheads="1"/>
          </p:cNvSpPr>
          <p:nvPr/>
        </p:nvSpPr>
        <p:spPr bwMode="auto">
          <a:xfrm>
            <a:off x="0" y="0"/>
            <a:ext cx="9144000" cy="5715000"/>
          </a:xfrm>
          <a:prstGeom prst="diamond">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6" name="AutoShape 12"/>
          <p:cNvSpPr>
            <a:spLocks noChangeArrowheads="1"/>
          </p:cNvSpPr>
          <p:nvPr/>
        </p:nvSpPr>
        <p:spPr bwMode="auto">
          <a:xfrm>
            <a:off x="814388" y="0"/>
            <a:ext cx="7575550" cy="5715000"/>
          </a:xfrm>
          <a:prstGeom prst="diamond">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7" name="AutoShape 13"/>
          <p:cNvSpPr>
            <a:spLocks noChangeArrowheads="1"/>
          </p:cNvSpPr>
          <p:nvPr/>
        </p:nvSpPr>
        <p:spPr bwMode="auto">
          <a:xfrm flipV="1">
            <a:off x="0" y="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8" name="AutoShape 14"/>
          <p:cNvSpPr>
            <a:spLocks noChangeArrowheads="1"/>
          </p:cNvSpPr>
          <p:nvPr/>
        </p:nvSpPr>
        <p:spPr bwMode="auto">
          <a:xfrm>
            <a:off x="0" y="285750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9" name="AutoShape 15"/>
          <p:cNvSpPr>
            <a:spLocks noChangeArrowheads="1"/>
          </p:cNvSpPr>
          <p:nvPr/>
        </p:nvSpPr>
        <p:spPr bwMode="auto">
          <a:xfrm flipH="1">
            <a:off x="4572000" y="285750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60" name="AutoShape 16"/>
          <p:cNvSpPr>
            <a:spLocks noChangeArrowheads="1"/>
          </p:cNvSpPr>
          <p:nvPr/>
        </p:nvSpPr>
        <p:spPr bwMode="auto">
          <a:xfrm flipH="1" flipV="1">
            <a:off x="4572000" y="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 name="Rectangle 13"/>
          <p:cNvSpPr>
            <a:spLocks noChangeArrowheads="1"/>
          </p:cNvSpPr>
          <p:nvPr/>
        </p:nvSpPr>
        <p:spPr bwMode="auto">
          <a:xfrm>
            <a:off x="1619250" y="4945747"/>
            <a:ext cx="6229013"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Salvador Dalí junto a Walt Disney en la casa de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Cadaqués</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del primero el 8 de octubre de 1957.</a:t>
            </a:r>
          </a:p>
        </p:txBody>
      </p:sp>
    </p:spTree>
  </p:cSld>
  <p:clrMapOvr>
    <a:masterClrMapping/>
  </p:clrMapOvr>
  <mc:AlternateContent xmlns:mc="http://schemas.openxmlformats.org/markup-compatibility/2006" xmlns:p14="http://schemas.microsoft.com/office/powerpoint/2010/main">
    <mc:Choice Requires="p14">
      <p:transition spd="slow" p14:dur="2500" advTm="16000">
        <p14:doors/>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31756"/>
                                        </p:tgtEl>
                                      </p:cBhvr>
                                    </p:animEffect>
                                    <p:set>
                                      <p:cBhvr>
                                        <p:cTn id="7" dur="1" fill="hold">
                                          <p:stCondLst>
                                            <p:cond delay="2999"/>
                                          </p:stCondLst>
                                        </p:cTn>
                                        <p:tgtEl>
                                          <p:spTgt spid="3175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31751"/>
                                        </p:tgtEl>
                                      </p:cBhvr>
                                    </p:animEffect>
                                    <p:set>
                                      <p:cBhvr>
                                        <p:cTn id="10" dur="1" fill="hold">
                                          <p:stCondLst>
                                            <p:cond delay="2999"/>
                                          </p:stCondLst>
                                        </p:cTn>
                                        <p:tgtEl>
                                          <p:spTgt spid="31751"/>
                                        </p:tgtEl>
                                        <p:attrNameLst>
                                          <p:attrName>style.visibility</p:attrName>
                                        </p:attrNameLst>
                                      </p:cBhvr>
                                      <p:to>
                                        <p:strVal val="hidden"/>
                                      </p:to>
                                    </p:set>
                                  </p:childTnLst>
                                </p:cTn>
                              </p:par>
                              <p:par>
                                <p:cTn id="11" presetID="17" presetClass="exit" presetSubtype="10" fill="hold" grpId="0" nodeType="withEffect">
                                  <p:stCondLst>
                                    <p:cond delay="0"/>
                                  </p:stCondLst>
                                  <p:childTnLst>
                                    <p:anim calcmode="lin" valueType="num">
                                      <p:cBhvr>
                                        <p:cTn id="12" dur="3000"/>
                                        <p:tgtEl>
                                          <p:spTgt spid="31759"/>
                                        </p:tgtEl>
                                        <p:attrNameLst>
                                          <p:attrName>ppt_w</p:attrName>
                                        </p:attrNameLst>
                                      </p:cBhvr>
                                      <p:tavLst>
                                        <p:tav tm="0">
                                          <p:val>
                                            <p:strVal val="ppt_w"/>
                                          </p:val>
                                        </p:tav>
                                        <p:tav tm="100000">
                                          <p:val>
                                            <p:fltVal val="0"/>
                                          </p:val>
                                        </p:tav>
                                      </p:tavLst>
                                    </p:anim>
                                    <p:anim calcmode="lin" valueType="num">
                                      <p:cBhvr>
                                        <p:cTn id="13" dur="3000"/>
                                        <p:tgtEl>
                                          <p:spTgt spid="31759"/>
                                        </p:tgtEl>
                                        <p:attrNameLst>
                                          <p:attrName>ppt_h</p:attrName>
                                        </p:attrNameLst>
                                      </p:cBhvr>
                                      <p:tavLst>
                                        <p:tav tm="0">
                                          <p:val>
                                            <p:strVal val="ppt_h"/>
                                          </p:val>
                                        </p:tav>
                                        <p:tav tm="100000">
                                          <p:val>
                                            <p:strVal val="ppt_h"/>
                                          </p:val>
                                        </p:tav>
                                      </p:tavLst>
                                    </p:anim>
                                    <p:set>
                                      <p:cBhvr>
                                        <p:cTn id="14" dur="1" fill="hold">
                                          <p:stCondLst>
                                            <p:cond delay="2999"/>
                                          </p:stCondLst>
                                        </p:cTn>
                                        <p:tgtEl>
                                          <p:spTgt spid="31759"/>
                                        </p:tgtEl>
                                        <p:attrNameLst>
                                          <p:attrName>style.visibility</p:attrName>
                                        </p:attrNameLst>
                                      </p:cBhvr>
                                      <p:to>
                                        <p:strVal val="hidden"/>
                                      </p:to>
                                    </p:set>
                                  </p:childTnLst>
                                </p:cTn>
                              </p:par>
                              <p:par>
                                <p:cTn id="15" presetID="17" presetClass="exit" presetSubtype="10" fill="hold" grpId="0" nodeType="withEffect">
                                  <p:stCondLst>
                                    <p:cond delay="0"/>
                                  </p:stCondLst>
                                  <p:childTnLst>
                                    <p:anim calcmode="lin" valueType="num">
                                      <p:cBhvr>
                                        <p:cTn id="16" dur="3000"/>
                                        <p:tgtEl>
                                          <p:spTgt spid="31760"/>
                                        </p:tgtEl>
                                        <p:attrNameLst>
                                          <p:attrName>ppt_w</p:attrName>
                                        </p:attrNameLst>
                                      </p:cBhvr>
                                      <p:tavLst>
                                        <p:tav tm="0">
                                          <p:val>
                                            <p:strVal val="ppt_w"/>
                                          </p:val>
                                        </p:tav>
                                        <p:tav tm="100000">
                                          <p:val>
                                            <p:fltVal val="0"/>
                                          </p:val>
                                        </p:tav>
                                      </p:tavLst>
                                    </p:anim>
                                    <p:anim calcmode="lin" valueType="num">
                                      <p:cBhvr>
                                        <p:cTn id="17" dur="3000"/>
                                        <p:tgtEl>
                                          <p:spTgt spid="31760"/>
                                        </p:tgtEl>
                                        <p:attrNameLst>
                                          <p:attrName>ppt_h</p:attrName>
                                        </p:attrNameLst>
                                      </p:cBhvr>
                                      <p:tavLst>
                                        <p:tav tm="0">
                                          <p:val>
                                            <p:strVal val="ppt_h"/>
                                          </p:val>
                                        </p:tav>
                                        <p:tav tm="100000">
                                          <p:val>
                                            <p:strVal val="ppt_h"/>
                                          </p:val>
                                        </p:tav>
                                      </p:tavLst>
                                    </p:anim>
                                    <p:set>
                                      <p:cBhvr>
                                        <p:cTn id="18" dur="1" fill="hold">
                                          <p:stCondLst>
                                            <p:cond delay="2999"/>
                                          </p:stCondLst>
                                        </p:cTn>
                                        <p:tgtEl>
                                          <p:spTgt spid="31760"/>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3000"/>
                                        <p:tgtEl>
                                          <p:spTgt spid="31757"/>
                                        </p:tgtEl>
                                        <p:attrNameLst>
                                          <p:attrName>ppt_w</p:attrName>
                                        </p:attrNameLst>
                                      </p:cBhvr>
                                      <p:tavLst>
                                        <p:tav tm="0">
                                          <p:val>
                                            <p:strVal val="ppt_w"/>
                                          </p:val>
                                        </p:tav>
                                        <p:tav tm="100000">
                                          <p:val>
                                            <p:fltVal val="0"/>
                                          </p:val>
                                        </p:tav>
                                      </p:tavLst>
                                    </p:anim>
                                    <p:anim calcmode="lin" valueType="num">
                                      <p:cBhvr>
                                        <p:cTn id="21" dur="3000"/>
                                        <p:tgtEl>
                                          <p:spTgt spid="31757"/>
                                        </p:tgtEl>
                                        <p:attrNameLst>
                                          <p:attrName>ppt_h</p:attrName>
                                        </p:attrNameLst>
                                      </p:cBhvr>
                                      <p:tavLst>
                                        <p:tav tm="0">
                                          <p:val>
                                            <p:strVal val="ppt_h"/>
                                          </p:val>
                                        </p:tav>
                                        <p:tav tm="100000">
                                          <p:val>
                                            <p:strVal val="ppt_h"/>
                                          </p:val>
                                        </p:tav>
                                      </p:tavLst>
                                    </p:anim>
                                    <p:set>
                                      <p:cBhvr>
                                        <p:cTn id="22" dur="1" fill="hold">
                                          <p:stCondLst>
                                            <p:cond delay="2999"/>
                                          </p:stCondLst>
                                        </p:cTn>
                                        <p:tgtEl>
                                          <p:spTgt spid="31757"/>
                                        </p:tgtEl>
                                        <p:attrNameLst>
                                          <p:attrName>style.visibility</p:attrName>
                                        </p:attrNameLst>
                                      </p:cBhvr>
                                      <p:to>
                                        <p:strVal val="hidden"/>
                                      </p:to>
                                    </p:set>
                                  </p:childTnLst>
                                </p:cTn>
                              </p:par>
                              <p:par>
                                <p:cTn id="23" presetID="17" presetClass="exit" presetSubtype="10" fill="hold" grpId="0" nodeType="withEffect">
                                  <p:stCondLst>
                                    <p:cond delay="0"/>
                                  </p:stCondLst>
                                  <p:childTnLst>
                                    <p:anim calcmode="lin" valueType="num">
                                      <p:cBhvr>
                                        <p:cTn id="24" dur="3000"/>
                                        <p:tgtEl>
                                          <p:spTgt spid="31758"/>
                                        </p:tgtEl>
                                        <p:attrNameLst>
                                          <p:attrName>ppt_w</p:attrName>
                                        </p:attrNameLst>
                                      </p:cBhvr>
                                      <p:tavLst>
                                        <p:tav tm="0">
                                          <p:val>
                                            <p:strVal val="ppt_w"/>
                                          </p:val>
                                        </p:tav>
                                        <p:tav tm="100000">
                                          <p:val>
                                            <p:fltVal val="0"/>
                                          </p:val>
                                        </p:tav>
                                      </p:tavLst>
                                    </p:anim>
                                    <p:anim calcmode="lin" valueType="num">
                                      <p:cBhvr>
                                        <p:cTn id="25" dur="3000"/>
                                        <p:tgtEl>
                                          <p:spTgt spid="31758"/>
                                        </p:tgtEl>
                                        <p:attrNameLst>
                                          <p:attrName>ppt_h</p:attrName>
                                        </p:attrNameLst>
                                      </p:cBhvr>
                                      <p:tavLst>
                                        <p:tav tm="0">
                                          <p:val>
                                            <p:strVal val="ppt_h"/>
                                          </p:val>
                                        </p:tav>
                                        <p:tav tm="100000">
                                          <p:val>
                                            <p:strVal val="ppt_h"/>
                                          </p:val>
                                        </p:tav>
                                      </p:tavLst>
                                    </p:anim>
                                    <p:set>
                                      <p:cBhvr>
                                        <p:cTn id="26" dur="1" fill="hold">
                                          <p:stCondLst>
                                            <p:cond delay="2999"/>
                                          </p:stCondLst>
                                        </p:cTn>
                                        <p:tgtEl>
                                          <p:spTgt spid="31758"/>
                                        </p:tgtEl>
                                        <p:attrNameLst>
                                          <p:attrName>style.visibility</p:attrName>
                                        </p:attrNameLst>
                                      </p:cBhvr>
                                      <p:to>
                                        <p:strVal val="hidden"/>
                                      </p:to>
                                    </p:set>
                                  </p:childTnLst>
                                </p:cTn>
                              </p:par>
                              <p:par>
                                <p:cTn id="27" presetID="55" presetClass="entr" presetSubtype="0" fill="hold" nodeType="withEffect">
                                  <p:stCondLst>
                                    <p:cond delay="0"/>
                                  </p:stCondLst>
                                  <p:childTnLst>
                                    <p:set>
                                      <p:cBhvr>
                                        <p:cTn id="28" dur="1" fill="hold">
                                          <p:stCondLst>
                                            <p:cond delay="0"/>
                                          </p:stCondLst>
                                        </p:cTn>
                                        <p:tgtEl>
                                          <p:spTgt spid="23556"/>
                                        </p:tgtEl>
                                        <p:attrNameLst>
                                          <p:attrName>style.visibility</p:attrName>
                                        </p:attrNameLst>
                                      </p:cBhvr>
                                      <p:to>
                                        <p:strVal val="visible"/>
                                      </p:to>
                                    </p:set>
                                    <p:anim calcmode="lin" valueType="num">
                                      <p:cBhvr>
                                        <p:cTn id="29" dur="3000" fill="hold"/>
                                        <p:tgtEl>
                                          <p:spTgt spid="23556"/>
                                        </p:tgtEl>
                                        <p:attrNameLst>
                                          <p:attrName>ppt_w</p:attrName>
                                        </p:attrNameLst>
                                      </p:cBhvr>
                                      <p:tavLst>
                                        <p:tav tm="0">
                                          <p:val>
                                            <p:strVal val="#ppt_w*0.70"/>
                                          </p:val>
                                        </p:tav>
                                        <p:tav tm="100000">
                                          <p:val>
                                            <p:strVal val="#ppt_w"/>
                                          </p:val>
                                        </p:tav>
                                      </p:tavLst>
                                    </p:anim>
                                    <p:anim calcmode="lin" valueType="num">
                                      <p:cBhvr>
                                        <p:cTn id="30" dur="3000" fill="hold"/>
                                        <p:tgtEl>
                                          <p:spTgt spid="23556"/>
                                        </p:tgtEl>
                                        <p:attrNameLst>
                                          <p:attrName>ppt_h</p:attrName>
                                        </p:attrNameLst>
                                      </p:cBhvr>
                                      <p:tavLst>
                                        <p:tav tm="0">
                                          <p:val>
                                            <p:strVal val="#ppt_h"/>
                                          </p:val>
                                        </p:tav>
                                        <p:tav tm="100000">
                                          <p:val>
                                            <p:strVal val="#ppt_h"/>
                                          </p:val>
                                        </p:tav>
                                      </p:tavLst>
                                    </p:anim>
                                    <p:animEffect transition="in" filter="fade">
                                      <p:cBhvr>
                                        <p:cTn id="31" dur="3000"/>
                                        <p:tgtEl>
                                          <p:spTgt spid="23556"/>
                                        </p:tgtEl>
                                      </p:cBhvr>
                                    </p:animEffect>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1"/>
                                          </p:val>
                                        </p:tav>
                                        <p:tav tm="100000">
                                          <p:val>
                                            <p:strVal val="#ppt_x"/>
                                          </p:val>
                                        </p:tav>
                                      </p:tavLst>
                                    </p:anim>
                                    <p:anim calcmode="lin" valueType="num">
                                      <p:cBhvr>
                                        <p:cTn id="3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animBg="1"/>
      <p:bldP spid="31756" grpId="0" animBg="1"/>
      <p:bldP spid="31757" grpId="0" animBg="1"/>
      <p:bldP spid="31758" grpId="0" animBg="1"/>
      <p:bldP spid="31759" grpId="0" animBg="1"/>
      <p:bldP spid="31760" grpId="0" animBg="1"/>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Hermosos Wallpapers De Paisajes - Www.10Pixele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0" name="Picture 2" descr="C:\Documents and Settings\Ana María\Escritorio\Hermosos Wallpapers De Paisajes - Www.10Pixele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4" name="Picture 2" descr="C:\Documents and Settings\Ana María\Escritorio\Hermosos Wallpapers De Paisajes - Www.10Pixeles.jpg"/>
          <p:cNvPicPr>
            <a:picLocks noChangeAspect="1" noChangeArrowheads="1"/>
          </p:cNvPicPr>
          <p:nvPr/>
        </p:nvPicPr>
        <p:blipFill>
          <a:blip r:embed="rId3" cstate="print">
            <a:clrChange>
              <a:clrFrom>
                <a:srgbClr val="CCCCCC"/>
              </a:clrFrom>
              <a:clrTo>
                <a:srgbClr val="CCCCCC">
                  <a:alpha val="0"/>
                </a:srgbClr>
              </a:clrTo>
            </a:clrChange>
            <a:biLevel thresh="25000"/>
          </a:blip>
          <a:stretch>
            <a:fillRect/>
          </a:stretch>
        </p:blipFill>
        <p:spPr bwMode="auto">
          <a:xfrm>
            <a:off x="9526" y="1710"/>
            <a:ext cx="9134475" cy="5952134"/>
          </a:xfrm>
          <a:prstGeom prst="flowChartExtract">
            <a:avLst/>
          </a:prstGeom>
          <a:solidFill>
            <a:schemeClr val="bg1"/>
          </a:solidFill>
          <a:ln w="9525">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9526" y="-238844"/>
            <a:ext cx="9134475" cy="5953844"/>
          </a:xfrm>
          <a:prstGeom prst="flowChartMerge">
            <a:avLst/>
          </a:prstGeom>
          <a:solidFill>
            <a:schemeClr val="bg1"/>
          </a:solidFill>
          <a:ln w="9525">
            <a:noFill/>
            <a:miter lim="800000"/>
            <a:headEnd/>
            <a:tailEnd/>
          </a:ln>
        </p:spPr>
      </p:pic>
      <p:sp>
        <p:nvSpPr>
          <p:cNvPr id="32775" name="Rectangle 7"/>
          <p:cNvSpPr>
            <a:spLocks noChangeArrowheads="1"/>
          </p:cNvSpPr>
          <p:nvPr/>
        </p:nvSpPr>
        <p:spPr bwMode="auto">
          <a:xfrm>
            <a:off x="827088" y="4873516"/>
            <a:ext cx="7314823"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Winston</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Churchill se monta en un descapotable en Puerto de la Cruz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(Tenerife) el 21 de febrero de 1959.</a:t>
            </a:r>
          </a:p>
        </p:txBody>
      </p:sp>
    </p:spTree>
  </p:cSld>
  <p:clrMapOvr>
    <a:masterClrMapping/>
  </p:clrMapOvr>
  <mc:AlternateContent xmlns:mc="http://schemas.openxmlformats.org/markup-compatibility/2006" xmlns:p14="http://schemas.microsoft.com/office/powerpoint/2010/main">
    <mc:Choice Requires="p14">
      <p:transition spd="slow" p14:dur="2500" advTm="17000">
        <p14:prism isInverted="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
                                          </p:val>
                                        </p:tav>
                                      </p:tavLst>
                                    </p:anim>
                                    <p:anim calcmode="lin" valueType="num">
                                      <p:cBhvr>
                                        <p:cTn id="11" dur="3000"/>
                                        <p:tgtEl>
                                          <p:spTgt spid="5"/>
                                        </p:tgtEl>
                                        <p:attrNameLst>
                                          <p:attrName>ppt_y</p:attrName>
                                        </p:attrNameLst>
                                      </p:cBhvr>
                                      <p:tavLst>
                                        <p:tav tm="0">
                                          <p:val>
                                            <p:strVal val="ppt_y"/>
                                          </p:val>
                                        </p:tav>
                                        <p:tav tm="100000">
                                          <p:val>
                                            <p:strVal val="ppt_y-ppt_h/2"/>
                                          </p:val>
                                        </p:tav>
                                      </p:tavLst>
                                    </p:anim>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ppt_x"/>
                                          </p:val>
                                        </p:tav>
                                      </p:tavLst>
                                    </p:anim>
                                    <p:anim calcmode="lin" valueType="num">
                                      <p:cBhvr additive="base">
                                        <p:cTn id="17" dur="3000"/>
                                        <p:tgtEl>
                                          <p:spTgt spid="4"/>
                                        </p:tgtEl>
                                        <p:attrNameLst>
                                          <p:attrName>ppt_y</p:attrName>
                                        </p:attrNameLst>
                                      </p:cBhvr>
                                      <p:tavLst>
                                        <p:tav tm="0">
                                          <p:val>
                                            <p:strVal val="ppt_y"/>
                                          </p:val>
                                        </p:tav>
                                        <p:tav tm="100000">
                                          <p:val>
                                            <p:strVal val="1+ppt_h/2"/>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3000"/>
                                        <p:tgtEl>
                                          <p:spTgt spid="4"/>
                                        </p:tgtEl>
                                        <p:attrNameLst>
                                          <p:attrName>ppt_x</p:attrName>
                                        </p:attrNameLst>
                                      </p:cBhvr>
                                      <p:tavLst>
                                        <p:tav tm="0">
                                          <p:val>
                                            <p:strVal val="ppt_x"/>
                                          </p:val>
                                        </p:tav>
                                        <p:tav tm="100000">
                                          <p:val>
                                            <p:strVal val="ppt_x"/>
                                          </p:val>
                                        </p:tav>
                                      </p:tavLst>
                                    </p:anim>
                                    <p:anim calcmode="lin" valueType="num">
                                      <p:cBhvr>
                                        <p:cTn id="21" dur="3000"/>
                                        <p:tgtEl>
                                          <p:spTgt spid="4"/>
                                        </p:tgtEl>
                                        <p:attrNameLst>
                                          <p:attrName>ppt_y</p:attrName>
                                        </p:attrNameLst>
                                      </p:cBhvr>
                                      <p:tavLst>
                                        <p:tav tm="0">
                                          <p:val>
                                            <p:strVal val="ppt_y"/>
                                          </p:val>
                                        </p:tav>
                                        <p:tav tm="100000">
                                          <p:val>
                                            <p:strVal val="ppt_y+ppt_h/2"/>
                                          </p:val>
                                        </p:tav>
                                      </p:tavLst>
                                    </p:anim>
                                    <p:anim calcmode="lin" valueType="num">
                                      <p:cBhvr>
                                        <p:cTn id="22" dur="3000"/>
                                        <p:tgtEl>
                                          <p:spTgt spid="4"/>
                                        </p:tgtEl>
                                        <p:attrNameLst>
                                          <p:attrName>ppt_w</p:attrName>
                                        </p:attrNameLst>
                                      </p:cBhvr>
                                      <p:tavLst>
                                        <p:tav tm="0">
                                          <p:val>
                                            <p:strVal val="ppt_w"/>
                                          </p:val>
                                        </p:tav>
                                        <p:tav tm="100000">
                                          <p:val>
                                            <p:strVal val="ppt_w"/>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32775"/>
                                        </p:tgtEl>
                                        <p:attrNameLst>
                                          <p:attrName>style.visibility</p:attrName>
                                        </p:attrNameLst>
                                      </p:cBhvr>
                                      <p:to>
                                        <p:strVal val="visible"/>
                                      </p:to>
                                    </p:set>
                                    <p:animEffect transition="in" filter="fade">
                                      <p:cBhvr>
                                        <p:cTn id="40" dur="1000"/>
                                        <p:tgtEl>
                                          <p:spTgt spid="32775"/>
                                        </p:tgtEl>
                                      </p:cBhvr>
                                    </p:animEffect>
                                    <p:anim calcmode="lin" valueType="num">
                                      <p:cBhvr>
                                        <p:cTn id="41" dur="1000" fill="hold"/>
                                        <p:tgtEl>
                                          <p:spTgt spid="32775"/>
                                        </p:tgtEl>
                                        <p:attrNameLst>
                                          <p:attrName>ppt_x</p:attrName>
                                        </p:attrNameLst>
                                      </p:cBhvr>
                                      <p:tavLst>
                                        <p:tav tm="0">
                                          <p:val>
                                            <p:strVal val="#ppt_x-.1"/>
                                          </p:val>
                                        </p:tav>
                                        <p:tav tm="100000">
                                          <p:val>
                                            <p:strVal val="#ppt_x"/>
                                          </p:val>
                                        </p:tav>
                                      </p:tavLst>
                                    </p:anim>
                                    <p:anim calcmode="lin" valueType="num">
                                      <p:cBhvr>
                                        <p:cTn id="42" dur="1000" fill="hold"/>
                                        <p:tgtEl>
                                          <p:spTgt spid="327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nito-gato-cat-mascotas-minino-felino.jpg"/>
          <p:cNvPicPr>
            <a:picLocks noChangeAspect="1"/>
          </p:cNvPicPr>
          <p:nvPr/>
        </p:nvPicPr>
        <p:blipFill>
          <a:blip r:embed="rId2" cstate="print"/>
          <a:srcRect/>
          <a:stretch>
            <a:fillRect/>
          </a:stretch>
        </p:blipFill>
        <p:spPr bwMode="auto">
          <a:xfrm>
            <a:off x="0" y="-382588"/>
            <a:ext cx="9144000" cy="6094413"/>
          </a:xfrm>
          <a:prstGeom prst="rect">
            <a:avLst/>
          </a:prstGeom>
          <a:noFill/>
          <a:ln w="9525">
            <a:noFill/>
            <a:miter lim="800000"/>
            <a:headEnd/>
            <a:tailEnd/>
          </a:ln>
        </p:spPr>
      </p:pic>
      <p:sp>
        <p:nvSpPr>
          <p:cNvPr id="5" name="4 Marco"/>
          <p:cNvSpPr/>
          <p:nvPr/>
        </p:nvSpPr>
        <p:spPr>
          <a:xfrm>
            <a:off x="468313" y="338138"/>
            <a:ext cx="8280400" cy="5099050"/>
          </a:xfrm>
          <a:prstGeom prst="frame">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403350" y="1177925"/>
            <a:ext cx="6408738" cy="3419475"/>
          </a:xfrm>
          <a:prstGeom prst="frame">
            <a:avLst>
              <a:gd name="adj1" fmla="val 18611"/>
            </a:avLst>
          </a:prstGeom>
          <a:solidFill>
            <a:schemeClr val="bg1">
              <a:lumMod val="65000"/>
              <a:lumOff val="3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339975" y="1957388"/>
            <a:ext cx="4535488" cy="1860550"/>
          </a:xfrm>
          <a:prstGeom prst="frame">
            <a:avLst>
              <a:gd name="adj1" fmla="val 29278"/>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799" name="Rectangle 7"/>
          <p:cNvSpPr>
            <a:spLocks noChangeArrowheads="1"/>
          </p:cNvSpPr>
          <p:nvPr/>
        </p:nvSpPr>
        <p:spPr bwMode="auto">
          <a:xfrm>
            <a:off x="611188" y="4945747"/>
            <a:ext cx="7362080"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Eddie Fisher y Elizabeth Taylor, en Barcelona el 17 de mayo de 1959,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durante su luna de miel por Europa.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7000">
        <p15:prstTrans prst="pageCurlDoubl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2500"/>
                                        <p:tgtEl>
                                          <p:spTgt spid="5"/>
                                        </p:tgtEl>
                                      </p:cBhvr>
                                    </p:animEffect>
                                    <p:set>
                                      <p:cBhvr>
                                        <p:cTn id="7" dur="1" fill="hold">
                                          <p:stCondLst>
                                            <p:cond delay="24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2500"/>
                                        <p:tgtEl>
                                          <p:spTgt spid="6"/>
                                        </p:tgtEl>
                                      </p:cBhvr>
                                    </p:animEffect>
                                    <p:set>
                                      <p:cBhvr>
                                        <p:cTn id="10" dur="1" fill="hold">
                                          <p:stCondLst>
                                            <p:cond delay="24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500"/>
                                        <p:tgtEl>
                                          <p:spTgt spid="7"/>
                                        </p:tgtEl>
                                      </p:cBhvr>
                                    </p:animEffect>
                                    <p:set>
                                      <p:cBhvr>
                                        <p:cTn id="13" dur="1" fill="hold">
                                          <p:stCondLst>
                                            <p:cond delay="24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33799"/>
                                        </p:tgtEl>
                                        <p:attrNameLst>
                                          <p:attrName>style.visibility</p:attrName>
                                        </p:attrNameLst>
                                      </p:cBhvr>
                                      <p:to>
                                        <p:strVal val="visible"/>
                                      </p:to>
                                    </p:set>
                                    <p:animEffect transition="in" filter="fade">
                                      <p:cBhvr>
                                        <p:cTn id="24" dur="1000"/>
                                        <p:tgtEl>
                                          <p:spTgt spid="33799"/>
                                        </p:tgtEl>
                                      </p:cBhvr>
                                    </p:animEffect>
                                    <p:anim calcmode="lin" valueType="num">
                                      <p:cBhvr>
                                        <p:cTn id="25" dur="1000" fill="hold"/>
                                        <p:tgtEl>
                                          <p:spTgt spid="33799"/>
                                        </p:tgtEl>
                                        <p:attrNameLst>
                                          <p:attrName>ppt_x</p:attrName>
                                        </p:attrNameLst>
                                      </p:cBhvr>
                                      <p:tavLst>
                                        <p:tav tm="0">
                                          <p:val>
                                            <p:strVal val="#ppt_x-.1"/>
                                          </p:val>
                                        </p:tav>
                                        <p:tav tm="100000">
                                          <p:val>
                                            <p:strVal val="#ppt_x"/>
                                          </p:val>
                                        </p:tav>
                                      </p:tavLst>
                                    </p:anim>
                                    <p:anim calcmode="lin" valueType="num">
                                      <p:cBhvr>
                                        <p:cTn id="26" dur="1000" fill="hold"/>
                                        <p:tgtEl>
                                          <p:spTgt spid="337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4" descr="E:\MIS COSAS\DOCUMENTOS ANA\PAISAJES\MONTAÑAS\n44sukrumehmetomur0.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Marco"/>
          <p:cNvSpPr/>
          <p:nvPr/>
        </p:nvSpPr>
        <p:spPr>
          <a:xfrm>
            <a:off x="1619250" y="1704975"/>
            <a:ext cx="5832475" cy="2376488"/>
          </a:xfrm>
          <a:prstGeom prst="frame">
            <a:avLst>
              <a:gd name="adj1" fmla="val 323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Marco"/>
          <p:cNvSpPr/>
          <p:nvPr/>
        </p:nvSpPr>
        <p:spPr>
          <a:xfrm>
            <a:off x="1042988" y="1128713"/>
            <a:ext cx="7129462" cy="3529012"/>
          </a:xfrm>
          <a:prstGeom prst="frame">
            <a:avLst>
              <a:gd name="adj1" fmla="val 220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2" name="11 Marco"/>
          <p:cNvSpPr/>
          <p:nvPr/>
        </p:nvSpPr>
        <p:spPr>
          <a:xfrm>
            <a:off x="684213" y="696913"/>
            <a:ext cx="7775575" cy="4321175"/>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3" name="12 Marco"/>
          <p:cNvSpPr/>
          <p:nvPr/>
        </p:nvSpPr>
        <p:spPr>
          <a:xfrm>
            <a:off x="0" y="0"/>
            <a:ext cx="9144000" cy="57150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34824" name="Rectangle 8"/>
          <p:cNvSpPr>
            <a:spLocks noChangeArrowheads="1"/>
          </p:cNvSpPr>
          <p:nvPr/>
        </p:nvSpPr>
        <p:spPr bwMode="auto">
          <a:xfrm>
            <a:off x="539750" y="4945747"/>
            <a:ext cx="7866256"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Parte del fuselaje del bombardero B52 que se estrelló cerca de Palomares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17 de enero de 1966 con cuatro bombas termonucleares a bordo.</a:t>
            </a:r>
          </a:p>
        </p:txBody>
      </p:sp>
    </p:spTree>
  </p:cSld>
  <p:clrMapOvr>
    <a:masterClrMapping/>
  </p:clrMapOvr>
  <mc:AlternateContent xmlns:mc="http://schemas.openxmlformats.org/markup-compatibility/2006" xmlns:p14="http://schemas.microsoft.com/office/powerpoint/2010/main">
    <mc:Choice Requires="p14">
      <p:transition spd="slow" p14:dur="225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1" fill="hold" nodeType="withEffect">
                                  <p:stCondLst>
                                    <p:cond delay="0"/>
                                  </p:stCondLst>
                                  <p:childTnLst>
                                    <p:animEffect transition="out" filter="wheel(1)">
                                      <p:cBhvr>
                                        <p:cTn id="6" dur="1000"/>
                                        <p:tgtEl>
                                          <p:spTgt spid="7"/>
                                        </p:tgtEl>
                                      </p:cBhvr>
                                    </p:animEffect>
                                    <p:set>
                                      <p:cBhvr>
                                        <p:cTn id="7" dur="1" fill="hold">
                                          <p:stCondLst>
                                            <p:cond delay="999"/>
                                          </p:stCondLst>
                                        </p:cTn>
                                        <p:tgtEl>
                                          <p:spTgt spid="7"/>
                                        </p:tgtEl>
                                        <p:attrNameLst>
                                          <p:attrName>style.visibility</p:attrName>
                                        </p:attrNameLst>
                                      </p:cBhvr>
                                      <p:to>
                                        <p:strVal val="hidden"/>
                                      </p:to>
                                    </p:set>
                                  </p:childTnLst>
                                </p:cTn>
                              </p:par>
                              <p:par>
                                <p:cTn id="8" presetID="21" presetClass="exit" presetSubtype="1" fill="hold" nodeType="withEffect">
                                  <p:stCondLst>
                                    <p:cond delay="1000"/>
                                  </p:stCondLst>
                                  <p:childTnLst>
                                    <p:animEffect transition="out" filter="wheel(1)">
                                      <p:cBhvr>
                                        <p:cTn id="9" dur="1000"/>
                                        <p:tgtEl>
                                          <p:spTgt spid="11"/>
                                        </p:tgtEl>
                                      </p:cBhvr>
                                    </p:animEffect>
                                    <p:set>
                                      <p:cBhvr>
                                        <p:cTn id="10" dur="1" fill="hold">
                                          <p:stCondLst>
                                            <p:cond delay="999"/>
                                          </p:stCondLst>
                                        </p:cTn>
                                        <p:tgtEl>
                                          <p:spTgt spid="11"/>
                                        </p:tgtEl>
                                        <p:attrNameLst>
                                          <p:attrName>style.visibility</p:attrName>
                                        </p:attrNameLst>
                                      </p:cBhvr>
                                      <p:to>
                                        <p:strVal val="hidden"/>
                                      </p:to>
                                    </p:set>
                                  </p:childTnLst>
                                </p:cTn>
                              </p:par>
                              <p:par>
                                <p:cTn id="11" presetID="21" presetClass="exit" presetSubtype="1" fill="hold" nodeType="withEffect">
                                  <p:stCondLst>
                                    <p:cond delay="2000"/>
                                  </p:stCondLst>
                                  <p:childTnLst>
                                    <p:animEffect transition="out" filter="wheel(1)">
                                      <p:cBhvr>
                                        <p:cTn id="12" dur="1000"/>
                                        <p:tgtEl>
                                          <p:spTgt spid="12"/>
                                        </p:tgtEl>
                                      </p:cBhvr>
                                    </p:animEffect>
                                    <p:set>
                                      <p:cBhvr>
                                        <p:cTn id="13" dur="1" fill="hold">
                                          <p:stCondLst>
                                            <p:cond delay="999"/>
                                          </p:stCondLst>
                                        </p:cTn>
                                        <p:tgtEl>
                                          <p:spTgt spid="12"/>
                                        </p:tgtEl>
                                        <p:attrNameLst>
                                          <p:attrName>style.visibility</p:attrName>
                                        </p:attrNameLst>
                                      </p:cBhvr>
                                      <p:to>
                                        <p:strVal val="hidden"/>
                                      </p:to>
                                    </p:set>
                                  </p:childTnLst>
                                </p:cTn>
                              </p:par>
                              <p:par>
                                <p:cTn id="14" presetID="21" presetClass="exit" presetSubtype="1" fill="hold" nodeType="withEffect">
                                  <p:stCondLst>
                                    <p:cond delay="3000"/>
                                  </p:stCondLst>
                                  <p:childTnLst>
                                    <p:animEffect transition="out" filter="wheel(1)">
                                      <p:cBhvr>
                                        <p:cTn id="15" dur="1000"/>
                                        <p:tgtEl>
                                          <p:spTgt spid="13"/>
                                        </p:tgtEl>
                                      </p:cBhvr>
                                    </p:animEffect>
                                    <p:set>
                                      <p:cBhvr>
                                        <p:cTn id="16" dur="1" fill="hold">
                                          <p:stCondLst>
                                            <p:cond delay="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31745"/>
                                        </p:tgtEl>
                                        <p:attrNameLst>
                                          <p:attrName>style.visibility</p:attrName>
                                        </p:attrNameLst>
                                      </p:cBhvr>
                                      <p:to>
                                        <p:strVal val="visible"/>
                                      </p:to>
                                    </p:set>
                                    <p:anim calcmode="lin" valueType="num">
                                      <p:cBhvr>
                                        <p:cTn id="19" dur="5000" fill="hold"/>
                                        <p:tgtEl>
                                          <p:spTgt spid="31745"/>
                                        </p:tgtEl>
                                        <p:attrNameLst>
                                          <p:attrName>ppt_w</p:attrName>
                                        </p:attrNameLst>
                                      </p:cBhvr>
                                      <p:tavLst>
                                        <p:tav tm="0">
                                          <p:val>
                                            <p:strVal val="4/3*#ppt_w"/>
                                          </p:val>
                                        </p:tav>
                                        <p:tav tm="100000">
                                          <p:val>
                                            <p:strVal val="#ppt_w"/>
                                          </p:val>
                                        </p:tav>
                                      </p:tavLst>
                                    </p:anim>
                                    <p:anim calcmode="lin" valueType="num">
                                      <p:cBhvr>
                                        <p:cTn id="20" dur="5000" fill="hold"/>
                                        <p:tgtEl>
                                          <p:spTgt spid="31745"/>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34824"/>
                                        </p:tgtEl>
                                        <p:attrNameLst>
                                          <p:attrName>style.visibility</p:attrName>
                                        </p:attrNameLst>
                                      </p:cBhvr>
                                      <p:to>
                                        <p:strVal val="visible"/>
                                      </p:to>
                                    </p:set>
                                    <p:animEffect transition="in" filter="fade">
                                      <p:cBhvr>
                                        <p:cTn id="24" dur="1000"/>
                                        <p:tgtEl>
                                          <p:spTgt spid="34824"/>
                                        </p:tgtEl>
                                      </p:cBhvr>
                                    </p:animEffect>
                                    <p:anim calcmode="lin" valueType="num">
                                      <p:cBhvr>
                                        <p:cTn id="25" dur="1000" fill="hold"/>
                                        <p:tgtEl>
                                          <p:spTgt spid="34824"/>
                                        </p:tgtEl>
                                        <p:attrNameLst>
                                          <p:attrName>ppt_x</p:attrName>
                                        </p:attrNameLst>
                                      </p:cBhvr>
                                      <p:tavLst>
                                        <p:tav tm="0">
                                          <p:val>
                                            <p:strVal val="#ppt_x-.1"/>
                                          </p:val>
                                        </p:tav>
                                        <p:tav tm="100000">
                                          <p:val>
                                            <p:strVal val="#ppt_x"/>
                                          </p:val>
                                        </p:tav>
                                      </p:tavLst>
                                    </p:anim>
                                    <p:anim calcmode="lin" valueType="num">
                                      <p:cBhvr>
                                        <p:cTn id="26" dur="10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cstate="print"/>
          <a:srcRect/>
          <a:stretch>
            <a:fillRect/>
          </a:stretch>
        </p:blipFill>
        <p:spPr bwMode="auto">
          <a:xfrm>
            <a:off x="1258888" y="0"/>
            <a:ext cx="6553200" cy="5715000"/>
          </a:xfrm>
          <a:prstGeom prst="rect">
            <a:avLst/>
          </a:prstGeom>
          <a:noFill/>
          <a:ln w="9525">
            <a:noFill/>
            <a:miter lim="800000"/>
            <a:headEnd/>
            <a:tailEnd/>
          </a:ln>
        </p:spPr>
      </p:pic>
      <p:sp>
        <p:nvSpPr>
          <p:cNvPr id="5" name="4 Rectángulo"/>
          <p:cNvSpPr/>
          <p:nvPr/>
        </p:nvSpPr>
        <p:spPr>
          <a:xfrm>
            <a:off x="0" y="0"/>
            <a:ext cx="1258888"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7812088" y="0"/>
            <a:ext cx="1331912"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258888" y="0"/>
            <a:ext cx="122555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2484438" y="0"/>
            <a:ext cx="130175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3779838" y="0"/>
            <a:ext cx="136842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5148263" y="0"/>
            <a:ext cx="13001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6443663" y="0"/>
            <a:ext cx="136842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7356" name="Rectangle 12"/>
          <p:cNvSpPr>
            <a:spLocks noChangeArrowheads="1"/>
          </p:cNvSpPr>
          <p:nvPr/>
        </p:nvSpPr>
        <p:spPr bwMode="auto">
          <a:xfrm>
            <a:off x="1042988" y="4945063"/>
            <a:ext cx="7129462" cy="64770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Clint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Eastwood</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y Lee Van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Cleef</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charlan con un guardia civil en un descanso del rodaje de: El Bueno, El Feo y El Malo en 1966.</a:t>
            </a:r>
          </a:p>
        </p:txBody>
      </p:sp>
    </p:spTree>
  </p:cSld>
  <p:clrMapOvr>
    <a:masterClrMapping/>
  </p:clrMapOvr>
  <mc:AlternateContent xmlns:mc="http://schemas.openxmlformats.org/markup-compatibility/2006" xmlns:p14="http://schemas.microsoft.com/office/powerpoint/2010/main">
    <mc:Choice Requires="p14">
      <p:transition spd="slow" p14:dur="2250" advTm="21000">
        <p14:warp/>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3000"/>
                                        <p:tgtEl>
                                          <p:spTgt spid="8"/>
                                        </p:tgtEl>
                                        <p:attrNameLst>
                                          <p:attrName>ppt_h</p:attrName>
                                        </p:attrNameLst>
                                      </p:cBhvr>
                                      <p:tavLst>
                                        <p:tav tm="0">
                                          <p:val>
                                            <p:strVal val="ppt_h"/>
                                          </p:val>
                                        </p:tav>
                                        <p:tav tm="100000">
                                          <p:val>
                                            <p:strVal val="ppt_h"/>
                                          </p:val>
                                        </p:tav>
                                      </p:tavLst>
                                    </p:anim>
                                    <p:anim calcmode="lin" valueType="num">
                                      <p:cBhvr>
                                        <p:cTn id="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9"/>
                                        </p:tgtEl>
                                        <p:attrNameLst>
                                          <p:attrName>ppt_h</p:attrName>
                                        </p:attrNameLst>
                                      </p:cBhvr>
                                      <p:tavLst>
                                        <p:tav tm="0">
                                          <p:val>
                                            <p:strVal val="ppt_h"/>
                                          </p:val>
                                        </p:tav>
                                        <p:tav tm="100000">
                                          <p:val>
                                            <p:strVal val="ppt_h"/>
                                          </p:val>
                                        </p:tav>
                                      </p:tavLst>
                                    </p:anim>
                                    <p:anim calcmode="lin" valueType="num">
                                      <p:cBhvr>
                                        <p:cTn id="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10"/>
                                        </p:tgtEl>
                                        <p:attrNameLst>
                                          <p:attrName>ppt_h</p:attrName>
                                        </p:attrNameLst>
                                      </p:cBhvr>
                                      <p:tavLst>
                                        <p:tav tm="0">
                                          <p:val>
                                            <p:strVal val="ppt_h"/>
                                          </p:val>
                                        </p:tav>
                                        <p:tav tm="100000">
                                          <p:val>
                                            <p:strVal val="ppt_h"/>
                                          </p:val>
                                        </p:tav>
                                      </p:tavLst>
                                    </p:anim>
                                    <p:anim calcmode="lin" valueType="num">
                                      <p:cBhvr>
                                        <p:cTn id="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1"/>
                                        </p:tgtEl>
                                        <p:attrNameLst>
                                          <p:attrName>ppt_h</p:attrName>
                                        </p:attrNameLst>
                                      </p:cBhvr>
                                      <p:tavLst>
                                        <p:tav tm="0">
                                          <p:val>
                                            <p:strVal val="ppt_h"/>
                                          </p:val>
                                        </p:tav>
                                        <p:tav tm="100000">
                                          <p:val>
                                            <p:strVal val="ppt_h"/>
                                          </p:val>
                                        </p:tav>
                                      </p:tavLst>
                                    </p:anim>
                                    <p:anim calcmode="lin" valueType="num">
                                      <p:cBhvr>
                                        <p:cTn id="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1"/>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12"/>
                                        </p:tgtEl>
                                        <p:attrNameLst>
                                          <p:attrName>ppt_h</p:attrName>
                                        </p:attrNameLst>
                                      </p:cBhvr>
                                      <p:tavLst>
                                        <p:tav tm="0">
                                          <p:val>
                                            <p:strVal val="ppt_h"/>
                                          </p:val>
                                        </p:tav>
                                        <p:tav tm="100000">
                                          <p:val>
                                            <p:strVal val="ppt_h"/>
                                          </p:val>
                                        </p:tav>
                                      </p:tavLst>
                                    </p:anim>
                                    <p:anim calcmode="lin" valueType="num">
                                      <p:cBhvr>
                                        <p:cTn id="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12"/>
                                        </p:tgtEl>
                                        <p:attrNameLst>
                                          <p:attrName>style.visibility</p:attrName>
                                        </p:attrNameLst>
                                      </p:cBhvr>
                                      <p:to>
                                        <p:strVal val="hidden"/>
                                      </p:to>
                                    </p:set>
                                  </p:childTnLst>
                                </p:cTn>
                              </p:par>
                              <p:par>
                                <p:cTn id="25" presetID="23" presetClass="entr" presetSubtype="27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2/3*#ppt_w"/>
                                          </p:val>
                                        </p:tav>
                                        <p:tav tm="100000">
                                          <p:val>
                                            <p:strVal val="#ppt_w"/>
                                          </p:val>
                                        </p:tav>
                                      </p:tavLst>
                                    </p:anim>
                                    <p:anim calcmode="lin" valueType="num">
                                      <p:cBhvr>
                                        <p:cTn id="28" dur="3000" fill="hold"/>
                                        <p:tgtEl>
                                          <p:spTgt spid="4"/>
                                        </p:tgtEl>
                                        <p:attrNameLst>
                                          <p:attrName>ppt_h</p:attrName>
                                        </p:attrNameLst>
                                      </p:cBhvr>
                                      <p:tavLst>
                                        <p:tav tm="0">
                                          <p:val>
                                            <p:strVal val="2/3*#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3000"/>
                                        <p:tgtEl>
                                          <p:spTgt spid="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vertical)">
                                      <p:cBhvr>
                                        <p:cTn id="37" dur="3000"/>
                                        <p:tgtEl>
                                          <p:spTgt spid="5"/>
                                        </p:tgtEl>
                                      </p:cBhvr>
                                    </p:animEffect>
                                  </p:childTnLst>
                                </p:cTn>
                              </p:par>
                            </p:childTnLst>
                          </p:cTn>
                        </p:par>
                        <p:par>
                          <p:cTn id="38" fill="hold" nodeType="afterGroup">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7356"/>
                                        </p:tgtEl>
                                        <p:attrNameLst>
                                          <p:attrName>style.visibility</p:attrName>
                                        </p:attrNameLst>
                                      </p:cBhvr>
                                      <p:to>
                                        <p:strVal val="visible"/>
                                      </p:to>
                                    </p:set>
                                    <p:animEffect transition="in" filter="fade">
                                      <p:cBhvr>
                                        <p:cTn id="41" dur="1000"/>
                                        <p:tgtEl>
                                          <p:spTgt spid="57356"/>
                                        </p:tgtEl>
                                      </p:cBhvr>
                                    </p:animEffect>
                                    <p:anim calcmode="lin" valueType="num">
                                      <p:cBhvr>
                                        <p:cTn id="42" dur="1000" fill="hold"/>
                                        <p:tgtEl>
                                          <p:spTgt spid="57356"/>
                                        </p:tgtEl>
                                        <p:attrNameLst>
                                          <p:attrName>ppt_x</p:attrName>
                                        </p:attrNameLst>
                                      </p:cBhvr>
                                      <p:tavLst>
                                        <p:tav tm="0">
                                          <p:val>
                                            <p:strVal val="#ppt_x-.1"/>
                                          </p:val>
                                        </p:tav>
                                        <p:tav tm="100000">
                                          <p:val>
                                            <p:strVal val="#ppt_x"/>
                                          </p:val>
                                        </p:tav>
                                      </p:tavLst>
                                    </p:anim>
                                    <p:anim calcmode="lin" valueType="num">
                                      <p:cBhvr>
                                        <p:cTn id="43" dur="1000" fill="hold"/>
                                        <p:tgtEl>
                                          <p:spTgt spid="573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5735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6948488" y="0"/>
            <a:ext cx="2195512"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Imagen" descr="P5T.JPG"/>
          <p:cNvPicPr>
            <a:picLocks noChangeAspect="1"/>
          </p:cNvPicPr>
          <p:nvPr/>
        </p:nvPicPr>
        <p:blipFill>
          <a:blip r:embed="rId2" cstate="print"/>
          <a:srcRect/>
          <a:stretch>
            <a:fillRect/>
          </a:stretch>
        </p:blipFill>
        <p:spPr bwMode="auto">
          <a:xfrm>
            <a:off x="2268538" y="0"/>
            <a:ext cx="4679950" cy="5715000"/>
          </a:xfrm>
          <a:prstGeom prst="rect">
            <a:avLst/>
          </a:prstGeom>
          <a:noFill/>
          <a:ln w="228600" cap="sq" cmpd="thickThin">
            <a:noFill/>
            <a:miter lim="800000"/>
            <a:headEnd/>
            <a:tailEnd/>
          </a:ln>
        </p:spPr>
      </p:pic>
      <p:sp>
        <p:nvSpPr>
          <p:cNvPr id="8" name="7 Rectángulo"/>
          <p:cNvSpPr/>
          <p:nvPr/>
        </p:nvSpPr>
        <p:spPr>
          <a:xfrm>
            <a:off x="2268538" y="0"/>
            <a:ext cx="4679950"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2484438" y="157163"/>
            <a:ext cx="4248150" cy="5400675"/>
          </a:xfrm>
          <a:prstGeom prst="rect">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0" y="0"/>
            <a:ext cx="2268538"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5848" name="Rectangle 8"/>
          <p:cNvSpPr>
            <a:spLocks noChangeArrowheads="1"/>
          </p:cNvSpPr>
          <p:nvPr/>
        </p:nvSpPr>
        <p:spPr bwMode="auto">
          <a:xfrm>
            <a:off x="1835150" y="4945747"/>
            <a:ext cx="5301451"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La Familia Real el 2 de febrero de 1968, dos días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después del nacimiento de Felipe VI.</a:t>
            </a:r>
          </a:p>
        </p:txBody>
      </p:sp>
    </p:spTree>
  </p:cSld>
  <p:clrMapOvr>
    <a:masterClrMapping/>
  </p:clrMapOvr>
  <mc:AlternateContent xmlns:mc="http://schemas.openxmlformats.org/markup-compatibility/2006" xmlns:p14="http://schemas.microsoft.com/office/powerpoint/2010/main">
    <mc:Choice Requires="p14">
      <p:transition spd="slow" p14:dur="2500" advTm="15000">
        <p14:ferris dir="l"/>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4" presetClass="entr" presetSubtype="5"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vertical)">
                                      <p:cBhvr>
                                        <p:cTn id="20" dur="3000"/>
                                        <p:tgtEl>
                                          <p:spTgt spid="7"/>
                                        </p:tgtEl>
                                      </p:cBhvr>
                                    </p:animEffect>
                                  </p:childTnLst>
                                </p:cTn>
                              </p:par>
                              <p:par>
                                <p:cTn id="21" presetID="14" presetClass="entr" presetSubtype="5"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randombar(vertical)">
                                      <p:cBhvr>
                                        <p:cTn id="23" dur="3000"/>
                                        <p:tgtEl>
                                          <p:spTgt spid="10"/>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35848"/>
                                        </p:tgtEl>
                                        <p:attrNameLst>
                                          <p:attrName>style.visibility</p:attrName>
                                        </p:attrNameLst>
                                      </p:cBhvr>
                                      <p:to>
                                        <p:strVal val="visible"/>
                                      </p:to>
                                    </p:set>
                                    <p:animEffect transition="in" filter="fade">
                                      <p:cBhvr>
                                        <p:cTn id="27" dur="1000"/>
                                        <p:tgtEl>
                                          <p:spTgt spid="35848"/>
                                        </p:tgtEl>
                                      </p:cBhvr>
                                    </p:animEffect>
                                    <p:anim calcmode="lin" valueType="num">
                                      <p:cBhvr>
                                        <p:cTn id="28" dur="1000" fill="hold"/>
                                        <p:tgtEl>
                                          <p:spTgt spid="35848"/>
                                        </p:tgtEl>
                                        <p:attrNameLst>
                                          <p:attrName>ppt_x</p:attrName>
                                        </p:attrNameLst>
                                      </p:cBhvr>
                                      <p:tavLst>
                                        <p:tav tm="0">
                                          <p:val>
                                            <p:strVal val="#ppt_x-.1"/>
                                          </p:val>
                                        </p:tav>
                                        <p:tav tm="100000">
                                          <p:val>
                                            <p:strVal val="#ppt_x"/>
                                          </p:val>
                                        </p:tav>
                                      </p:tavLst>
                                    </p:anim>
                                    <p:anim calcmode="lin" valueType="num">
                                      <p:cBhvr>
                                        <p:cTn id="29" dur="1000" fill="hold"/>
                                        <p:tgtEl>
                                          <p:spTgt spid="358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3584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915365.jpg"/>
          <p:cNvPicPr>
            <a:picLocks noChangeAspect="1"/>
          </p:cNvPicPr>
          <p:nvPr/>
        </p:nvPicPr>
        <p:blipFill>
          <a:blip r:embed="rId2" cstate="print"/>
          <a:srcRect/>
          <a:stretch>
            <a:fillRect/>
          </a:stretch>
        </p:blipFill>
        <p:spPr bwMode="auto">
          <a:xfrm>
            <a:off x="1331913" y="0"/>
            <a:ext cx="6408737" cy="5715000"/>
          </a:xfrm>
          <a:prstGeom prst="rect">
            <a:avLst/>
          </a:prstGeom>
          <a:noFill/>
          <a:ln w="9525">
            <a:noFill/>
            <a:miter lim="800000"/>
            <a:headEnd/>
            <a:tailEnd/>
          </a:ln>
        </p:spPr>
      </p:pic>
      <p:sp>
        <p:nvSpPr>
          <p:cNvPr id="5" name="4 Rectángulo"/>
          <p:cNvSpPr/>
          <p:nvPr/>
        </p:nvSpPr>
        <p:spPr>
          <a:xfrm>
            <a:off x="0" y="0"/>
            <a:ext cx="1331913"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740650" y="0"/>
            <a:ext cx="1403350"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331913" y="0"/>
            <a:ext cx="6408737" cy="5715000"/>
          </a:xfrm>
          <a:prstGeom prst="rect">
            <a:avLst/>
          </a:prstGeom>
          <a:solidFill>
            <a:schemeClr val="tx1">
              <a:lumMod val="65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6871" name="Rectangle 7"/>
          <p:cNvSpPr>
            <a:spLocks noChangeArrowheads="1"/>
          </p:cNvSpPr>
          <p:nvPr/>
        </p:nvSpPr>
        <p:spPr bwMode="auto">
          <a:xfrm>
            <a:off x="1258888" y="5161240"/>
            <a:ext cx="6250429"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Brigitte</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Bardot</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pasea por Granada el 28 de marzo de 1968.</a:t>
            </a:r>
          </a:p>
        </p:txBody>
      </p:sp>
    </p:spTree>
  </p:cSld>
  <p:clrMapOvr>
    <a:masterClrMapping/>
  </p:clrMapOvr>
  <mc:AlternateContent xmlns:mc="http://schemas.openxmlformats.org/markup-compatibility/2006" xmlns:p14="http://schemas.microsoft.com/office/powerpoint/2010/main">
    <mc:Choice Requires="p14">
      <p:transition spd="slow" p14:dur="2500" advTm="13000">
        <p14:ferris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grpId="0" nodeType="withEffect">
                                  <p:stCondLst>
                                    <p:cond delay="0"/>
                                  </p:stCondLst>
                                  <p:childTnLst>
                                    <p:animEffect transition="out" filter="wheel(2)">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plus(in)">
                                      <p:cBhvr>
                                        <p:cTn id="20" dur="3000"/>
                                        <p:tgtEl>
                                          <p:spTgt spid="6"/>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36871"/>
                                        </p:tgtEl>
                                        <p:attrNameLst>
                                          <p:attrName>style.visibility</p:attrName>
                                        </p:attrNameLst>
                                      </p:cBhvr>
                                      <p:to>
                                        <p:strVal val="visible"/>
                                      </p:to>
                                    </p:set>
                                    <p:animEffect transition="in" filter="fade">
                                      <p:cBhvr>
                                        <p:cTn id="24" dur="1000"/>
                                        <p:tgtEl>
                                          <p:spTgt spid="36871"/>
                                        </p:tgtEl>
                                      </p:cBhvr>
                                    </p:animEffect>
                                    <p:anim calcmode="lin" valueType="num">
                                      <p:cBhvr>
                                        <p:cTn id="25" dur="1000" fill="hold"/>
                                        <p:tgtEl>
                                          <p:spTgt spid="36871"/>
                                        </p:tgtEl>
                                        <p:attrNameLst>
                                          <p:attrName>ppt_x</p:attrName>
                                        </p:attrNameLst>
                                      </p:cBhvr>
                                      <p:tavLst>
                                        <p:tav tm="0">
                                          <p:val>
                                            <p:strVal val="#ppt_x-.1"/>
                                          </p:val>
                                        </p:tav>
                                        <p:tav tm="100000">
                                          <p:val>
                                            <p:strVal val="#ppt_x"/>
                                          </p:val>
                                        </p:tav>
                                      </p:tavLst>
                                    </p:anim>
                                    <p:anim calcmode="lin" valueType="num">
                                      <p:cBhvr>
                                        <p:cTn id="26" dur="1000" fill="hold"/>
                                        <p:tgtEl>
                                          <p:spTgt spid="368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3687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bores de hoga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Trapecio"/>
          <p:cNvSpPr/>
          <p:nvPr/>
        </p:nvSpPr>
        <p:spPr>
          <a:xfrm>
            <a:off x="0" y="2857500"/>
            <a:ext cx="9144000" cy="2857500"/>
          </a:xfrm>
          <a:prstGeom prst="trapezoid">
            <a:avLst>
              <a:gd name="adj" fmla="val 70867"/>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857500"/>
          </a:xfrm>
          <a:prstGeom prst="trapezoid">
            <a:avLst>
              <a:gd name="adj" fmla="val 72500"/>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rot="5400000">
            <a:off x="5072063" y="1643062"/>
            <a:ext cx="5715000" cy="2428875"/>
          </a:xfrm>
          <a:prstGeom prst="flowChartMerge">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mbinar"/>
          <p:cNvSpPr/>
          <p:nvPr/>
        </p:nvSpPr>
        <p:spPr>
          <a:xfrm rot="5400000" flipV="1">
            <a:off x="-1643062" y="1643062"/>
            <a:ext cx="5715000" cy="2428875"/>
          </a:xfrm>
          <a:prstGeom prst="flowChartMerge">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7896" name="Rectangle 8"/>
          <p:cNvSpPr>
            <a:spLocks noChangeArrowheads="1"/>
          </p:cNvSpPr>
          <p:nvPr/>
        </p:nvSpPr>
        <p:spPr bwMode="auto">
          <a:xfrm>
            <a:off x="1331913" y="4945747"/>
            <a:ext cx="5686172"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Francisco Franco y Juan Carlos I en un desfile militar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en Madrid en mayo de 1973.</a:t>
            </a:r>
          </a:p>
        </p:txBody>
      </p:sp>
    </p:spTree>
  </p:cSld>
  <p:clrMapOvr>
    <a:masterClrMapping/>
  </p:clrMapOvr>
  <mc:AlternateContent xmlns:mc="http://schemas.openxmlformats.org/markup-compatibility/2006" xmlns:p14="http://schemas.microsoft.com/office/powerpoint/2010/main">
    <mc:Choice Requires="p14">
      <p:transition spd="slow" p14:dur="2250" advTm="15000">
        <p14:conveyor dir="l"/>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1+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0-ppt_w/2"/>
                                          </p:val>
                                        </p:tav>
                                      </p:tavLst>
                                    </p:anim>
                                    <p:anim calcmode="lin" valueType="num">
                                      <p:cBhvr additive="base">
                                        <p:cTn id="15" dur="3000"/>
                                        <p:tgtEl>
                                          <p:spTgt spid="9"/>
                                        </p:tgtEl>
                                        <p:attrNameLst>
                                          <p:attrName>ppt_y</p:attrName>
                                        </p:attrNameLst>
                                      </p:cBhvr>
                                      <p:tavLst>
                                        <p:tav tm="0">
                                          <p:val>
                                            <p:strVal val="ppt_y"/>
                                          </p:val>
                                        </p:tav>
                                        <p:tav tm="100000">
                                          <p:val>
                                            <p:strVal val="ppt_y"/>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1+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2/3*#ppt_w"/>
                                          </p:val>
                                        </p:tav>
                                        <p:tav tm="100000">
                                          <p:val>
                                            <p:strVal val="#ppt_w"/>
                                          </p:val>
                                        </p:tav>
                                      </p:tavLst>
                                    </p:anim>
                                    <p:anim calcmode="lin" valueType="num">
                                      <p:cBhvr>
                                        <p:cTn id="24" dur="3000" fill="hold"/>
                                        <p:tgtEl>
                                          <p:spTgt spid="4"/>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3000"/>
                                        <p:tgtEl>
                                          <p:spTgt spid="4"/>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7896"/>
                                        </p:tgtEl>
                                        <p:attrNameLst>
                                          <p:attrName>style.visibility</p:attrName>
                                        </p:attrNameLst>
                                      </p:cBhvr>
                                      <p:to>
                                        <p:strVal val="visible"/>
                                      </p:to>
                                    </p:set>
                                    <p:animEffect transition="in" filter="fade">
                                      <p:cBhvr>
                                        <p:cTn id="31" dur="1000"/>
                                        <p:tgtEl>
                                          <p:spTgt spid="37896"/>
                                        </p:tgtEl>
                                      </p:cBhvr>
                                    </p:animEffect>
                                    <p:anim calcmode="lin" valueType="num">
                                      <p:cBhvr>
                                        <p:cTn id="32" dur="1000" fill="hold"/>
                                        <p:tgtEl>
                                          <p:spTgt spid="37896"/>
                                        </p:tgtEl>
                                        <p:attrNameLst>
                                          <p:attrName>ppt_x</p:attrName>
                                        </p:attrNameLst>
                                      </p:cBhvr>
                                      <p:tavLst>
                                        <p:tav tm="0">
                                          <p:val>
                                            <p:strVal val="#ppt_x-.1"/>
                                          </p:val>
                                        </p:tav>
                                        <p:tav tm="100000">
                                          <p:val>
                                            <p:strVal val="#ppt_x"/>
                                          </p:val>
                                        </p:tav>
                                      </p:tavLst>
                                    </p:anim>
                                    <p:anim calcmode="lin" valueType="num">
                                      <p:cBhvr>
                                        <p:cTn id="33" dur="1000" fill="hold"/>
                                        <p:tgtEl>
                                          <p:spTgt spid="378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5120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4580" name="Picture 5" descr="cardinaldelnorte"/>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sp>
        <p:nvSpPr>
          <p:cNvPr id="32775" name="AutoShape 7"/>
          <p:cNvSpPr>
            <a:spLocks noChangeArrowheads="1"/>
          </p:cNvSpPr>
          <p:nvPr/>
        </p:nvSpPr>
        <p:spPr bwMode="auto">
          <a:xfrm>
            <a:off x="0" y="0"/>
            <a:ext cx="9144000" cy="1704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6" name="AutoShape 8"/>
          <p:cNvSpPr>
            <a:spLocks noChangeArrowheads="1"/>
          </p:cNvSpPr>
          <p:nvPr/>
        </p:nvSpPr>
        <p:spPr bwMode="auto">
          <a:xfrm flipV="1">
            <a:off x="0" y="4081463"/>
            <a:ext cx="9144000" cy="163353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7" name="AutoShape 9"/>
          <p:cNvSpPr>
            <a:spLocks noChangeArrowheads="1"/>
          </p:cNvSpPr>
          <p:nvPr/>
        </p:nvSpPr>
        <p:spPr bwMode="auto">
          <a:xfrm rot="-5400000">
            <a:off x="-1687512" y="1687512"/>
            <a:ext cx="5715000" cy="2339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8" name="AutoShape 10"/>
          <p:cNvSpPr>
            <a:spLocks noChangeArrowheads="1"/>
          </p:cNvSpPr>
          <p:nvPr/>
        </p:nvSpPr>
        <p:spPr bwMode="auto">
          <a:xfrm rot="5400000" flipH="1">
            <a:off x="5152232" y="1723231"/>
            <a:ext cx="5715000" cy="226853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9" name="Rectangle 11"/>
          <p:cNvSpPr>
            <a:spLocks noChangeArrowheads="1"/>
          </p:cNvSpPr>
          <p:nvPr/>
        </p:nvSpPr>
        <p:spPr bwMode="auto">
          <a:xfrm>
            <a:off x="1960563" y="1660525"/>
            <a:ext cx="5203825" cy="2447925"/>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3" name="Rectangle 11"/>
          <p:cNvSpPr>
            <a:spLocks noChangeArrowheads="1"/>
          </p:cNvSpPr>
          <p:nvPr/>
        </p:nvSpPr>
        <p:spPr bwMode="auto">
          <a:xfrm>
            <a:off x="1476375" y="4873516"/>
            <a:ext cx="6122189"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coche de Carrero Blanco tras el atentado en el que fue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asesinado el 20 de diciembre de 1973.</a:t>
            </a:r>
          </a:p>
        </p:txBody>
      </p:sp>
    </p:spTree>
  </p:cSld>
  <p:clrMapOvr>
    <a:masterClrMapping/>
  </p:clrMapOvr>
  <mc:AlternateContent xmlns:mc="http://schemas.openxmlformats.org/markup-compatibility/2006" xmlns:p14="http://schemas.microsoft.com/office/powerpoint/2010/main">
    <mc:Choice Requires="p14">
      <p:transition spd="slow" p14:dur="2250" advTm="16000">
        <p14:conveyor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32776"/>
                                        </p:tgtEl>
                                        <p:attrNameLst>
                                          <p:attrName>ppt_x</p:attrName>
                                        </p:attrNameLst>
                                      </p:cBhvr>
                                      <p:tavLst>
                                        <p:tav tm="0">
                                          <p:val>
                                            <p:strVal val="ppt_x"/>
                                          </p:val>
                                        </p:tav>
                                        <p:tav tm="100000">
                                          <p:val>
                                            <p:strVal val="ppt_x"/>
                                          </p:val>
                                        </p:tav>
                                      </p:tavLst>
                                    </p:anim>
                                    <p:anim calcmode="lin" valueType="num">
                                      <p:cBhvr>
                                        <p:cTn id="7" dur="3000"/>
                                        <p:tgtEl>
                                          <p:spTgt spid="32776"/>
                                        </p:tgtEl>
                                        <p:attrNameLst>
                                          <p:attrName>ppt_y</p:attrName>
                                        </p:attrNameLst>
                                      </p:cBhvr>
                                      <p:tavLst>
                                        <p:tav tm="0">
                                          <p:val>
                                            <p:strVal val="ppt_y"/>
                                          </p:val>
                                        </p:tav>
                                        <p:tav tm="100000">
                                          <p:val>
                                            <p:strVal val="ppt_y+ppt_h/2"/>
                                          </p:val>
                                        </p:tav>
                                      </p:tavLst>
                                    </p:anim>
                                    <p:anim calcmode="lin" valueType="num">
                                      <p:cBhvr>
                                        <p:cTn id="8" dur="3000"/>
                                        <p:tgtEl>
                                          <p:spTgt spid="32776"/>
                                        </p:tgtEl>
                                        <p:attrNameLst>
                                          <p:attrName>ppt_w</p:attrName>
                                        </p:attrNameLst>
                                      </p:cBhvr>
                                      <p:tavLst>
                                        <p:tav tm="0">
                                          <p:val>
                                            <p:strVal val="ppt_w"/>
                                          </p:val>
                                        </p:tav>
                                        <p:tav tm="100000">
                                          <p:val>
                                            <p:strVal val="ppt_w"/>
                                          </p:val>
                                        </p:tav>
                                      </p:tavLst>
                                    </p:anim>
                                    <p:anim calcmode="lin" valueType="num">
                                      <p:cBhvr>
                                        <p:cTn id="9" dur="3000"/>
                                        <p:tgtEl>
                                          <p:spTgt spid="32776"/>
                                        </p:tgtEl>
                                        <p:attrNameLst>
                                          <p:attrName>ppt_h</p:attrName>
                                        </p:attrNameLst>
                                      </p:cBhvr>
                                      <p:tavLst>
                                        <p:tav tm="0">
                                          <p:val>
                                            <p:strVal val="ppt_h"/>
                                          </p:val>
                                        </p:tav>
                                        <p:tav tm="100000">
                                          <p:val>
                                            <p:fltVal val="0"/>
                                          </p:val>
                                        </p:tav>
                                      </p:tavLst>
                                    </p:anim>
                                    <p:set>
                                      <p:cBhvr>
                                        <p:cTn id="10" dur="1" fill="hold">
                                          <p:stCondLst>
                                            <p:cond delay="2999"/>
                                          </p:stCondLst>
                                        </p:cTn>
                                        <p:tgtEl>
                                          <p:spTgt spid="3277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2775"/>
                                        </p:tgtEl>
                                        <p:attrNameLst>
                                          <p:attrName>ppt_x</p:attrName>
                                        </p:attrNameLst>
                                      </p:cBhvr>
                                      <p:tavLst>
                                        <p:tav tm="0">
                                          <p:val>
                                            <p:strVal val="ppt_x"/>
                                          </p:val>
                                        </p:tav>
                                        <p:tav tm="100000">
                                          <p:val>
                                            <p:strVal val="ppt_x"/>
                                          </p:val>
                                        </p:tav>
                                      </p:tavLst>
                                    </p:anim>
                                    <p:anim calcmode="lin" valueType="num">
                                      <p:cBhvr>
                                        <p:cTn id="13" dur="3000"/>
                                        <p:tgtEl>
                                          <p:spTgt spid="32775"/>
                                        </p:tgtEl>
                                        <p:attrNameLst>
                                          <p:attrName>ppt_y</p:attrName>
                                        </p:attrNameLst>
                                      </p:cBhvr>
                                      <p:tavLst>
                                        <p:tav tm="0">
                                          <p:val>
                                            <p:strVal val="ppt_y"/>
                                          </p:val>
                                        </p:tav>
                                        <p:tav tm="100000">
                                          <p:val>
                                            <p:strVal val="ppt_y-ppt_h/2"/>
                                          </p:val>
                                        </p:tav>
                                      </p:tavLst>
                                    </p:anim>
                                    <p:anim calcmode="lin" valueType="num">
                                      <p:cBhvr>
                                        <p:cTn id="14" dur="3000"/>
                                        <p:tgtEl>
                                          <p:spTgt spid="32775"/>
                                        </p:tgtEl>
                                        <p:attrNameLst>
                                          <p:attrName>ppt_w</p:attrName>
                                        </p:attrNameLst>
                                      </p:cBhvr>
                                      <p:tavLst>
                                        <p:tav tm="0">
                                          <p:val>
                                            <p:strVal val="ppt_w"/>
                                          </p:val>
                                        </p:tav>
                                        <p:tav tm="100000">
                                          <p:val>
                                            <p:strVal val="ppt_w"/>
                                          </p:val>
                                        </p:tav>
                                      </p:tavLst>
                                    </p:anim>
                                    <p:anim calcmode="lin" valueType="num">
                                      <p:cBhvr>
                                        <p:cTn id="15" dur="3000"/>
                                        <p:tgtEl>
                                          <p:spTgt spid="32775"/>
                                        </p:tgtEl>
                                        <p:attrNameLst>
                                          <p:attrName>ppt_h</p:attrName>
                                        </p:attrNameLst>
                                      </p:cBhvr>
                                      <p:tavLst>
                                        <p:tav tm="0">
                                          <p:val>
                                            <p:strVal val="ppt_h"/>
                                          </p:val>
                                        </p:tav>
                                        <p:tav tm="100000">
                                          <p:val>
                                            <p:fltVal val="0"/>
                                          </p:val>
                                        </p:tav>
                                      </p:tavLst>
                                    </p:anim>
                                    <p:set>
                                      <p:cBhvr>
                                        <p:cTn id="16" dur="1" fill="hold">
                                          <p:stCondLst>
                                            <p:cond delay="2999"/>
                                          </p:stCondLst>
                                        </p:cTn>
                                        <p:tgtEl>
                                          <p:spTgt spid="3277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32778"/>
                                        </p:tgtEl>
                                        <p:attrNameLst>
                                          <p:attrName>ppt_x</p:attrName>
                                        </p:attrNameLst>
                                      </p:cBhvr>
                                      <p:tavLst>
                                        <p:tav tm="0">
                                          <p:val>
                                            <p:strVal val="ppt_x"/>
                                          </p:val>
                                        </p:tav>
                                        <p:tav tm="100000">
                                          <p:val>
                                            <p:strVal val="ppt_x+ppt_w/2"/>
                                          </p:val>
                                        </p:tav>
                                      </p:tavLst>
                                    </p:anim>
                                    <p:anim calcmode="lin" valueType="num">
                                      <p:cBhvr>
                                        <p:cTn id="19" dur="3000"/>
                                        <p:tgtEl>
                                          <p:spTgt spid="32778"/>
                                        </p:tgtEl>
                                        <p:attrNameLst>
                                          <p:attrName>ppt_y</p:attrName>
                                        </p:attrNameLst>
                                      </p:cBhvr>
                                      <p:tavLst>
                                        <p:tav tm="0">
                                          <p:val>
                                            <p:strVal val="ppt_y"/>
                                          </p:val>
                                        </p:tav>
                                        <p:tav tm="100000">
                                          <p:val>
                                            <p:strVal val="ppt_y"/>
                                          </p:val>
                                        </p:tav>
                                      </p:tavLst>
                                    </p:anim>
                                    <p:anim calcmode="lin" valueType="num">
                                      <p:cBhvr>
                                        <p:cTn id="20" dur="3000"/>
                                        <p:tgtEl>
                                          <p:spTgt spid="32778"/>
                                        </p:tgtEl>
                                        <p:attrNameLst>
                                          <p:attrName>ppt_w</p:attrName>
                                        </p:attrNameLst>
                                      </p:cBhvr>
                                      <p:tavLst>
                                        <p:tav tm="0">
                                          <p:val>
                                            <p:strVal val="ppt_w"/>
                                          </p:val>
                                        </p:tav>
                                        <p:tav tm="100000">
                                          <p:val>
                                            <p:fltVal val="0"/>
                                          </p:val>
                                        </p:tav>
                                      </p:tavLst>
                                    </p:anim>
                                    <p:anim calcmode="lin" valueType="num">
                                      <p:cBhvr>
                                        <p:cTn id="21" dur="3000"/>
                                        <p:tgtEl>
                                          <p:spTgt spid="32778"/>
                                        </p:tgtEl>
                                        <p:attrNameLst>
                                          <p:attrName>ppt_h</p:attrName>
                                        </p:attrNameLst>
                                      </p:cBhvr>
                                      <p:tavLst>
                                        <p:tav tm="0">
                                          <p:val>
                                            <p:strVal val="ppt_h"/>
                                          </p:val>
                                        </p:tav>
                                        <p:tav tm="100000">
                                          <p:val>
                                            <p:strVal val="ppt_h"/>
                                          </p:val>
                                        </p:tav>
                                      </p:tavLst>
                                    </p:anim>
                                    <p:set>
                                      <p:cBhvr>
                                        <p:cTn id="22" dur="1" fill="hold">
                                          <p:stCondLst>
                                            <p:cond delay="2999"/>
                                          </p:stCondLst>
                                        </p:cTn>
                                        <p:tgtEl>
                                          <p:spTgt spid="32778"/>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32777"/>
                                        </p:tgtEl>
                                        <p:attrNameLst>
                                          <p:attrName>ppt_x</p:attrName>
                                        </p:attrNameLst>
                                      </p:cBhvr>
                                      <p:tavLst>
                                        <p:tav tm="0">
                                          <p:val>
                                            <p:strVal val="ppt_x"/>
                                          </p:val>
                                        </p:tav>
                                        <p:tav tm="100000">
                                          <p:val>
                                            <p:strVal val="ppt_x-ppt_w/2"/>
                                          </p:val>
                                        </p:tav>
                                      </p:tavLst>
                                    </p:anim>
                                    <p:anim calcmode="lin" valueType="num">
                                      <p:cBhvr>
                                        <p:cTn id="25" dur="3000"/>
                                        <p:tgtEl>
                                          <p:spTgt spid="32777"/>
                                        </p:tgtEl>
                                        <p:attrNameLst>
                                          <p:attrName>ppt_y</p:attrName>
                                        </p:attrNameLst>
                                      </p:cBhvr>
                                      <p:tavLst>
                                        <p:tav tm="0">
                                          <p:val>
                                            <p:strVal val="ppt_y"/>
                                          </p:val>
                                        </p:tav>
                                        <p:tav tm="100000">
                                          <p:val>
                                            <p:strVal val="ppt_y"/>
                                          </p:val>
                                        </p:tav>
                                      </p:tavLst>
                                    </p:anim>
                                    <p:anim calcmode="lin" valueType="num">
                                      <p:cBhvr>
                                        <p:cTn id="26" dur="3000"/>
                                        <p:tgtEl>
                                          <p:spTgt spid="32777"/>
                                        </p:tgtEl>
                                        <p:attrNameLst>
                                          <p:attrName>ppt_w</p:attrName>
                                        </p:attrNameLst>
                                      </p:cBhvr>
                                      <p:tavLst>
                                        <p:tav tm="0">
                                          <p:val>
                                            <p:strVal val="ppt_w"/>
                                          </p:val>
                                        </p:tav>
                                        <p:tav tm="100000">
                                          <p:val>
                                            <p:fltVal val="0"/>
                                          </p:val>
                                        </p:tav>
                                      </p:tavLst>
                                    </p:anim>
                                    <p:anim calcmode="lin" valueType="num">
                                      <p:cBhvr>
                                        <p:cTn id="27" dur="3000"/>
                                        <p:tgtEl>
                                          <p:spTgt spid="32777"/>
                                        </p:tgtEl>
                                        <p:attrNameLst>
                                          <p:attrName>ppt_h</p:attrName>
                                        </p:attrNameLst>
                                      </p:cBhvr>
                                      <p:tavLst>
                                        <p:tav tm="0">
                                          <p:val>
                                            <p:strVal val="ppt_h"/>
                                          </p:val>
                                        </p:tav>
                                        <p:tav tm="100000">
                                          <p:val>
                                            <p:strVal val="ppt_h"/>
                                          </p:val>
                                        </p:tav>
                                      </p:tavLst>
                                    </p:anim>
                                    <p:set>
                                      <p:cBhvr>
                                        <p:cTn id="28" dur="1" fill="hold">
                                          <p:stCondLst>
                                            <p:cond delay="2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32779"/>
                                        </p:tgtEl>
                                      </p:cBhvr>
                                    </p:animEffect>
                                    <p:set>
                                      <p:cBhvr>
                                        <p:cTn id="31" dur="1" fill="hold">
                                          <p:stCondLst>
                                            <p:cond delay="2999"/>
                                          </p:stCondLst>
                                        </p:cTn>
                                        <p:tgtEl>
                                          <p:spTgt spid="3277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4580"/>
                                        </p:tgtEl>
                                        <p:attrNameLst>
                                          <p:attrName>style.visibility</p:attrName>
                                        </p:attrNameLst>
                                      </p:cBhvr>
                                      <p:to>
                                        <p:strVal val="visible"/>
                                      </p:to>
                                    </p:set>
                                    <p:anim calcmode="lin" valueType="num">
                                      <p:cBhvr>
                                        <p:cTn id="34" dur="3000" fill="hold"/>
                                        <p:tgtEl>
                                          <p:spTgt spid="24580"/>
                                        </p:tgtEl>
                                        <p:attrNameLst>
                                          <p:attrName>ppt_w</p:attrName>
                                        </p:attrNameLst>
                                      </p:cBhvr>
                                      <p:tavLst>
                                        <p:tav tm="0">
                                          <p:val>
                                            <p:strVal val="4/3*#ppt_w"/>
                                          </p:val>
                                        </p:tav>
                                        <p:tav tm="100000">
                                          <p:val>
                                            <p:strVal val="#ppt_w"/>
                                          </p:val>
                                        </p:tav>
                                      </p:tavLst>
                                    </p:anim>
                                    <p:anim calcmode="lin" valueType="num">
                                      <p:cBhvr>
                                        <p:cTn id="35" dur="3000" fill="hold"/>
                                        <p:tgtEl>
                                          <p:spTgt spid="24580"/>
                                        </p:tgtEl>
                                        <p:attrNameLst>
                                          <p:attrName>ppt_h</p:attrName>
                                        </p:attrNameLst>
                                      </p:cBhvr>
                                      <p:tavLst>
                                        <p:tav tm="0">
                                          <p:val>
                                            <p:strVal val="4/3*#ppt_h"/>
                                          </p:val>
                                        </p:tav>
                                        <p:tav tm="100000">
                                          <p:val>
                                            <p:strVal val="#ppt_h"/>
                                          </p:val>
                                        </p:tav>
                                      </p:tavLst>
                                    </p:anim>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38923"/>
                                        </p:tgtEl>
                                        <p:attrNameLst>
                                          <p:attrName>style.visibility</p:attrName>
                                        </p:attrNameLst>
                                      </p:cBhvr>
                                      <p:to>
                                        <p:strVal val="visible"/>
                                      </p:to>
                                    </p:set>
                                    <p:animEffect transition="in" filter="fade">
                                      <p:cBhvr>
                                        <p:cTn id="39" dur="1000"/>
                                        <p:tgtEl>
                                          <p:spTgt spid="38923"/>
                                        </p:tgtEl>
                                      </p:cBhvr>
                                    </p:animEffect>
                                    <p:anim calcmode="lin" valueType="num">
                                      <p:cBhvr>
                                        <p:cTn id="40" dur="1000" fill="hold"/>
                                        <p:tgtEl>
                                          <p:spTgt spid="38923"/>
                                        </p:tgtEl>
                                        <p:attrNameLst>
                                          <p:attrName>ppt_x</p:attrName>
                                        </p:attrNameLst>
                                      </p:cBhvr>
                                      <p:tavLst>
                                        <p:tav tm="0">
                                          <p:val>
                                            <p:strVal val="#ppt_x-.1"/>
                                          </p:val>
                                        </p:tav>
                                        <p:tav tm="100000">
                                          <p:val>
                                            <p:strVal val="#ppt_x"/>
                                          </p:val>
                                        </p:tav>
                                      </p:tavLst>
                                    </p:anim>
                                    <p:anim calcmode="lin" valueType="num">
                                      <p:cBhvr>
                                        <p:cTn id="41" dur="1000" fill="hold"/>
                                        <p:tgtEl>
                                          <p:spTgt spid="389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animBg="1"/>
      <p:bldP spid="32776" grpId="0" animBg="1"/>
      <p:bldP spid="32777" grpId="0" animBg="1"/>
      <p:bldP spid="32778" grpId="0" animBg="1"/>
      <p:bldP spid="32779" grpId="0" animBg="1"/>
      <p:bldP spid="3892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birdy-kissjjpeg"/>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sp>
        <p:nvSpPr>
          <p:cNvPr id="5" name="AutoShape 8"/>
          <p:cNvSpPr>
            <a:spLocks noChangeArrowheads="1"/>
          </p:cNvSpPr>
          <p:nvPr/>
        </p:nvSpPr>
        <p:spPr bwMode="auto">
          <a:xfrm>
            <a:off x="-180975" y="2747963"/>
            <a:ext cx="9324975" cy="2967037"/>
          </a:xfrm>
          <a:prstGeom prst="triangle">
            <a:avLst>
              <a:gd name="adj" fmla="val 4987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7" name="AutoShape 10"/>
          <p:cNvSpPr>
            <a:spLocks noChangeArrowheads="1"/>
          </p:cNvSpPr>
          <p:nvPr/>
        </p:nvSpPr>
        <p:spPr bwMode="auto">
          <a:xfrm rot="10800000">
            <a:off x="-180975" y="-166688"/>
            <a:ext cx="9324975" cy="3095626"/>
          </a:xfrm>
          <a:prstGeom prst="triangle">
            <a:avLst>
              <a:gd name="adj" fmla="val 4987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AutoShape 8"/>
          <p:cNvSpPr>
            <a:spLocks noChangeArrowheads="1"/>
          </p:cNvSpPr>
          <p:nvPr/>
        </p:nvSpPr>
        <p:spPr bwMode="auto">
          <a:xfrm rot="-5400000">
            <a:off x="3833812" y="571500"/>
            <a:ext cx="6048376" cy="4572000"/>
          </a:xfrm>
          <a:prstGeom prst="triangle">
            <a:avLst>
              <a:gd name="adj" fmla="val 4993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AutoShape 8"/>
          <p:cNvSpPr>
            <a:spLocks noChangeArrowheads="1"/>
          </p:cNvSpPr>
          <p:nvPr/>
        </p:nvSpPr>
        <p:spPr bwMode="auto">
          <a:xfrm rot="16200000" flipV="1">
            <a:off x="-828675" y="481012"/>
            <a:ext cx="6048376" cy="4752975"/>
          </a:xfrm>
          <a:prstGeom prst="triangle">
            <a:avLst>
              <a:gd name="adj" fmla="val 52014"/>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9944" name="Rectangle 8"/>
          <p:cNvSpPr>
            <a:spLocks noChangeArrowheads="1"/>
          </p:cNvSpPr>
          <p:nvPr/>
        </p:nvSpPr>
        <p:spPr bwMode="auto">
          <a:xfrm>
            <a:off x="1403350" y="4945747"/>
            <a:ext cx="5993949"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Dos personas leen el periódico tras la muerte de Franco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20 de noviembre de 1975.</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5000">
        <p15:prstTrans prst="fallOve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
                                          </p:val>
                                        </p:tav>
                                      </p:tavLst>
                                    </p:anim>
                                    <p:anim calcmode="lin" valueType="num">
                                      <p:cBhvr>
                                        <p:cTn id="13" dur="3000"/>
                                        <p:tgtEl>
                                          <p:spTgt spid="7"/>
                                        </p:tgtEl>
                                        <p:attrNameLst>
                                          <p:attrName>ppt_y</p:attrName>
                                        </p:attrNameLst>
                                      </p:cBhvr>
                                      <p:tavLst>
                                        <p:tav tm="0">
                                          <p:val>
                                            <p:strVal val="ppt_y"/>
                                          </p:val>
                                        </p:tav>
                                        <p:tav tm="100000">
                                          <p:val>
                                            <p:strVal val="ppt_y-ppt_h/2"/>
                                          </p:val>
                                        </p:tav>
                                      </p:tavLst>
                                    </p:anim>
                                    <p:anim calcmode="lin" valueType="num">
                                      <p:cBhvr>
                                        <p:cTn id="14" dur="3000"/>
                                        <p:tgtEl>
                                          <p:spTgt spid="7"/>
                                        </p:tgtEl>
                                        <p:attrNameLst>
                                          <p:attrName>ppt_w</p:attrName>
                                        </p:attrNameLst>
                                      </p:cBhvr>
                                      <p:tavLst>
                                        <p:tav tm="0">
                                          <p:val>
                                            <p:strVal val="ppt_w"/>
                                          </p:val>
                                        </p:tav>
                                        <p:tav tm="100000">
                                          <p:val>
                                            <p:strVal val="ppt_w"/>
                                          </p:val>
                                        </p:tav>
                                      </p:tavLst>
                                    </p:anim>
                                    <p:anim calcmode="lin" valueType="num">
                                      <p:cBhvr>
                                        <p:cTn id="15" dur="3000"/>
                                        <p:tgtEl>
                                          <p:spTgt spid="7"/>
                                        </p:tgtEl>
                                        <p:attrNameLst>
                                          <p:attrName>ppt_h</p:attrName>
                                        </p:attrNameLst>
                                      </p:cBhvr>
                                      <p:tavLst>
                                        <p:tav tm="0">
                                          <p:val>
                                            <p:strVal val="ppt_h"/>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
                                          </p:val>
                                        </p:tav>
                                      </p:tavLst>
                                    </p:anim>
                                    <p:anim calcmode="lin" valueType="num">
                                      <p:cBhvr>
                                        <p:cTn id="19" dur="3000"/>
                                        <p:tgtEl>
                                          <p:spTgt spid="5"/>
                                        </p:tgtEl>
                                        <p:attrNameLst>
                                          <p:attrName>ppt_y</p:attrName>
                                        </p:attrNameLst>
                                      </p:cBhvr>
                                      <p:tavLst>
                                        <p:tav tm="0">
                                          <p:val>
                                            <p:strVal val="ppt_y"/>
                                          </p:val>
                                        </p:tav>
                                        <p:tav tm="100000">
                                          <p:val>
                                            <p:strVal val="ppt_y+ppt_h/2"/>
                                          </p:val>
                                        </p:tav>
                                      </p:tavLst>
                                    </p:anim>
                                    <p:anim calcmode="lin" valueType="num">
                                      <p:cBhvr>
                                        <p:cTn id="20" dur="3000"/>
                                        <p:tgtEl>
                                          <p:spTgt spid="5"/>
                                        </p:tgtEl>
                                        <p:attrNameLst>
                                          <p:attrName>ppt_w</p:attrName>
                                        </p:attrNameLst>
                                      </p:cBhvr>
                                      <p:tavLst>
                                        <p:tav tm="0">
                                          <p:val>
                                            <p:strVal val="ppt_w"/>
                                          </p:val>
                                        </p:tav>
                                        <p:tav tm="100000">
                                          <p:val>
                                            <p:strVal val="ppt_w"/>
                                          </p:val>
                                        </p:tav>
                                      </p:tavLst>
                                    </p:anim>
                                    <p:anim calcmode="lin" valueType="num">
                                      <p:cBhvr>
                                        <p:cTn id="21" dur="3000"/>
                                        <p:tgtEl>
                                          <p:spTgt spid="5"/>
                                        </p:tgtEl>
                                        <p:attrNameLst>
                                          <p:attrName>ppt_h</p:attrName>
                                        </p:attrNameLst>
                                      </p:cBhvr>
                                      <p:tavLst>
                                        <p:tav tm="0">
                                          <p:val>
                                            <p:strVal val="ppt_h"/>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1"/>
                                        </p:tgtEl>
                                        <p:attrNameLst>
                                          <p:attrName>ppt_x</p:attrName>
                                        </p:attrNameLst>
                                      </p:cBhvr>
                                      <p:tavLst>
                                        <p:tav tm="0">
                                          <p:val>
                                            <p:strVal val="ppt_x"/>
                                          </p:val>
                                        </p:tav>
                                        <p:tav tm="100000">
                                          <p:val>
                                            <p:strVal val="ppt_x-ppt_w/2"/>
                                          </p:val>
                                        </p:tav>
                                      </p:tavLst>
                                    </p:anim>
                                    <p:anim calcmode="lin" valueType="num">
                                      <p:cBhvr>
                                        <p:cTn id="25" dur="3000"/>
                                        <p:tgtEl>
                                          <p:spTgt spid="11"/>
                                        </p:tgtEl>
                                        <p:attrNameLst>
                                          <p:attrName>ppt_y</p:attrName>
                                        </p:attrNameLst>
                                      </p:cBhvr>
                                      <p:tavLst>
                                        <p:tav tm="0">
                                          <p:val>
                                            <p:strVal val="ppt_y"/>
                                          </p:val>
                                        </p:tav>
                                        <p:tav tm="100000">
                                          <p:val>
                                            <p:strVal val="ppt_y"/>
                                          </p:val>
                                        </p:tav>
                                      </p:tavLst>
                                    </p:anim>
                                    <p:anim calcmode="lin" valueType="num">
                                      <p:cBhvr>
                                        <p:cTn id="26" dur="3000"/>
                                        <p:tgtEl>
                                          <p:spTgt spid="11"/>
                                        </p:tgtEl>
                                        <p:attrNameLst>
                                          <p:attrName>ppt_w</p:attrName>
                                        </p:attrNameLst>
                                      </p:cBhvr>
                                      <p:tavLst>
                                        <p:tav tm="0">
                                          <p:val>
                                            <p:strVal val="ppt_w"/>
                                          </p:val>
                                        </p:tav>
                                        <p:tav tm="100000">
                                          <p:val>
                                            <p:fltVal val="0"/>
                                          </p:val>
                                        </p:tav>
                                      </p:tavLst>
                                    </p:anim>
                                    <p:anim calcmode="lin" valueType="num">
                                      <p:cBhvr>
                                        <p:cTn id="27" dur="3000"/>
                                        <p:tgtEl>
                                          <p:spTgt spid="11"/>
                                        </p:tgtEl>
                                        <p:attrNameLst>
                                          <p:attrName>ppt_h</p:attrName>
                                        </p:attrNameLst>
                                      </p:cBhvr>
                                      <p:tavLst>
                                        <p:tav tm="0">
                                          <p:val>
                                            <p:strVal val="ppt_h"/>
                                          </p:val>
                                        </p:tav>
                                        <p:tav tm="100000">
                                          <p:val>
                                            <p:strVal val="ppt_h"/>
                                          </p:val>
                                        </p:tav>
                                      </p:tavLst>
                                    </p:anim>
                                    <p:set>
                                      <p:cBhvr>
                                        <p:cTn id="28" dur="1" fill="hold">
                                          <p:stCondLst>
                                            <p:cond delay="2999"/>
                                          </p:stCondLst>
                                        </p:cTn>
                                        <p:tgtEl>
                                          <p:spTgt spid="11"/>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500" fill="hold"/>
                                        <p:tgtEl>
                                          <p:spTgt spid="12"/>
                                        </p:tgtEl>
                                        <p:attrNameLst>
                                          <p:attrName>ppt_w</p:attrName>
                                        </p:attrNameLst>
                                      </p:cBhvr>
                                      <p:tavLst>
                                        <p:tav tm="0">
                                          <p:val>
                                            <p:strVal val="4/3*#ppt_w"/>
                                          </p:val>
                                        </p:tav>
                                        <p:tav tm="100000">
                                          <p:val>
                                            <p:strVal val="#ppt_w"/>
                                          </p:val>
                                        </p:tav>
                                      </p:tavLst>
                                    </p:anim>
                                    <p:anim calcmode="lin" valueType="num">
                                      <p:cBhvr>
                                        <p:cTn id="32" dur="3500" fill="hold"/>
                                        <p:tgtEl>
                                          <p:spTgt spid="12"/>
                                        </p:tgtEl>
                                        <p:attrNameLst>
                                          <p:attrName>ppt_h</p:attrName>
                                        </p:attrNameLst>
                                      </p:cBhvr>
                                      <p:tavLst>
                                        <p:tav tm="0">
                                          <p:val>
                                            <p:strVal val="4/3*#ppt_h"/>
                                          </p:val>
                                        </p:tav>
                                        <p:tav tm="100000">
                                          <p:val>
                                            <p:strVal val="#ppt_h"/>
                                          </p:val>
                                        </p:tav>
                                      </p:tavLst>
                                    </p:anim>
                                  </p:childTnLst>
                                </p:cTn>
                              </p:par>
                            </p:childTnLst>
                          </p:cTn>
                        </p:par>
                        <p:par>
                          <p:cTn id="33" fill="hold" nodeType="afterGroup">
                            <p:stCondLst>
                              <p:cond delay="35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39944"/>
                                        </p:tgtEl>
                                        <p:attrNameLst>
                                          <p:attrName>style.visibility</p:attrName>
                                        </p:attrNameLst>
                                      </p:cBhvr>
                                      <p:to>
                                        <p:strVal val="visible"/>
                                      </p:to>
                                    </p:set>
                                    <p:animEffect transition="in" filter="fade">
                                      <p:cBhvr>
                                        <p:cTn id="36" dur="1000"/>
                                        <p:tgtEl>
                                          <p:spTgt spid="39944"/>
                                        </p:tgtEl>
                                      </p:cBhvr>
                                    </p:animEffect>
                                    <p:anim calcmode="lin" valueType="num">
                                      <p:cBhvr>
                                        <p:cTn id="37" dur="1000" fill="hold"/>
                                        <p:tgtEl>
                                          <p:spTgt spid="39944"/>
                                        </p:tgtEl>
                                        <p:attrNameLst>
                                          <p:attrName>ppt_x</p:attrName>
                                        </p:attrNameLst>
                                      </p:cBhvr>
                                      <p:tavLst>
                                        <p:tav tm="0">
                                          <p:val>
                                            <p:strVal val="#ppt_x-.1"/>
                                          </p:val>
                                        </p:tav>
                                        <p:tav tm="100000">
                                          <p:val>
                                            <p:strVal val="#ppt_x"/>
                                          </p:val>
                                        </p:tav>
                                      </p:tavLst>
                                    </p:anim>
                                    <p:anim calcmode="lin" valueType="num">
                                      <p:cBhvr>
                                        <p:cTn id="38" dur="1000" fill="hold"/>
                                        <p:tgtEl>
                                          <p:spTgt spid="399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1" grpId="0" animBg="1"/>
      <p:bldP spid="3994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6" descr="toucan-wallpapers120841024x768"/>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sp>
        <p:nvSpPr>
          <p:cNvPr id="53251" name="Text Box 7"/>
          <p:cNvSpPr txBox="1">
            <a:spLocks noChangeArrowheads="1"/>
          </p:cNvSpPr>
          <p:nvPr/>
        </p:nvSpPr>
        <p:spPr bwMode="auto">
          <a:xfrm>
            <a:off x="1549400" y="4432300"/>
            <a:ext cx="5830888" cy="341313"/>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38921" name="Rectangle 9"/>
          <p:cNvSpPr>
            <a:spLocks noChangeArrowheads="1"/>
          </p:cNvSpPr>
          <p:nvPr/>
        </p:nvSpPr>
        <p:spPr bwMode="auto">
          <a:xfrm>
            <a:off x="0" y="0"/>
            <a:ext cx="9144000"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2" name="Rectangle 10"/>
          <p:cNvSpPr>
            <a:spLocks noChangeArrowheads="1"/>
          </p:cNvSpPr>
          <p:nvPr/>
        </p:nvSpPr>
        <p:spPr bwMode="auto">
          <a:xfrm>
            <a:off x="323850" y="336550"/>
            <a:ext cx="8424863" cy="4968875"/>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3" name="Rectangle 11"/>
          <p:cNvSpPr>
            <a:spLocks noChangeArrowheads="1"/>
          </p:cNvSpPr>
          <p:nvPr/>
        </p:nvSpPr>
        <p:spPr bwMode="auto">
          <a:xfrm>
            <a:off x="971550" y="841375"/>
            <a:ext cx="7345363" cy="4103688"/>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4" name="Rectangle 12"/>
          <p:cNvSpPr>
            <a:spLocks noChangeArrowheads="1"/>
          </p:cNvSpPr>
          <p:nvPr/>
        </p:nvSpPr>
        <p:spPr bwMode="auto">
          <a:xfrm>
            <a:off x="1692275" y="1344613"/>
            <a:ext cx="5832475" cy="316865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40969" name="Rectangle 9"/>
          <p:cNvSpPr>
            <a:spLocks noChangeArrowheads="1"/>
          </p:cNvSpPr>
          <p:nvPr/>
        </p:nvSpPr>
        <p:spPr bwMode="auto">
          <a:xfrm>
            <a:off x="792162" y="4700588"/>
            <a:ext cx="7632700"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Tres guardias civiles buscan entre los restos de la colisión de dos aviones en el aeropuerto de Los Rodeos, en Santa Cruz de Tenerife, el 27 de marzo de 1977, en la que murieron más de 550 personas.</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38924"/>
                                        </p:tgtEl>
                                      </p:cBhvr>
                                    </p:animEffect>
                                    <p:set>
                                      <p:cBhvr>
                                        <p:cTn id="7" dur="1" fill="hold">
                                          <p:stCondLst>
                                            <p:cond delay="2999"/>
                                          </p:stCondLst>
                                        </p:cTn>
                                        <p:tgtEl>
                                          <p:spTgt spid="3892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8923"/>
                                        </p:tgtEl>
                                      </p:cBhvr>
                                    </p:animEffect>
                                    <p:set>
                                      <p:cBhvr>
                                        <p:cTn id="10" dur="1" fill="hold">
                                          <p:stCondLst>
                                            <p:cond delay="2999"/>
                                          </p:stCondLst>
                                        </p:cTn>
                                        <p:tgtEl>
                                          <p:spTgt spid="38923"/>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38922"/>
                                        </p:tgtEl>
                                      </p:cBhvr>
                                    </p:animEffect>
                                    <p:set>
                                      <p:cBhvr>
                                        <p:cTn id="13" dur="1" fill="hold">
                                          <p:stCondLst>
                                            <p:cond delay="2999"/>
                                          </p:stCondLst>
                                        </p:cTn>
                                        <p:tgtEl>
                                          <p:spTgt spid="3892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38921"/>
                                        </p:tgtEl>
                                      </p:cBhvr>
                                    </p:animEffect>
                                    <p:set>
                                      <p:cBhvr>
                                        <p:cTn id="16" dur="1" fill="hold">
                                          <p:stCondLst>
                                            <p:cond delay="2999"/>
                                          </p:stCondLst>
                                        </p:cTn>
                                        <p:tgtEl>
                                          <p:spTgt spid="38921"/>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5605"/>
                                        </p:tgtEl>
                                        <p:attrNameLst>
                                          <p:attrName>style.visibility</p:attrName>
                                        </p:attrNameLst>
                                      </p:cBhvr>
                                      <p:to>
                                        <p:strVal val="visible"/>
                                      </p:to>
                                    </p:set>
                                    <p:animEffect transition="in" filter="fade">
                                      <p:cBhvr>
                                        <p:cTn id="19" dur="2000"/>
                                        <p:tgtEl>
                                          <p:spTgt spid="25605"/>
                                        </p:tgtEl>
                                      </p:cBhvr>
                                    </p:animEffect>
                                  </p:childTnLst>
                                </p:cTn>
                              </p:par>
                              <p:par>
                                <p:cTn id="20" presetID="23" presetClass="entr" presetSubtype="528" fill="hold" nodeType="withEffect">
                                  <p:stCondLst>
                                    <p:cond delay="0"/>
                                  </p:stCondLst>
                                  <p:childTnLst>
                                    <p:set>
                                      <p:cBhvr>
                                        <p:cTn id="21" dur="1" fill="hold">
                                          <p:stCondLst>
                                            <p:cond delay="0"/>
                                          </p:stCondLst>
                                        </p:cTn>
                                        <p:tgtEl>
                                          <p:spTgt spid="25605"/>
                                        </p:tgtEl>
                                        <p:attrNameLst>
                                          <p:attrName>style.visibility</p:attrName>
                                        </p:attrNameLst>
                                      </p:cBhvr>
                                      <p:to>
                                        <p:strVal val="visible"/>
                                      </p:to>
                                    </p:set>
                                    <p:anim calcmode="lin" valueType="num">
                                      <p:cBhvr>
                                        <p:cTn id="22" dur="3000" fill="hold"/>
                                        <p:tgtEl>
                                          <p:spTgt spid="25605"/>
                                        </p:tgtEl>
                                        <p:attrNameLst>
                                          <p:attrName>ppt_w</p:attrName>
                                        </p:attrNameLst>
                                      </p:cBhvr>
                                      <p:tavLst>
                                        <p:tav tm="0">
                                          <p:val>
                                            <p:fltVal val="0"/>
                                          </p:val>
                                        </p:tav>
                                        <p:tav tm="100000">
                                          <p:val>
                                            <p:strVal val="#ppt_w"/>
                                          </p:val>
                                        </p:tav>
                                      </p:tavLst>
                                    </p:anim>
                                    <p:anim calcmode="lin" valueType="num">
                                      <p:cBhvr>
                                        <p:cTn id="23" dur="3000" fill="hold"/>
                                        <p:tgtEl>
                                          <p:spTgt spid="25605"/>
                                        </p:tgtEl>
                                        <p:attrNameLst>
                                          <p:attrName>ppt_h</p:attrName>
                                        </p:attrNameLst>
                                      </p:cBhvr>
                                      <p:tavLst>
                                        <p:tav tm="0">
                                          <p:val>
                                            <p:fltVal val="0"/>
                                          </p:val>
                                        </p:tav>
                                        <p:tav tm="100000">
                                          <p:val>
                                            <p:strVal val="#ppt_h"/>
                                          </p:val>
                                        </p:tav>
                                      </p:tavLst>
                                    </p:anim>
                                    <p:anim calcmode="lin" valueType="num">
                                      <p:cBhvr>
                                        <p:cTn id="24" dur="3000" fill="hold"/>
                                        <p:tgtEl>
                                          <p:spTgt spid="25605"/>
                                        </p:tgtEl>
                                        <p:attrNameLst>
                                          <p:attrName>ppt_x</p:attrName>
                                        </p:attrNameLst>
                                      </p:cBhvr>
                                      <p:tavLst>
                                        <p:tav tm="0">
                                          <p:val>
                                            <p:fltVal val="0.5"/>
                                          </p:val>
                                        </p:tav>
                                        <p:tav tm="100000">
                                          <p:val>
                                            <p:strVal val="#ppt_x"/>
                                          </p:val>
                                        </p:tav>
                                      </p:tavLst>
                                    </p:anim>
                                    <p:anim calcmode="lin" valueType="num">
                                      <p:cBhvr>
                                        <p:cTn id="25" dur="3000" fill="hold"/>
                                        <p:tgtEl>
                                          <p:spTgt spid="25605"/>
                                        </p:tgtEl>
                                        <p:attrNameLst>
                                          <p:attrName>ppt_y</p:attrName>
                                        </p:attrNameLst>
                                      </p:cBhvr>
                                      <p:tavLst>
                                        <p:tav tm="0">
                                          <p:val>
                                            <p:fltVal val="0.5"/>
                                          </p:val>
                                        </p:tav>
                                        <p:tav tm="100000">
                                          <p:val>
                                            <p:strVal val="#ppt_y"/>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0969"/>
                                        </p:tgtEl>
                                        <p:attrNameLst>
                                          <p:attrName>style.visibility</p:attrName>
                                        </p:attrNameLst>
                                      </p:cBhvr>
                                      <p:to>
                                        <p:strVal val="visible"/>
                                      </p:to>
                                    </p:set>
                                    <p:animEffect transition="in" filter="fade">
                                      <p:cBhvr>
                                        <p:cTn id="29" dur="1000"/>
                                        <p:tgtEl>
                                          <p:spTgt spid="40969"/>
                                        </p:tgtEl>
                                      </p:cBhvr>
                                    </p:animEffect>
                                    <p:anim calcmode="lin" valueType="num">
                                      <p:cBhvr>
                                        <p:cTn id="30" dur="1000" fill="hold"/>
                                        <p:tgtEl>
                                          <p:spTgt spid="40969"/>
                                        </p:tgtEl>
                                        <p:attrNameLst>
                                          <p:attrName>ppt_x</p:attrName>
                                        </p:attrNameLst>
                                      </p:cBhvr>
                                      <p:tavLst>
                                        <p:tav tm="0">
                                          <p:val>
                                            <p:strVal val="#ppt_x-.1"/>
                                          </p:val>
                                        </p:tav>
                                        <p:tav tm="100000">
                                          <p:val>
                                            <p:strVal val="#ppt_x"/>
                                          </p:val>
                                        </p:tav>
                                      </p:tavLst>
                                    </p:anim>
                                    <p:anim calcmode="lin" valueType="num">
                                      <p:cBhvr>
                                        <p:cTn id="31" dur="1000" fill="hold"/>
                                        <p:tgtEl>
                                          <p:spTgt spid="409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animBg="1"/>
      <p:bldP spid="38922" grpId="0" animBg="1"/>
      <p:bldP spid="38923" grpId="0" animBg="1"/>
      <p:bldP spid="38924" grpId="0" animBg="1"/>
      <p:bldP spid="4096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5427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1508" name="Picture 5" descr="cotorras"/>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4277" name="Text Box 6"/>
          <p:cNvSpPr txBox="1">
            <a:spLocks noChangeArrowheads="1"/>
          </p:cNvSpPr>
          <p:nvPr/>
        </p:nvSpPr>
        <p:spPr bwMode="auto">
          <a:xfrm>
            <a:off x="260350" y="461963"/>
            <a:ext cx="1895475" cy="598487"/>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8681" name="AutoShape 9"/>
          <p:cNvSpPr>
            <a:spLocks noChangeArrowheads="1"/>
          </p:cNvSpPr>
          <p:nvPr/>
        </p:nvSpPr>
        <p:spPr bwMode="auto">
          <a:xfrm>
            <a:off x="2195513" y="-166688"/>
            <a:ext cx="5184775" cy="5881688"/>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2" name="AutoShape 10"/>
          <p:cNvSpPr>
            <a:spLocks noChangeArrowheads="1"/>
          </p:cNvSpPr>
          <p:nvPr/>
        </p:nvSpPr>
        <p:spPr bwMode="auto">
          <a:xfrm flipV="1">
            <a:off x="-180975" y="-166688"/>
            <a:ext cx="2736850"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3" name="AutoShape 11"/>
          <p:cNvSpPr>
            <a:spLocks noChangeArrowheads="1"/>
          </p:cNvSpPr>
          <p:nvPr/>
        </p:nvSpPr>
        <p:spPr bwMode="auto">
          <a:xfrm flipH="1" flipV="1">
            <a:off x="6732588" y="-166688"/>
            <a:ext cx="2411412"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4" name="AutoShape 12"/>
          <p:cNvSpPr>
            <a:spLocks noChangeArrowheads="1"/>
          </p:cNvSpPr>
          <p:nvPr/>
        </p:nvSpPr>
        <p:spPr bwMode="auto">
          <a:xfrm>
            <a:off x="-180975" y="-166688"/>
            <a:ext cx="5040313" cy="5881688"/>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5" name="AutoShape 13"/>
          <p:cNvSpPr>
            <a:spLocks noChangeArrowheads="1"/>
          </p:cNvSpPr>
          <p:nvPr/>
        </p:nvSpPr>
        <p:spPr bwMode="auto">
          <a:xfrm>
            <a:off x="4787900" y="-166688"/>
            <a:ext cx="4356100" cy="5881688"/>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41996" name="Rectangle 12"/>
          <p:cNvSpPr>
            <a:spLocks noChangeArrowheads="1"/>
          </p:cNvSpPr>
          <p:nvPr/>
        </p:nvSpPr>
        <p:spPr bwMode="auto">
          <a:xfrm>
            <a:off x="468313" y="4945063"/>
            <a:ext cx="8099425" cy="64770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Policías militares esperan cerca del Parlamento en la madrugada del 24 de febrero de 1981, durante el intento de golpe de Estado de Tejero.</a:t>
            </a:r>
          </a:p>
        </p:txBody>
      </p:sp>
    </p:spTree>
  </p:cSld>
  <p:clrMapOvr>
    <a:masterClrMapping/>
  </p:clrMapOvr>
  <mc:AlternateContent xmlns:mc="http://schemas.openxmlformats.org/markup-compatibility/2006">
    <mc:Choice xmlns:p14="http://schemas.microsoft.com/office/powerpoint/2010/main" Requires="p14">
      <p:transition spd="slow" p14:dur="1600" advTm="20000">
        <p14:prism dir="r"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3000"/>
                                        <p:tgtEl>
                                          <p:spTgt spid="28684"/>
                                        </p:tgtEl>
                                        <p:attrNameLst>
                                          <p:attrName>ppt_w</p:attrName>
                                        </p:attrNameLst>
                                      </p:cBhvr>
                                      <p:tavLst>
                                        <p:tav tm="0">
                                          <p:val>
                                            <p:strVal val="ppt_w"/>
                                          </p:val>
                                        </p:tav>
                                        <p:tav tm="100000">
                                          <p:val>
                                            <p:fltVal val="0"/>
                                          </p:val>
                                        </p:tav>
                                      </p:tavLst>
                                    </p:anim>
                                    <p:anim calcmode="lin" valueType="num">
                                      <p:cBhvr>
                                        <p:cTn id="7" dur="3000"/>
                                        <p:tgtEl>
                                          <p:spTgt spid="28684"/>
                                        </p:tgtEl>
                                        <p:attrNameLst>
                                          <p:attrName>ppt_h</p:attrName>
                                        </p:attrNameLst>
                                      </p:cBhvr>
                                      <p:tavLst>
                                        <p:tav tm="0">
                                          <p:val>
                                            <p:strVal val="ppt_h"/>
                                          </p:val>
                                        </p:tav>
                                        <p:tav tm="100000">
                                          <p:val>
                                            <p:strVal val="ppt_h"/>
                                          </p:val>
                                        </p:tav>
                                      </p:tavLst>
                                    </p:anim>
                                    <p:set>
                                      <p:cBhvr>
                                        <p:cTn id="8" dur="1" fill="hold">
                                          <p:stCondLst>
                                            <p:cond delay="2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3000"/>
                                        <p:tgtEl>
                                          <p:spTgt spid="28685"/>
                                        </p:tgtEl>
                                        <p:attrNameLst>
                                          <p:attrName>ppt_w</p:attrName>
                                        </p:attrNameLst>
                                      </p:cBhvr>
                                      <p:tavLst>
                                        <p:tav tm="0">
                                          <p:val>
                                            <p:strVal val="ppt_w"/>
                                          </p:val>
                                        </p:tav>
                                        <p:tav tm="100000">
                                          <p:val>
                                            <p:fltVal val="0"/>
                                          </p:val>
                                        </p:tav>
                                      </p:tavLst>
                                    </p:anim>
                                    <p:anim calcmode="lin" valueType="num">
                                      <p:cBhvr>
                                        <p:cTn id="11" dur="3000"/>
                                        <p:tgtEl>
                                          <p:spTgt spid="28685"/>
                                        </p:tgtEl>
                                        <p:attrNameLst>
                                          <p:attrName>ppt_h</p:attrName>
                                        </p:attrNameLst>
                                      </p:cBhvr>
                                      <p:tavLst>
                                        <p:tav tm="0">
                                          <p:val>
                                            <p:strVal val="ppt_h"/>
                                          </p:val>
                                        </p:tav>
                                        <p:tav tm="100000">
                                          <p:val>
                                            <p:strVal val="ppt_h"/>
                                          </p:val>
                                        </p:tav>
                                      </p:tavLst>
                                    </p:anim>
                                    <p:set>
                                      <p:cBhvr>
                                        <p:cTn id="12" dur="1" fill="hold">
                                          <p:stCondLst>
                                            <p:cond delay="2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28682"/>
                                        </p:tgtEl>
                                        <p:attrNameLst>
                                          <p:attrName>ppt_x</p:attrName>
                                        </p:attrNameLst>
                                      </p:cBhvr>
                                      <p:tavLst>
                                        <p:tav tm="0">
                                          <p:val>
                                            <p:strVal val="ppt_x"/>
                                          </p:val>
                                        </p:tav>
                                        <p:tav tm="100000">
                                          <p:val>
                                            <p:strVal val="ppt_x-ppt_w/2"/>
                                          </p:val>
                                        </p:tav>
                                      </p:tavLst>
                                    </p:anim>
                                    <p:anim calcmode="lin" valueType="num">
                                      <p:cBhvr>
                                        <p:cTn id="15" dur="3000"/>
                                        <p:tgtEl>
                                          <p:spTgt spid="28682"/>
                                        </p:tgtEl>
                                        <p:attrNameLst>
                                          <p:attrName>ppt_y</p:attrName>
                                        </p:attrNameLst>
                                      </p:cBhvr>
                                      <p:tavLst>
                                        <p:tav tm="0">
                                          <p:val>
                                            <p:strVal val="ppt_y"/>
                                          </p:val>
                                        </p:tav>
                                        <p:tav tm="100000">
                                          <p:val>
                                            <p:strVal val="ppt_y"/>
                                          </p:val>
                                        </p:tav>
                                      </p:tavLst>
                                    </p:anim>
                                    <p:anim calcmode="lin" valueType="num">
                                      <p:cBhvr>
                                        <p:cTn id="16" dur="3000"/>
                                        <p:tgtEl>
                                          <p:spTgt spid="28682"/>
                                        </p:tgtEl>
                                        <p:attrNameLst>
                                          <p:attrName>ppt_w</p:attrName>
                                        </p:attrNameLst>
                                      </p:cBhvr>
                                      <p:tavLst>
                                        <p:tav tm="0">
                                          <p:val>
                                            <p:strVal val="ppt_w"/>
                                          </p:val>
                                        </p:tav>
                                        <p:tav tm="100000">
                                          <p:val>
                                            <p:fltVal val="0"/>
                                          </p:val>
                                        </p:tav>
                                      </p:tavLst>
                                    </p:anim>
                                    <p:anim calcmode="lin" valueType="num">
                                      <p:cBhvr>
                                        <p:cTn id="17" dur="3000"/>
                                        <p:tgtEl>
                                          <p:spTgt spid="28682"/>
                                        </p:tgtEl>
                                        <p:attrNameLst>
                                          <p:attrName>ppt_h</p:attrName>
                                        </p:attrNameLst>
                                      </p:cBhvr>
                                      <p:tavLst>
                                        <p:tav tm="0">
                                          <p:val>
                                            <p:strVal val="ppt_h"/>
                                          </p:val>
                                        </p:tav>
                                        <p:tav tm="100000">
                                          <p:val>
                                            <p:strVal val="ppt_h"/>
                                          </p:val>
                                        </p:tav>
                                      </p:tavLst>
                                    </p:anim>
                                    <p:set>
                                      <p:cBhvr>
                                        <p:cTn id="18" dur="1" fill="hold">
                                          <p:stCondLst>
                                            <p:cond delay="2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28683"/>
                                        </p:tgtEl>
                                        <p:attrNameLst>
                                          <p:attrName>ppt_x</p:attrName>
                                        </p:attrNameLst>
                                      </p:cBhvr>
                                      <p:tavLst>
                                        <p:tav tm="0">
                                          <p:val>
                                            <p:strVal val="ppt_x"/>
                                          </p:val>
                                        </p:tav>
                                        <p:tav tm="100000">
                                          <p:val>
                                            <p:strVal val="ppt_x+ppt_w/2"/>
                                          </p:val>
                                        </p:tav>
                                      </p:tavLst>
                                    </p:anim>
                                    <p:anim calcmode="lin" valueType="num">
                                      <p:cBhvr>
                                        <p:cTn id="21" dur="3000"/>
                                        <p:tgtEl>
                                          <p:spTgt spid="28683"/>
                                        </p:tgtEl>
                                        <p:attrNameLst>
                                          <p:attrName>ppt_y</p:attrName>
                                        </p:attrNameLst>
                                      </p:cBhvr>
                                      <p:tavLst>
                                        <p:tav tm="0">
                                          <p:val>
                                            <p:strVal val="ppt_y"/>
                                          </p:val>
                                        </p:tav>
                                        <p:tav tm="100000">
                                          <p:val>
                                            <p:strVal val="ppt_y"/>
                                          </p:val>
                                        </p:tav>
                                      </p:tavLst>
                                    </p:anim>
                                    <p:anim calcmode="lin" valueType="num">
                                      <p:cBhvr>
                                        <p:cTn id="22" dur="3000"/>
                                        <p:tgtEl>
                                          <p:spTgt spid="28683"/>
                                        </p:tgtEl>
                                        <p:attrNameLst>
                                          <p:attrName>ppt_w</p:attrName>
                                        </p:attrNameLst>
                                      </p:cBhvr>
                                      <p:tavLst>
                                        <p:tav tm="0">
                                          <p:val>
                                            <p:strVal val="ppt_w"/>
                                          </p:val>
                                        </p:tav>
                                        <p:tav tm="100000">
                                          <p:val>
                                            <p:fltVal val="0"/>
                                          </p:val>
                                        </p:tav>
                                      </p:tavLst>
                                    </p:anim>
                                    <p:anim calcmode="lin" valueType="num">
                                      <p:cBhvr>
                                        <p:cTn id="23" dur="3000"/>
                                        <p:tgtEl>
                                          <p:spTgt spid="28683"/>
                                        </p:tgtEl>
                                        <p:attrNameLst>
                                          <p:attrName>ppt_h</p:attrName>
                                        </p:attrNameLst>
                                      </p:cBhvr>
                                      <p:tavLst>
                                        <p:tav tm="0">
                                          <p:val>
                                            <p:strVal val="ppt_h"/>
                                          </p:val>
                                        </p:tav>
                                        <p:tav tm="100000">
                                          <p:val>
                                            <p:strVal val="ppt_h"/>
                                          </p:val>
                                        </p:tav>
                                      </p:tavLst>
                                    </p:anim>
                                    <p:set>
                                      <p:cBhvr>
                                        <p:cTn id="24" dur="1" fill="hold">
                                          <p:stCondLst>
                                            <p:cond delay="2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28681"/>
                                        </p:tgtEl>
                                        <p:attrNameLst>
                                          <p:attrName>ppt_x</p:attrName>
                                        </p:attrNameLst>
                                      </p:cBhvr>
                                      <p:tavLst>
                                        <p:tav tm="0">
                                          <p:val>
                                            <p:strVal val="ppt_x"/>
                                          </p:val>
                                        </p:tav>
                                        <p:tav tm="100000">
                                          <p:val>
                                            <p:strVal val="ppt_x"/>
                                          </p:val>
                                        </p:tav>
                                      </p:tavLst>
                                    </p:anim>
                                    <p:anim calcmode="lin" valueType="num">
                                      <p:cBhvr>
                                        <p:cTn id="27" dur="3000"/>
                                        <p:tgtEl>
                                          <p:spTgt spid="28681"/>
                                        </p:tgtEl>
                                        <p:attrNameLst>
                                          <p:attrName>ppt_y</p:attrName>
                                        </p:attrNameLst>
                                      </p:cBhvr>
                                      <p:tavLst>
                                        <p:tav tm="0">
                                          <p:val>
                                            <p:strVal val="ppt_y"/>
                                          </p:val>
                                        </p:tav>
                                        <p:tav tm="100000">
                                          <p:val>
                                            <p:strVal val="ppt_y-ppt_h/2"/>
                                          </p:val>
                                        </p:tav>
                                      </p:tavLst>
                                    </p:anim>
                                    <p:anim calcmode="lin" valueType="num">
                                      <p:cBhvr>
                                        <p:cTn id="28" dur="3000"/>
                                        <p:tgtEl>
                                          <p:spTgt spid="28681"/>
                                        </p:tgtEl>
                                        <p:attrNameLst>
                                          <p:attrName>ppt_w</p:attrName>
                                        </p:attrNameLst>
                                      </p:cBhvr>
                                      <p:tavLst>
                                        <p:tav tm="0">
                                          <p:val>
                                            <p:strVal val="ppt_w"/>
                                          </p:val>
                                        </p:tav>
                                        <p:tav tm="100000">
                                          <p:val>
                                            <p:strVal val="ppt_w"/>
                                          </p:val>
                                        </p:tav>
                                      </p:tavLst>
                                    </p:anim>
                                    <p:anim calcmode="lin" valueType="num">
                                      <p:cBhvr>
                                        <p:cTn id="29" dur="3000"/>
                                        <p:tgtEl>
                                          <p:spTgt spid="28681"/>
                                        </p:tgtEl>
                                        <p:attrNameLst>
                                          <p:attrName>ppt_h</p:attrName>
                                        </p:attrNameLst>
                                      </p:cBhvr>
                                      <p:tavLst>
                                        <p:tav tm="0">
                                          <p:val>
                                            <p:strVal val="ppt_h"/>
                                          </p:val>
                                        </p:tav>
                                        <p:tav tm="100000">
                                          <p:val>
                                            <p:fltVal val="0"/>
                                          </p:val>
                                        </p:tav>
                                      </p:tavLst>
                                    </p:anim>
                                    <p:set>
                                      <p:cBhvr>
                                        <p:cTn id="30" dur="1" fill="hold">
                                          <p:stCondLst>
                                            <p:cond delay="2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3000" fill="hold"/>
                                        <p:tgtEl>
                                          <p:spTgt spid="21508"/>
                                        </p:tgtEl>
                                        <p:attrNameLst>
                                          <p:attrName>ppt_w</p:attrName>
                                        </p:attrNameLst>
                                      </p:cBhvr>
                                      <p:tavLst>
                                        <p:tav tm="0">
                                          <p:val>
                                            <p:strVal val="4/3*#ppt_w"/>
                                          </p:val>
                                        </p:tav>
                                        <p:tav tm="100000">
                                          <p:val>
                                            <p:strVal val="#ppt_w"/>
                                          </p:val>
                                        </p:tav>
                                      </p:tavLst>
                                    </p:anim>
                                    <p:anim calcmode="lin" valueType="num">
                                      <p:cBhvr>
                                        <p:cTn id="34" dur="3000" fill="hold"/>
                                        <p:tgtEl>
                                          <p:spTgt spid="21508"/>
                                        </p:tgtEl>
                                        <p:attrNameLst>
                                          <p:attrName>ppt_h</p:attrName>
                                        </p:attrNameLst>
                                      </p:cBhvr>
                                      <p:tavLst>
                                        <p:tav tm="0">
                                          <p:val>
                                            <p:strVal val="4/3*#ppt_h"/>
                                          </p:val>
                                        </p:tav>
                                        <p:tav tm="100000">
                                          <p:val>
                                            <p:strVal val="#ppt_h"/>
                                          </p:val>
                                        </p:tav>
                                      </p:tavLst>
                                    </p:anim>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41996"/>
                                        </p:tgtEl>
                                        <p:attrNameLst>
                                          <p:attrName>style.visibility</p:attrName>
                                        </p:attrNameLst>
                                      </p:cBhvr>
                                      <p:to>
                                        <p:strVal val="visible"/>
                                      </p:to>
                                    </p:set>
                                    <p:animEffect transition="in" filter="fade">
                                      <p:cBhvr>
                                        <p:cTn id="38" dur="1000"/>
                                        <p:tgtEl>
                                          <p:spTgt spid="41996"/>
                                        </p:tgtEl>
                                      </p:cBhvr>
                                    </p:animEffect>
                                    <p:anim calcmode="lin" valueType="num">
                                      <p:cBhvr>
                                        <p:cTn id="39" dur="1000" fill="hold"/>
                                        <p:tgtEl>
                                          <p:spTgt spid="41996"/>
                                        </p:tgtEl>
                                        <p:attrNameLst>
                                          <p:attrName>ppt_x</p:attrName>
                                        </p:attrNameLst>
                                      </p:cBhvr>
                                      <p:tavLst>
                                        <p:tav tm="0">
                                          <p:val>
                                            <p:strVal val="#ppt_x-.1"/>
                                          </p:val>
                                        </p:tav>
                                        <p:tav tm="100000">
                                          <p:val>
                                            <p:strVal val="#ppt_x"/>
                                          </p:val>
                                        </p:tav>
                                      </p:tavLst>
                                    </p:anim>
                                    <p:anim calcmode="lin" valueType="num">
                                      <p:cBhvr>
                                        <p:cTn id="40" dur="1000" fill="hold"/>
                                        <p:tgtEl>
                                          <p:spTgt spid="419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P spid="4199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 dedos sobre el mund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9" name="8 Rectángulo"/>
          <p:cNvSpPr/>
          <p:nvPr/>
        </p:nvSpPr>
        <p:spPr>
          <a:xfrm>
            <a:off x="0" y="0"/>
            <a:ext cx="9144000" cy="877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0" y="877888"/>
            <a:ext cx="9144000" cy="839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0" y="1717675"/>
            <a:ext cx="9144000" cy="839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0" y="2557463"/>
            <a:ext cx="9144000" cy="839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0" y="3397250"/>
            <a:ext cx="9144000" cy="722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0" y="4117975"/>
            <a:ext cx="9144000" cy="776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0" y="4897438"/>
            <a:ext cx="9144000" cy="817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3019" name="Rectangle 11"/>
          <p:cNvSpPr>
            <a:spLocks noChangeArrowheads="1"/>
          </p:cNvSpPr>
          <p:nvPr/>
        </p:nvSpPr>
        <p:spPr bwMode="auto">
          <a:xfrm>
            <a:off x="1476375" y="4945747"/>
            <a:ext cx="6096541"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Cientos de botellas de aceite de colza en el sótano de un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hospital de Valladolid el 5 de octubre de 1981.</a:t>
            </a:r>
          </a:p>
        </p:txBody>
      </p:sp>
    </p:spTree>
  </p:cSld>
  <p:clrMapOvr>
    <a:masterClrMapping/>
  </p:clrMapOvr>
  <mc:AlternateContent xmlns:mc="http://schemas.openxmlformats.org/markup-compatibility/2006">
    <mc:Choice xmlns:p14="http://schemas.microsoft.com/office/powerpoint/2010/main" Requires="p14">
      <p:transition spd="slow" p14:dur="2250" advTm="16000">
        <p14:window dir="vert"/>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9"/>
                                        </p:tgtEl>
                                        <p:attrNameLst>
                                          <p:attrName>ppt_x</p:attrName>
                                        </p:attrNameLst>
                                      </p:cBhvr>
                                      <p:tavLst>
                                        <p:tav tm="0">
                                          <p:val>
                                            <p:strVal val="ppt_x"/>
                                          </p:val>
                                        </p:tav>
                                        <p:tav tm="100000">
                                          <p:val>
                                            <p:strVal val="0-ppt_w/2"/>
                                          </p:val>
                                        </p:tav>
                                      </p:tavLst>
                                    </p:anim>
                                    <p:anim calcmode="lin" valueType="num">
                                      <p:cBhvr additive="base">
                                        <p:cTn id="7" dur="3000"/>
                                        <p:tgtEl>
                                          <p:spTgt spid="9"/>
                                        </p:tgtEl>
                                        <p:attrNameLst>
                                          <p:attrName>ppt_y</p:attrName>
                                        </p:attrNameLst>
                                      </p:cBhvr>
                                      <p:tavLst>
                                        <p:tav tm="0">
                                          <p:val>
                                            <p:strVal val="ppt_y"/>
                                          </p:val>
                                        </p:tav>
                                        <p:tav tm="100000">
                                          <p:val>
                                            <p:strVal val="ppt_y"/>
                                          </p:val>
                                        </p:tav>
                                      </p:tavLst>
                                    </p:anim>
                                    <p:set>
                                      <p:cBhvr>
                                        <p:cTn id="8" dur="1" fill="hold">
                                          <p:stCondLst>
                                            <p:cond delay="2999"/>
                                          </p:stCondLst>
                                        </p:cTn>
                                        <p:tgtEl>
                                          <p:spTgt spid="9"/>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1+ppt_w/2"/>
                                          </p:val>
                                        </p:tav>
                                      </p:tavLst>
                                    </p:anim>
                                    <p:anim calcmode="lin" valueType="num">
                                      <p:cBhvr additive="base">
                                        <p:cTn id="11" dur="3000"/>
                                        <p:tgtEl>
                                          <p:spTgt spid="10"/>
                                        </p:tgtEl>
                                        <p:attrNameLst>
                                          <p:attrName>ppt_y</p:attrName>
                                        </p:attrNameLst>
                                      </p:cBhvr>
                                      <p:tavLst>
                                        <p:tav tm="0">
                                          <p:val>
                                            <p:strVal val="ppt_y"/>
                                          </p:val>
                                        </p:tav>
                                        <p:tav tm="100000">
                                          <p:val>
                                            <p:strVal val="ppt_y"/>
                                          </p:val>
                                        </p:tav>
                                      </p:tavLst>
                                    </p:anim>
                                    <p:set>
                                      <p:cBhvr>
                                        <p:cTn id="12" dur="1" fill="hold">
                                          <p:stCondLst>
                                            <p:cond delay="2999"/>
                                          </p:stCondLst>
                                        </p:cTn>
                                        <p:tgtEl>
                                          <p:spTgt spid="10"/>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11"/>
                                        </p:tgtEl>
                                        <p:attrNameLst>
                                          <p:attrName>ppt_x</p:attrName>
                                        </p:attrNameLst>
                                      </p:cBhvr>
                                      <p:tavLst>
                                        <p:tav tm="0">
                                          <p:val>
                                            <p:strVal val="ppt_x"/>
                                          </p:val>
                                        </p:tav>
                                        <p:tav tm="100000">
                                          <p:val>
                                            <p:strVal val="0-ppt_w/2"/>
                                          </p:val>
                                        </p:tav>
                                      </p:tavLst>
                                    </p:anim>
                                    <p:anim calcmode="lin" valueType="num">
                                      <p:cBhvr additive="base">
                                        <p:cTn id="15" dur="3000"/>
                                        <p:tgtEl>
                                          <p:spTgt spid="11"/>
                                        </p:tgtEl>
                                        <p:attrNameLst>
                                          <p:attrName>ppt_y</p:attrName>
                                        </p:attrNameLst>
                                      </p:cBhvr>
                                      <p:tavLst>
                                        <p:tav tm="0">
                                          <p:val>
                                            <p:strVal val="ppt_y"/>
                                          </p:val>
                                        </p:tav>
                                        <p:tav tm="100000">
                                          <p:val>
                                            <p:strVal val="ppt_y"/>
                                          </p:val>
                                        </p:tav>
                                      </p:tavLst>
                                    </p:anim>
                                    <p:set>
                                      <p:cBhvr>
                                        <p:cTn id="16" dur="1" fill="hold">
                                          <p:stCondLst>
                                            <p:cond delay="2999"/>
                                          </p:stCondLst>
                                        </p:cTn>
                                        <p:tgtEl>
                                          <p:spTgt spid="11"/>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12"/>
                                        </p:tgtEl>
                                        <p:attrNameLst>
                                          <p:attrName>ppt_x</p:attrName>
                                        </p:attrNameLst>
                                      </p:cBhvr>
                                      <p:tavLst>
                                        <p:tav tm="0">
                                          <p:val>
                                            <p:strVal val="ppt_x"/>
                                          </p:val>
                                        </p:tav>
                                        <p:tav tm="100000">
                                          <p:val>
                                            <p:strVal val="1+ppt_w/2"/>
                                          </p:val>
                                        </p:tav>
                                      </p:tavLst>
                                    </p:anim>
                                    <p:anim calcmode="lin" valueType="num">
                                      <p:cBhvr additive="base">
                                        <p:cTn id="19" dur="3000"/>
                                        <p:tgtEl>
                                          <p:spTgt spid="12"/>
                                        </p:tgtEl>
                                        <p:attrNameLst>
                                          <p:attrName>ppt_y</p:attrName>
                                        </p:attrNameLst>
                                      </p:cBhvr>
                                      <p:tavLst>
                                        <p:tav tm="0">
                                          <p:val>
                                            <p:strVal val="ppt_y"/>
                                          </p:val>
                                        </p:tav>
                                        <p:tav tm="100000">
                                          <p:val>
                                            <p:strVal val="ppt_y"/>
                                          </p:val>
                                        </p:tav>
                                      </p:tavLst>
                                    </p:anim>
                                    <p:set>
                                      <p:cBhvr>
                                        <p:cTn id="20" dur="1" fill="hold">
                                          <p:stCondLst>
                                            <p:cond delay="2999"/>
                                          </p:stCondLst>
                                        </p:cTn>
                                        <p:tgtEl>
                                          <p:spTgt spid="12"/>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13"/>
                                        </p:tgtEl>
                                        <p:attrNameLst>
                                          <p:attrName>ppt_x</p:attrName>
                                        </p:attrNameLst>
                                      </p:cBhvr>
                                      <p:tavLst>
                                        <p:tav tm="0">
                                          <p:val>
                                            <p:strVal val="ppt_x"/>
                                          </p:val>
                                        </p:tav>
                                        <p:tav tm="100000">
                                          <p:val>
                                            <p:strVal val="0-ppt_w/2"/>
                                          </p:val>
                                        </p:tav>
                                      </p:tavLst>
                                    </p:anim>
                                    <p:anim calcmode="lin" valueType="num">
                                      <p:cBhvr additive="base">
                                        <p:cTn id="23" dur="3000"/>
                                        <p:tgtEl>
                                          <p:spTgt spid="13"/>
                                        </p:tgtEl>
                                        <p:attrNameLst>
                                          <p:attrName>ppt_y</p:attrName>
                                        </p:attrNameLst>
                                      </p:cBhvr>
                                      <p:tavLst>
                                        <p:tav tm="0">
                                          <p:val>
                                            <p:strVal val="ppt_y"/>
                                          </p:val>
                                        </p:tav>
                                        <p:tav tm="100000">
                                          <p:val>
                                            <p:strVal val="ppt_y"/>
                                          </p:val>
                                        </p:tav>
                                      </p:tavLst>
                                    </p:anim>
                                    <p:set>
                                      <p:cBhvr>
                                        <p:cTn id="24" dur="1" fill="hold">
                                          <p:stCondLst>
                                            <p:cond delay="2999"/>
                                          </p:stCondLst>
                                        </p:cTn>
                                        <p:tgtEl>
                                          <p:spTgt spid="13"/>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3000"/>
                                        <p:tgtEl>
                                          <p:spTgt spid="14"/>
                                        </p:tgtEl>
                                        <p:attrNameLst>
                                          <p:attrName>ppt_x</p:attrName>
                                        </p:attrNameLst>
                                      </p:cBhvr>
                                      <p:tavLst>
                                        <p:tav tm="0">
                                          <p:val>
                                            <p:strVal val="ppt_x"/>
                                          </p:val>
                                        </p:tav>
                                        <p:tav tm="100000">
                                          <p:val>
                                            <p:strVal val="1+ppt_w/2"/>
                                          </p:val>
                                        </p:tav>
                                      </p:tavLst>
                                    </p:anim>
                                    <p:anim calcmode="lin" valueType="num">
                                      <p:cBhvr additive="base">
                                        <p:cTn id="27" dur="3000"/>
                                        <p:tgtEl>
                                          <p:spTgt spid="14"/>
                                        </p:tgtEl>
                                        <p:attrNameLst>
                                          <p:attrName>ppt_y</p:attrName>
                                        </p:attrNameLst>
                                      </p:cBhvr>
                                      <p:tavLst>
                                        <p:tav tm="0">
                                          <p:val>
                                            <p:strVal val="ppt_y"/>
                                          </p:val>
                                        </p:tav>
                                        <p:tav tm="100000">
                                          <p:val>
                                            <p:strVal val="ppt_y"/>
                                          </p:val>
                                        </p:tav>
                                      </p:tavLst>
                                    </p:anim>
                                    <p:set>
                                      <p:cBhvr>
                                        <p:cTn id="28" dur="1" fill="hold">
                                          <p:stCondLst>
                                            <p:cond delay="2999"/>
                                          </p:stCondLst>
                                        </p:cTn>
                                        <p:tgtEl>
                                          <p:spTgt spid="1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0-ppt_w/2"/>
                                          </p:val>
                                        </p:tav>
                                      </p:tavLst>
                                    </p:anim>
                                    <p:anim calcmode="lin" valueType="num">
                                      <p:cBhvr additive="base">
                                        <p:cTn id="31" dur="3000"/>
                                        <p:tgtEl>
                                          <p:spTgt spid="15"/>
                                        </p:tgtEl>
                                        <p:attrNameLst>
                                          <p:attrName>ppt_y</p:attrName>
                                        </p:attrNameLst>
                                      </p:cBhvr>
                                      <p:tavLst>
                                        <p:tav tm="0">
                                          <p:val>
                                            <p:strVal val="ppt_y"/>
                                          </p:val>
                                        </p:tav>
                                        <p:tav tm="100000">
                                          <p:val>
                                            <p:strVal val="ppt_y"/>
                                          </p:val>
                                        </p:tav>
                                      </p:tavLst>
                                    </p:anim>
                                    <p:set>
                                      <p:cBhvr>
                                        <p:cTn id="32" dur="1" fill="hold">
                                          <p:stCondLst>
                                            <p:cond delay="2999"/>
                                          </p:stCondLst>
                                        </p:cTn>
                                        <p:tgtEl>
                                          <p:spTgt spid="15"/>
                                        </p:tgtEl>
                                        <p:attrNameLst>
                                          <p:attrName>style.visibility</p:attrName>
                                        </p:attrNameLst>
                                      </p:cBhvr>
                                      <p:to>
                                        <p:strVal val="hidden"/>
                                      </p:to>
                                    </p:set>
                                  </p:childTnLst>
                                </p:cTn>
                              </p:par>
                              <p:par>
                                <p:cTn id="33" presetID="4"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3000"/>
                                        <p:tgtEl>
                                          <p:spTgt spid="4"/>
                                        </p:tgtEl>
                                      </p:cBhvr>
                                    </p:animEffec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43019"/>
                                        </p:tgtEl>
                                        <p:attrNameLst>
                                          <p:attrName>style.visibility</p:attrName>
                                        </p:attrNameLst>
                                      </p:cBhvr>
                                      <p:to>
                                        <p:strVal val="visible"/>
                                      </p:to>
                                    </p:set>
                                    <p:animEffect transition="in" filter="fade">
                                      <p:cBhvr>
                                        <p:cTn id="43" dur="1000"/>
                                        <p:tgtEl>
                                          <p:spTgt spid="43019"/>
                                        </p:tgtEl>
                                      </p:cBhvr>
                                    </p:animEffect>
                                    <p:anim calcmode="lin" valueType="num">
                                      <p:cBhvr>
                                        <p:cTn id="44" dur="1000" fill="hold"/>
                                        <p:tgtEl>
                                          <p:spTgt spid="43019"/>
                                        </p:tgtEl>
                                        <p:attrNameLst>
                                          <p:attrName>ppt_x</p:attrName>
                                        </p:attrNameLst>
                                      </p:cBhvr>
                                      <p:tavLst>
                                        <p:tav tm="0">
                                          <p:val>
                                            <p:strVal val="#ppt_x-.1"/>
                                          </p:val>
                                        </p:tav>
                                        <p:tav tm="100000">
                                          <p:val>
                                            <p:strVal val="#ppt_x"/>
                                          </p:val>
                                        </p:tav>
                                      </p:tavLst>
                                    </p:anim>
                                    <p:anim calcmode="lin" valueType="num">
                                      <p:cBhvr>
                                        <p:cTn id="45" dur="1000" fill="hold"/>
                                        <p:tgtEl>
                                          <p:spTgt spid="430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182527266_extras_fotos_gente_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Triángulo rectángulo"/>
          <p:cNvSpPr/>
          <p:nvPr/>
        </p:nvSpPr>
        <p:spPr>
          <a:xfrm>
            <a:off x="0" y="0"/>
            <a:ext cx="21240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H="1" flipV="1">
            <a:off x="0" y="0"/>
            <a:ext cx="20510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1979613" y="0"/>
            <a:ext cx="2376487"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flipH="1" flipV="1">
            <a:off x="1979613" y="0"/>
            <a:ext cx="23050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4284663" y="0"/>
            <a:ext cx="25908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4211638" y="0"/>
            <a:ext cx="26638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a:off x="6732588" y="0"/>
            <a:ext cx="24114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flipH="1" flipV="1">
            <a:off x="6659563" y="0"/>
            <a:ext cx="2484437"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4044" name="Rectangle 12"/>
          <p:cNvSpPr>
            <a:spLocks noChangeArrowheads="1"/>
          </p:cNvSpPr>
          <p:nvPr/>
        </p:nvSpPr>
        <p:spPr bwMode="auto">
          <a:xfrm>
            <a:off x="468313" y="4945063"/>
            <a:ext cx="8170862" cy="64770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Un guardia civil protege el Guernica de Picasso el 23 de octubre de 1981,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poco después de que el cuadro llegase a España por primera vez.</a:t>
            </a:r>
          </a:p>
        </p:txBody>
      </p:sp>
    </p:spTree>
  </p:cSld>
  <p:clrMapOvr>
    <a:masterClrMapping/>
  </p:clrMapOvr>
  <mc:AlternateContent xmlns:mc="http://schemas.openxmlformats.org/markup-compatibility/2006" xmlns:p14="http://schemas.microsoft.com/office/powerpoint/2010/main">
    <mc:Choice Requires="p14">
      <p:transition spd="slow" p14:dur="2250" advTm="18000">
        <p14:window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7" presetClass="exit" presetSubtype="4"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1+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7" presetClass="exit" presetSubtype="1"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0-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1+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7" presetClass="exit" presetSubtype="1"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0-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7" presetClass="exit" presetSubtype="4"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1+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7" presetClass="exit" presetSubtype="1"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0-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3000"/>
                                        <p:tgtEl>
                                          <p:spTgt spid="14"/>
                                        </p:tgtEl>
                                        <p:attrNameLst>
                                          <p:attrName>ppt_x</p:attrName>
                                        </p:attrNameLst>
                                      </p:cBhvr>
                                      <p:tavLst>
                                        <p:tav tm="0">
                                          <p:val>
                                            <p:strVal val="ppt_x"/>
                                          </p:val>
                                        </p:tav>
                                        <p:tav tm="100000">
                                          <p:val>
                                            <p:strVal val="ppt_x"/>
                                          </p:val>
                                        </p:tav>
                                      </p:tavLst>
                                    </p:anim>
                                    <p:anim calcmode="lin" valueType="num">
                                      <p:cBhvr additive="base">
                                        <p:cTn id="35" dur="3000"/>
                                        <p:tgtEl>
                                          <p:spTgt spid="14"/>
                                        </p:tgtEl>
                                        <p:attrNameLst>
                                          <p:attrName>ppt_y</p:attrName>
                                        </p:attrNameLst>
                                      </p:cBhvr>
                                      <p:tavLst>
                                        <p:tav tm="0">
                                          <p:val>
                                            <p:strVal val="ppt_y"/>
                                          </p:val>
                                        </p:tav>
                                        <p:tav tm="100000">
                                          <p:val>
                                            <p:strVal val="1+ppt_h/2"/>
                                          </p:val>
                                        </p:tav>
                                      </p:tavLst>
                                    </p:anim>
                                    <p:set>
                                      <p:cBhvr>
                                        <p:cTn id="36" dur="1" fill="hold">
                                          <p:stCondLst>
                                            <p:cond delay="2999"/>
                                          </p:stCondLst>
                                        </p:cTn>
                                        <p:tgtEl>
                                          <p:spTgt spid="14"/>
                                        </p:tgtEl>
                                        <p:attrNameLst>
                                          <p:attrName>style.visibility</p:attrName>
                                        </p:attrNameLst>
                                      </p:cBhvr>
                                      <p:to>
                                        <p:strVal val="hidden"/>
                                      </p:to>
                                    </p:set>
                                  </p:childTnLst>
                                </p:cTn>
                              </p:par>
                              <p:par>
                                <p:cTn id="37" presetID="16" presetClass="entr" presetSubtype="4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Horizontal)">
                                      <p:cBhvr>
                                        <p:cTn id="39" dur="3000"/>
                                        <p:tgtEl>
                                          <p:spTgt spid="6"/>
                                        </p:tgtEl>
                                      </p:cBhvr>
                                    </p:animEffect>
                                  </p:childTnLst>
                                </p:cTn>
                              </p:par>
                              <p:par>
                                <p:cTn id="40" presetID="23" presetClass="entr" presetSubtype="28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p:val>
                                            <p:strVal val="4/3*#ppt_w"/>
                                          </p:val>
                                        </p:tav>
                                        <p:tav tm="100000">
                                          <p:val>
                                            <p:strVal val="#ppt_w"/>
                                          </p:val>
                                        </p:tav>
                                      </p:tavLst>
                                    </p:anim>
                                    <p:anim calcmode="lin" valueType="num">
                                      <p:cBhvr>
                                        <p:cTn id="43" dur="3000" fill="hold"/>
                                        <p:tgtEl>
                                          <p:spTgt spid="6"/>
                                        </p:tgtEl>
                                        <p:attrNameLst>
                                          <p:attrName>ppt_h</p:attrName>
                                        </p:attrNameLst>
                                      </p:cBhvr>
                                      <p:tavLst>
                                        <p:tav tm="0">
                                          <p:val>
                                            <p:strVal val="4/3*#ppt_h"/>
                                          </p:val>
                                        </p:tav>
                                        <p:tav tm="100000">
                                          <p:val>
                                            <p:strVal val="#ppt_h"/>
                                          </p:val>
                                        </p:tav>
                                      </p:tavLst>
                                    </p:anim>
                                  </p:childTnLst>
                                </p:cTn>
                              </p:par>
                            </p:childTnLst>
                          </p:cTn>
                        </p:par>
                        <p:par>
                          <p:cTn id="44" fill="hold" nodeType="afterGroup">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44044"/>
                                        </p:tgtEl>
                                        <p:attrNameLst>
                                          <p:attrName>style.visibility</p:attrName>
                                        </p:attrNameLst>
                                      </p:cBhvr>
                                      <p:to>
                                        <p:strVal val="visible"/>
                                      </p:to>
                                    </p:set>
                                    <p:animEffect transition="in" filter="fade">
                                      <p:cBhvr>
                                        <p:cTn id="47" dur="1000"/>
                                        <p:tgtEl>
                                          <p:spTgt spid="44044"/>
                                        </p:tgtEl>
                                      </p:cBhvr>
                                    </p:animEffect>
                                    <p:anim calcmode="lin" valueType="num">
                                      <p:cBhvr>
                                        <p:cTn id="48" dur="1000" fill="hold"/>
                                        <p:tgtEl>
                                          <p:spTgt spid="44044"/>
                                        </p:tgtEl>
                                        <p:attrNameLst>
                                          <p:attrName>ppt_x</p:attrName>
                                        </p:attrNameLst>
                                      </p:cBhvr>
                                      <p:tavLst>
                                        <p:tav tm="0">
                                          <p:val>
                                            <p:strVal val="#ppt_x-.1"/>
                                          </p:val>
                                        </p:tav>
                                        <p:tav tm="100000">
                                          <p:val>
                                            <p:strVal val="#ppt_x"/>
                                          </p:val>
                                        </p:tav>
                                      </p:tavLst>
                                    </p:anim>
                                    <p:anim calcmode="lin" valueType="num">
                                      <p:cBhvr>
                                        <p:cTn id="49" dur="1000" fill="hold"/>
                                        <p:tgtEl>
                                          <p:spTgt spid="440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om-here-to-eternity-clift-donna-reed.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250825" y="217488"/>
            <a:ext cx="4365625" cy="2801937"/>
          </a:xfrm>
          <a:prstGeom prst="rect">
            <a:avLst/>
          </a:prstGeom>
          <a:solidFill>
            <a:schemeClr val="tx1">
              <a:lumMod val="6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339975" y="1477963"/>
            <a:ext cx="4665663" cy="2868612"/>
          </a:xfrm>
          <a:prstGeom prst="rect">
            <a:avLst/>
          </a:prstGeom>
          <a:solidFill>
            <a:schemeClr val="tx1">
              <a:lumMod val="6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4429125" y="2857500"/>
            <a:ext cx="4391025" cy="2640013"/>
          </a:xfrm>
          <a:prstGeom prst="rect">
            <a:avLst/>
          </a:prstGeom>
          <a:solidFill>
            <a:schemeClr val="tx1">
              <a:lumMod val="6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5063" name="Rectangle 7"/>
          <p:cNvSpPr>
            <a:spLocks noChangeArrowheads="1"/>
          </p:cNvSpPr>
          <p:nvPr/>
        </p:nvSpPr>
        <p:spPr bwMode="auto">
          <a:xfrm>
            <a:off x="539750" y="4657725"/>
            <a:ext cx="8027988"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Calvo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Sotelo</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(izquierda) felicita al presidente italiano Sandro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Pertini</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mientras Juan Carlos I habla con el canciller alemán </a:t>
            </a:r>
            <a:r>
              <a:rPr lang="es-ES" i="1" dirty="0" err="1">
                <a:effectLst>
                  <a:glow rad="101600">
                    <a:schemeClr val="accent2">
                      <a:satMod val="175000"/>
                      <a:alpha val="40000"/>
                    </a:schemeClr>
                  </a:glow>
                  <a:outerShdw blurRad="38100" dist="38100" dir="2700000" algn="tl">
                    <a:srgbClr val="000000">
                      <a:alpha val="43137"/>
                    </a:srgbClr>
                  </a:outerShdw>
                </a:effectLst>
                <a:ea typeface="Times New Roman" pitchFamily="18" charset="0"/>
              </a:rPr>
              <a:t>Helmunt</a:t>
            </a: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 Schmidt tras la final del Mundial de 1982 celebrado en España.</a:t>
            </a:r>
          </a:p>
        </p:txBody>
      </p:sp>
    </p:spTree>
  </p:cSld>
  <p:clrMapOvr>
    <a:masterClrMapping/>
  </p:clrMapOvr>
  <mc:AlternateContent xmlns:mc="http://schemas.openxmlformats.org/markup-compatibility/2006">
    <mc:Choice xmlns:p14="http://schemas.microsoft.com/office/powerpoint/2010/main" Requires="p14">
      <p:transition spd="slow" p14:dur="2250" advTm="25000">
        <p14:prism isContent="1"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3000"/>
                                        <p:tgtEl>
                                          <p:spTgt spid="6"/>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5063"/>
                                        </p:tgtEl>
                                        <p:attrNameLst>
                                          <p:attrName>style.visibility</p:attrName>
                                        </p:attrNameLst>
                                      </p:cBhvr>
                                      <p:to>
                                        <p:strVal val="visible"/>
                                      </p:to>
                                    </p:set>
                                    <p:animEffect transition="in" filter="fade">
                                      <p:cBhvr>
                                        <p:cTn id="20" dur="1000"/>
                                        <p:tgtEl>
                                          <p:spTgt spid="45063"/>
                                        </p:tgtEl>
                                      </p:cBhvr>
                                    </p:animEffect>
                                    <p:anim calcmode="lin" valueType="num">
                                      <p:cBhvr>
                                        <p:cTn id="21" dur="1000" fill="hold"/>
                                        <p:tgtEl>
                                          <p:spTgt spid="45063"/>
                                        </p:tgtEl>
                                        <p:attrNameLst>
                                          <p:attrName>ppt_x</p:attrName>
                                        </p:attrNameLst>
                                      </p:cBhvr>
                                      <p:tavLst>
                                        <p:tav tm="0">
                                          <p:val>
                                            <p:strVal val="#ppt_x-.1"/>
                                          </p:val>
                                        </p:tav>
                                        <p:tav tm="100000">
                                          <p:val>
                                            <p:strVal val="#ppt_x"/>
                                          </p:val>
                                        </p:tav>
                                      </p:tavLst>
                                    </p:anim>
                                    <p:anim calcmode="lin" valueType="num">
                                      <p:cBhvr>
                                        <p:cTn id="22" dur="1000" fill="hold"/>
                                        <p:tgtEl>
                                          <p:spTgt spid="450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5" descr="Mariposas%20Burbujas_800"/>
          <p:cNvPicPr>
            <a:picLocks noChangeAspect="1" noChangeArrowheads="1"/>
          </p:cNvPicPr>
          <p:nvPr/>
        </p:nvPicPr>
        <p:blipFill>
          <a:blip r:embed="rId2" cstate="print"/>
          <a:srcRect/>
          <a:stretch>
            <a:fillRect/>
          </a:stretch>
        </p:blipFill>
        <p:spPr bwMode="auto">
          <a:xfrm>
            <a:off x="0" y="4763"/>
            <a:ext cx="9144000" cy="5707062"/>
          </a:xfrm>
          <a:prstGeom prst="rect">
            <a:avLst/>
          </a:prstGeom>
          <a:noFill/>
          <a:ln w="9525">
            <a:noFill/>
            <a:miter lim="800000"/>
            <a:headEnd/>
            <a:tailEnd/>
          </a:ln>
        </p:spPr>
      </p:pic>
      <p:sp>
        <p:nvSpPr>
          <p:cNvPr id="58371" name="Rectangle 7"/>
          <p:cNvSpPr>
            <a:spLocks noChangeArrowheads="1"/>
          </p:cNvSpPr>
          <p:nvPr/>
        </p:nvSpPr>
        <p:spPr bwMode="auto">
          <a:xfrm>
            <a:off x="0" y="-300038"/>
            <a:ext cx="65088" cy="82550"/>
          </a:xfrm>
          <a:prstGeom prst="rect">
            <a:avLst/>
          </a:prstGeom>
          <a:solidFill>
            <a:srgbClr val="00B8FF"/>
          </a:solidFill>
          <a:ln w="9525">
            <a:solidFill>
              <a:schemeClr val="tx1"/>
            </a:solid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2" name="AutoShape 8"/>
          <p:cNvSpPr>
            <a:spLocks noChangeArrowheads="1"/>
          </p:cNvSpPr>
          <p:nvPr/>
        </p:nvSpPr>
        <p:spPr bwMode="auto">
          <a:xfrm>
            <a:off x="-180975" y="-166688"/>
            <a:ext cx="9324975"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3" name="AutoShape 9"/>
          <p:cNvSpPr>
            <a:spLocks noChangeArrowheads="1"/>
          </p:cNvSpPr>
          <p:nvPr/>
        </p:nvSpPr>
        <p:spPr bwMode="auto">
          <a:xfrm flipH="1" flipV="1">
            <a:off x="0" y="0"/>
            <a:ext cx="9144000"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46087" name="Rectangle 7"/>
          <p:cNvSpPr>
            <a:spLocks noChangeArrowheads="1"/>
          </p:cNvSpPr>
          <p:nvPr/>
        </p:nvSpPr>
        <p:spPr bwMode="auto">
          <a:xfrm>
            <a:off x="971550" y="4945747"/>
            <a:ext cx="6404317"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Felipe González jura el cargo tras ser elegido presidente del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Gobierno en diciembre de 1982.</a:t>
            </a:r>
          </a:p>
        </p:txBody>
      </p:sp>
    </p:spTree>
  </p:cSld>
  <p:clrMapOvr>
    <a:masterClrMapping/>
  </p:clrMapOvr>
  <mc:AlternateContent xmlns:mc="http://schemas.openxmlformats.org/markup-compatibility/2006" xmlns:p14="http://schemas.microsoft.com/office/powerpoint/2010/main">
    <mc:Choice Requires="p14">
      <p:transition spd="slow" p14:dur="2250" advTm="16000">
        <p14:prism isContent="1" isInverted="1"/>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36872"/>
                                        </p:tgtEl>
                                        <p:attrNameLst>
                                          <p:attrName>ppt_x</p:attrName>
                                        </p:attrNameLst>
                                      </p:cBhvr>
                                      <p:tavLst>
                                        <p:tav tm="0">
                                          <p:val>
                                            <p:strVal val="ppt_x"/>
                                          </p:val>
                                        </p:tav>
                                        <p:tav tm="100000">
                                          <p:val>
                                            <p:strVal val="ppt_x-ppt_w/2"/>
                                          </p:val>
                                        </p:tav>
                                      </p:tavLst>
                                    </p:anim>
                                    <p:anim calcmode="lin" valueType="num">
                                      <p:cBhvr>
                                        <p:cTn id="7" dur="3000"/>
                                        <p:tgtEl>
                                          <p:spTgt spid="36872"/>
                                        </p:tgtEl>
                                        <p:attrNameLst>
                                          <p:attrName>ppt_y</p:attrName>
                                        </p:attrNameLst>
                                      </p:cBhvr>
                                      <p:tavLst>
                                        <p:tav tm="0">
                                          <p:val>
                                            <p:strVal val="ppt_y"/>
                                          </p:val>
                                        </p:tav>
                                        <p:tav tm="100000">
                                          <p:val>
                                            <p:strVal val="ppt_y"/>
                                          </p:val>
                                        </p:tav>
                                      </p:tavLst>
                                    </p:anim>
                                    <p:anim calcmode="lin" valueType="num">
                                      <p:cBhvr>
                                        <p:cTn id="8" dur="3000"/>
                                        <p:tgtEl>
                                          <p:spTgt spid="36872"/>
                                        </p:tgtEl>
                                        <p:attrNameLst>
                                          <p:attrName>ppt_w</p:attrName>
                                        </p:attrNameLst>
                                      </p:cBhvr>
                                      <p:tavLst>
                                        <p:tav tm="0">
                                          <p:val>
                                            <p:strVal val="ppt_w"/>
                                          </p:val>
                                        </p:tav>
                                        <p:tav tm="100000">
                                          <p:val>
                                            <p:fltVal val="0"/>
                                          </p:val>
                                        </p:tav>
                                      </p:tavLst>
                                    </p:anim>
                                    <p:anim calcmode="lin" valueType="num">
                                      <p:cBhvr>
                                        <p:cTn id="9" dur="3000"/>
                                        <p:tgtEl>
                                          <p:spTgt spid="36872"/>
                                        </p:tgtEl>
                                        <p:attrNameLst>
                                          <p:attrName>ppt_h</p:attrName>
                                        </p:attrNameLst>
                                      </p:cBhvr>
                                      <p:tavLst>
                                        <p:tav tm="0">
                                          <p:val>
                                            <p:strVal val="ppt_h"/>
                                          </p:val>
                                        </p:tav>
                                        <p:tav tm="100000">
                                          <p:val>
                                            <p:strVal val="ppt_h"/>
                                          </p:val>
                                        </p:tav>
                                      </p:tavLst>
                                    </p:anim>
                                    <p:set>
                                      <p:cBhvr>
                                        <p:cTn id="10" dur="1" fill="hold">
                                          <p:stCondLst>
                                            <p:cond delay="2999"/>
                                          </p:stCondLst>
                                        </p:cTn>
                                        <p:tgtEl>
                                          <p:spTgt spid="368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6873"/>
                                        </p:tgtEl>
                                        <p:attrNameLst>
                                          <p:attrName>ppt_x</p:attrName>
                                        </p:attrNameLst>
                                      </p:cBhvr>
                                      <p:tavLst>
                                        <p:tav tm="0">
                                          <p:val>
                                            <p:strVal val="ppt_x"/>
                                          </p:val>
                                        </p:tav>
                                        <p:tav tm="100000">
                                          <p:val>
                                            <p:strVal val="ppt_x"/>
                                          </p:val>
                                        </p:tav>
                                      </p:tavLst>
                                    </p:anim>
                                    <p:anim calcmode="lin" valueType="num">
                                      <p:cBhvr>
                                        <p:cTn id="13" dur="3000"/>
                                        <p:tgtEl>
                                          <p:spTgt spid="36873"/>
                                        </p:tgtEl>
                                        <p:attrNameLst>
                                          <p:attrName>ppt_y</p:attrName>
                                        </p:attrNameLst>
                                      </p:cBhvr>
                                      <p:tavLst>
                                        <p:tav tm="0">
                                          <p:val>
                                            <p:strVal val="ppt_y"/>
                                          </p:val>
                                        </p:tav>
                                        <p:tav tm="100000">
                                          <p:val>
                                            <p:strVal val="ppt_y-ppt_h/2"/>
                                          </p:val>
                                        </p:tav>
                                      </p:tavLst>
                                    </p:anim>
                                    <p:anim calcmode="lin" valueType="num">
                                      <p:cBhvr>
                                        <p:cTn id="14" dur="3000"/>
                                        <p:tgtEl>
                                          <p:spTgt spid="36873"/>
                                        </p:tgtEl>
                                        <p:attrNameLst>
                                          <p:attrName>ppt_w</p:attrName>
                                        </p:attrNameLst>
                                      </p:cBhvr>
                                      <p:tavLst>
                                        <p:tav tm="0">
                                          <p:val>
                                            <p:strVal val="ppt_w"/>
                                          </p:val>
                                        </p:tav>
                                        <p:tav tm="100000">
                                          <p:val>
                                            <p:strVal val="ppt_w"/>
                                          </p:val>
                                        </p:tav>
                                      </p:tavLst>
                                    </p:anim>
                                    <p:anim calcmode="lin" valueType="num">
                                      <p:cBhvr>
                                        <p:cTn id="15" dur="3000"/>
                                        <p:tgtEl>
                                          <p:spTgt spid="36873"/>
                                        </p:tgtEl>
                                        <p:attrNameLst>
                                          <p:attrName>ppt_h</p:attrName>
                                        </p:attrNameLst>
                                      </p:cBhvr>
                                      <p:tavLst>
                                        <p:tav tm="0">
                                          <p:val>
                                            <p:strVal val="ppt_h"/>
                                          </p:val>
                                        </p:tav>
                                        <p:tav tm="100000">
                                          <p:val>
                                            <p:fltVal val="0"/>
                                          </p:val>
                                        </p:tav>
                                      </p:tavLst>
                                    </p:anim>
                                    <p:set>
                                      <p:cBhvr>
                                        <p:cTn id="16" dur="1" fill="hold">
                                          <p:stCondLst>
                                            <p:cond delay="2999"/>
                                          </p:stCondLst>
                                        </p:cTn>
                                        <p:tgtEl>
                                          <p:spTgt spid="36873"/>
                                        </p:tgtEl>
                                        <p:attrNameLst>
                                          <p:attrName>style.visibility</p:attrName>
                                        </p:attrNameLst>
                                      </p:cBhvr>
                                      <p:to>
                                        <p:strVal val="hidden"/>
                                      </p:to>
                                    </p:set>
                                  </p:childTnLst>
                                </p:cTn>
                              </p:par>
                              <p:par>
                                <p:cTn id="17" presetID="2" presetClass="entr" presetSubtype="9"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3000" fill="hold"/>
                                        <p:tgtEl>
                                          <p:spTgt spid="26628"/>
                                        </p:tgtEl>
                                        <p:attrNameLst>
                                          <p:attrName>ppt_x</p:attrName>
                                        </p:attrNameLst>
                                      </p:cBhvr>
                                      <p:tavLst>
                                        <p:tav tm="0">
                                          <p:val>
                                            <p:strVal val="0-#ppt_w/2"/>
                                          </p:val>
                                        </p:tav>
                                        <p:tav tm="100000">
                                          <p:val>
                                            <p:strVal val="#ppt_x"/>
                                          </p:val>
                                        </p:tav>
                                      </p:tavLst>
                                    </p:anim>
                                    <p:anim calcmode="lin" valueType="num">
                                      <p:cBhvr additive="base">
                                        <p:cTn id="20" dur="3000" fill="hold"/>
                                        <p:tgtEl>
                                          <p:spTgt spid="26628"/>
                                        </p:tgtEl>
                                        <p:attrNameLst>
                                          <p:attrName>ppt_y</p:attrName>
                                        </p:attrNameLst>
                                      </p:cBhvr>
                                      <p:tavLst>
                                        <p:tav tm="0">
                                          <p:val>
                                            <p:strVal val="0-#ppt_h/2"/>
                                          </p:val>
                                        </p:tav>
                                        <p:tav tm="100000">
                                          <p:val>
                                            <p:strVal val="#ppt_y"/>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6087"/>
                                        </p:tgtEl>
                                        <p:attrNameLst>
                                          <p:attrName>style.visibility</p:attrName>
                                        </p:attrNameLst>
                                      </p:cBhvr>
                                      <p:to>
                                        <p:strVal val="visible"/>
                                      </p:to>
                                    </p:set>
                                    <p:animEffect transition="in" filter="fade">
                                      <p:cBhvr>
                                        <p:cTn id="24" dur="1000"/>
                                        <p:tgtEl>
                                          <p:spTgt spid="46087"/>
                                        </p:tgtEl>
                                      </p:cBhvr>
                                    </p:animEffect>
                                    <p:anim calcmode="lin" valueType="num">
                                      <p:cBhvr>
                                        <p:cTn id="25" dur="1000" fill="hold"/>
                                        <p:tgtEl>
                                          <p:spTgt spid="46087"/>
                                        </p:tgtEl>
                                        <p:attrNameLst>
                                          <p:attrName>ppt_x</p:attrName>
                                        </p:attrNameLst>
                                      </p:cBhvr>
                                      <p:tavLst>
                                        <p:tav tm="0">
                                          <p:val>
                                            <p:strVal val="#ppt_x-.1"/>
                                          </p:val>
                                        </p:tav>
                                        <p:tav tm="100000">
                                          <p:val>
                                            <p:strVal val="#ppt_x"/>
                                          </p:val>
                                        </p:tav>
                                      </p:tavLst>
                                    </p:anim>
                                    <p:anim calcmode="lin" valueType="num">
                                      <p:cBhvr>
                                        <p:cTn id="26" dur="1000" fill="hold"/>
                                        <p:tgtEl>
                                          <p:spTgt spid="460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animBg="1"/>
      <p:bldP spid="36873" grpId="0" animBg="1"/>
      <p:bldP spid="4608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6519916_e5beec314f_b.jpg"/>
          <p:cNvPicPr>
            <a:picLocks noChangeAspect="1"/>
          </p:cNvPicPr>
          <p:nvPr/>
        </p:nvPicPr>
        <p:blipFill>
          <a:blip r:embed="rId2" cstate="print"/>
          <a:srcRect/>
          <a:stretch>
            <a:fillRect/>
          </a:stretch>
        </p:blipFill>
        <p:spPr bwMode="auto">
          <a:xfrm>
            <a:off x="1835150" y="0"/>
            <a:ext cx="5545138" cy="5715000"/>
          </a:xfrm>
          <a:prstGeom prst="rect">
            <a:avLst/>
          </a:prstGeom>
          <a:noFill/>
          <a:ln w="9525">
            <a:noFill/>
            <a:miter lim="800000"/>
            <a:headEnd/>
            <a:tailEnd/>
          </a:ln>
        </p:spPr>
      </p:pic>
      <p:sp>
        <p:nvSpPr>
          <p:cNvPr id="5" name="4 Rectángulo"/>
          <p:cNvSpPr/>
          <p:nvPr/>
        </p:nvSpPr>
        <p:spPr>
          <a:xfrm>
            <a:off x="0" y="0"/>
            <a:ext cx="1835150" cy="5715000"/>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380288" y="0"/>
            <a:ext cx="1763712" cy="5715000"/>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7" name="6 Imagen" descr="5136519916_e5beec314f_b.jpg"/>
          <p:cNvPicPr>
            <a:picLocks noChangeAspect="1"/>
          </p:cNvPicPr>
          <p:nvPr/>
        </p:nvPicPr>
        <p:blipFill>
          <a:blip r:embed="rId2" cstate="print"/>
          <a:srcRect/>
          <a:stretch>
            <a:fillRect/>
          </a:stretch>
        </p:blipFill>
        <p:spPr bwMode="auto">
          <a:xfrm>
            <a:off x="1835150" y="0"/>
            <a:ext cx="5545138" cy="5715000"/>
          </a:xfrm>
          <a:prstGeom prst="rect">
            <a:avLst/>
          </a:prstGeom>
          <a:noFill/>
          <a:ln w="9525">
            <a:noFill/>
            <a:miter lim="800000"/>
            <a:headEnd/>
            <a:tailEnd/>
          </a:ln>
        </p:spPr>
      </p:pic>
      <p:sp>
        <p:nvSpPr>
          <p:cNvPr id="8" name="7 Rectángulo"/>
          <p:cNvSpPr/>
          <p:nvPr/>
        </p:nvSpPr>
        <p:spPr>
          <a:xfrm>
            <a:off x="1835150" y="0"/>
            <a:ext cx="5545138" cy="5715000"/>
          </a:xfrm>
          <a:prstGeom prst="rect">
            <a:avLst/>
          </a:prstGeom>
          <a:solidFill>
            <a:schemeClr val="tx1">
              <a:lumMod val="65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7112" name="Rectangle 8"/>
          <p:cNvSpPr>
            <a:spLocks noChangeArrowheads="1"/>
          </p:cNvSpPr>
          <p:nvPr/>
        </p:nvSpPr>
        <p:spPr bwMode="auto">
          <a:xfrm>
            <a:off x="1403350" y="4658022"/>
            <a:ext cx="6571030" cy="92333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Nancy Reagan, esposa de Ronald Reagan, baila flamenco en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Teatro Real de Madrid durante la visita del presidente a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España en mayo de 1985.</a:t>
            </a:r>
          </a:p>
        </p:txBody>
      </p:sp>
    </p:spTree>
  </p:cSld>
  <p:clrMapOvr>
    <a:masterClrMapping/>
  </p:clrMapOvr>
  <mc:AlternateContent xmlns:mc="http://schemas.openxmlformats.org/markup-compatibility/2006" xmlns:p14="http://schemas.microsoft.com/office/powerpoint/2010/main">
    <mc:Choice Requires="p14">
      <p:transition spd="slow" p14:dur="2250" advTm="19000">
        <p14:prism dir="r" isContent="1"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8" presetClass="exit" presetSubtype="32" fill="hold" nodeType="withEffect">
                                  <p:stCondLst>
                                    <p:cond delay="0"/>
                                  </p:stCondLst>
                                  <p:childTnLst>
                                    <p:animEffect transition="out" filter="diamond(out)">
                                      <p:cBhvr>
                                        <p:cTn id="12" dur="2000"/>
                                        <p:tgtEl>
                                          <p:spTgt spid="8"/>
                                        </p:tgtEl>
                                      </p:cBhvr>
                                    </p:animEffect>
                                    <p:set>
                                      <p:cBhvr>
                                        <p:cTn id="13" dur="1" fill="hold">
                                          <p:stCondLst>
                                            <p:cond delay="1999"/>
                                          </p:stCondLst>
                                        </p:cTn>
                                        <p:tgtEl>
                                          <p:spTgt spid="8"/>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Horizontal)">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7112"/>
                                        </p:tgtEl>
                                        <p:attrNameLst>
                                          <p:attrName>style.visibility</p:attrName>
                                        </p:attrNameLst>
                                      </p:cBhvr>
                                      <p:to>
                                        <p:strVal val="visible"/>
                                      </p:to>
                                    </p:set>
                                    <p:animEffect transition="in" filter="fade">
                                      <p:cBhvr>
                                        <p:cTn id="30" dur="1000"/>
                                        <p:tgtEl>
                                          <p:spTgt spid="47112"/>
                                        </p:tgtEl>
                                      </p:cBhvr>
                                    </p:animEffect>
                                    <p:anim calcmode="lin" valueType="num">
                                      <p:cBhvr>
                                        <p:cTn id="31" dur="1000" fill="hold"/>
                                        <p:tgtEl>
                                          <p:spTgt spid="47112"/>
                                        </p:tgtEl>
                                        <p:attrNameLst>
                                          <p:attrName>ppt_x</p:attrName>
                                        </p:attrNameLst>
                                      </p:cBhvr>
                                      <p:tavLst>
                                        <p:tav tm="0">
                                          <p:val>
                                            <p:strVal val="#ppt_x-.1"/>
                                          </p:val>
                                        </p:tav>
                                        <p:tav tm="100000">
                                          <p:val>
                                            <p:strVal val="#ppt_x"/>
                                          </p:val>
                                        </p:tav>
                                      </p:tavLst>
                                    </p:anim>
                                    <p:anim calcmode="lin" valueType="num">
                                      <p:cBhvr>
                                        <p:cTn id="32" dur="1000" fill="hold"/>
                                        <p:tgtEl>
                                          <p:spTgt spid="471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711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6041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8436" name="Picture 5" descr="ave"/>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0421" name="Text Box 6"/>
          <p:cNvSpPr txBox="1">
            <a:spLocks noChangeArrowheads="1"/>
          </p:cNvSpPr>
          <p:nvPr/>
        </p:nvSpPr>
        <p:spPr bwMode="auto">
          <a:xfrm>
            <a:off x="666750" y="1489075"/>
            <a:ext cx="3970338" cy="341313"/>
          </a:xfrm>
          <a:prstGeom prst="rect">
            <a:avLst/>
          </a:prstGeom>
          <a:noFill/>
          <a:ln w="9525">
            <a:noFill/>
            <a:miter lim="800000"/>
            <a:headEnd/>
            <a:tailEnd/>
          </a:ln>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25607" name="AutoShape 7"/>
          <p:cNvSpPr>
            <a:spLocks noChangeArrowheads="1"/>
          </p:cNvSpPr>
          <p:nvPr/>
        </p:nvSpPr>
        <p:spPr bwMode="auto">
          <a:xfrm flipH="1">
            <a:off x="2627313" y="0"/>
            <a:ext cx="6516687" cy="5715000"/>
          </a:xfrm>
          <a:prstGeom prst="rtTriangle">
            <a:avLst/>
          </a:prstGeom>
          <a:solidFill>
            <a:schemeClr val="tx1">
              <a:lumMod val="8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08" name="AutoShape 8"/>
          <p:cNvSpPr>
            <a:spLocks noChangeArrowheads="1"/>
          </p:cNvSpPr>
          <p:nvPr/>
        </p:nvSpPr>
        <p:spPr bwMode="auto">
          <a:xfrm flipV="1">
            <a:off x="0" y="0"/>
            <a:ext cx="9144000" cy="5715000"/>
          </a:xfrm>
          <a:prstGeom prst="rtTriangle">
            <a:avLst/>
          </a:prstGeom>
          <a:solidFill>
            <a:schemeClr val="tx1">
              <a:lumMod val="8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09" name="AutoShape 9"/>
          <p:cNvSpPr>
            <a:spLocks noChangeArrowheads="1"/>
          </p:cNvSpPr>
          <p:nvPr/>
        </p:nvSpPr>
        <p:spPr bwMode="auto">
          <a:xfrm flipH="1">
            <a:off x="0" y="0"/>
            <a:ext cx="9144000" cy="5715000"/>
          </a:xfrm>
          <a:prstGeom prst="rtTriangle">
            <a:avLst/>
          </a:prstGeom>
          <a:solidFill>
            <a:schemeClr val="tx1">
              <a:lumMod val="7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0" name="AutoShape 10"/>
          <p:cNvSpPr>
            <a:spLocks noChangeArrowheads="1"/>
          </p:cNvSpPr>
          <p:nvPr/>
        </p:nvSpPr>
        <p:spPr bwMode="auto">
          <a:xfrm flipV="1">
            <a:off x="0" y="0"/>
            <a:ext cx="9144000" cy="4117975"/>
          </a:xfrm>
          <a:prstGeom prst="rtTriangle">
            <a:avLst/>
          </a:prstGeom>
          <a:solidFill>
            <a:schemeClr val="tx1">
              <a:lumMod val="7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1" name="AutoShape 11"/>
          <p:cNvSpPr>
            <a:spLocks noChangeArrowheads="1"/>
          </p:cNvSpPr>
          <p:nvPr/>
        </p:nvSpPr>
        <p:spPr bwMode="auto">
          <a:xfrm flipH="1">
            <a:off x="4284663" y="0"/>
            <a:ext cx="4859337" cy="5715000"/>
          </a:xfrm>
          <a:prstGeom prst="rtTriangle">
            <a:avLst/>
          </a:prstGeom>
          <a:solidFill>
            <a:schemeClr val="tx1">
              <a:lumMod val="6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2" name="AutoShape 12"/>
          <p:cNvSpPr>
            <a:spLocks noChangeArrowheads="1"/>
          </p:cNvSpPr>
          <p:nvPr/>
        </p:nvSpPr>
        <p:spPr bwMode="auto">
          <a:xfrm flipV="1">
            <a:off x="0" y="0"/>
            <a:ext cx="9144000" cy="2917825"/>
          </a:xfrm>
          <a:prstGeom prst="rtTriangle">
            <a:avLst/>
          </a:prstGeom>
          <a:solidFill>
            <a:schemeClr val="tx1">
              <a:lumMod val="6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3" name="AutoShape 13"/>
          <p:cNvSpPr>
            <a:spLocks noChangeArrowheads="1"/>
          </p:cNvSpPr>
          <p:nvPr/>
        </p:nvSpPr>
        <p:spPr bwMode="auto">
          <a:xfrm flipH="1">
            <a:off x="5867400" y="0"/>
            <a:ext cx="3276600" cy="5715000"/>
          </a:xfrm>
          <a:prstGeom prst="rtTriangle">
            <a:avLst/>
          </a:prstGeom>
          <a:solidFill>
            <a:schemeClr val="tx1">
              <a:lumMod val="50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5614" name="AutoShape 14"/>
          <p:cNvSpPr>
            <a:spLocks noChangeArrowheads="1"/>
          </p:cNvSpPr>
          <p:nvPr/>
        </p:nvSpPr>
        <p:spPr bwMode="auto">
          <a:xfrm flipV="1">
            <a:off x="0" y="0"/>
            <a:ext cx="9144000" cy="1897063"/>
          </a:xfrm>
          <a:prstGeom prst="rtTriangle">
            <a:avLst/>
          </a:prstGeom>
          <a:solidFill>
            <a:schemeClr val="tx1">
              <a:lumMod val="50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5615" name="AutoShape 15"/>
          <p:cNvSpPr>
            <a:spLocks noChangeArrowheads="1"/>
          </p:cNvSpPr>
          <p:nvPr/>
        </p:nvSpPr>
        <p:spPr bwMode="auto">
          <a:xfrm flipH="1">
            <a:off x="7235825" y="0"/>
            <a:ext cx="1908175" cy="5715000"/>
          </a:xfrm>
          <a:prstGeom prst="rtTriangle">
            <a:avLst/>
          </a:prstGeom>
          <a:solidFill>
            <a:schemeClr val="bg1">
              <a:lumMod val="65000"/>
              <a:lumOff val="35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5616" name="AutoShape 16"/>
          <p:cNvSpPr>
            <a:spLocks noChangeArrowheads="1"/>
          </p:cNvSpPr>
          <p:nvPr/>
        </p:nvSpPr>
        <p:spPr bwMode="auto">
          <a:xfrm flipV="1">
            <a:off x="0" y="0"/>
            <a:ext cx="9144000" cy="1057275"/>
          </a:xfrm>
          <a:prstGeom prst="rtTriangle">
            <a:avLst/>
          </a:prstGeom>
          <a:solidFill>
            <a:schemeClr val="bg1">
              <a:lumMod val="65000"/>
              <a:lumOff val="35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48145" name="Rectangle 17"/>
          <p:cNvSpPr>
            <a:spLocks noChangeArrowheads="1"/>
          </p:cNvSpPr>
          <p:nvPr/>
        </p:nvSpPr>
        <p:spPr bwMode="auto">
          <a:xfrm>
            <a:off x="1476375" y="4945747"/>
            <a:ext cx="5660524"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Felipe VI con 18 años, poco antes de embarcar en el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Sebastián Elcano en diciembre de 1986.</a:t>
            </a:r>
          </a:p>
        </p:txBody>
      </p:sp>
    </p:spTree>
  </p:cSld>
  <p:clrMapOvr>
    <a:masterClrMapping/>
  </p:clrMapOvr>
  <mc:AlternateContent xmlns:mc="http://schemas.openxmlformats.org/markup-compatibility/2006" xmlns:p14="http://schemas.microsoft.com/office/powerpoint/2010/main">
    <mc:Choice Requires="p14">
      <p:transition spd="slow" p14:dur="2250" advTm="15000">
        <p14:flythrough/>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8" fill="hold" grpId="0" nodeType="withEffect">
                                  <p:stCondLst>
                                    <p:cond delay="0"/>
                                  </p:stCondLst>
                                  <p:childTnLst>
                                    <p:animEffect transition="out" filter="wipe(left)">
                                      <p:cBhvr>
                                        <p:cTn id="6" dur="3000"/>
                                        <p:tgtEl>
                                          <p:spTgt spid="25615"/>
                                        </p:tgtEl>
                                      </p:cBhvr>
                                    </p:animEffect>
                                    <p:set>
                                      <p:cBhvr>
                                        <p:cTn id="7" dur="1" fill="hold">
                                          <p:stCondLst>
                                            <p:cond delay="2999"/>
                                          </p:stCondLst>
                                        </p:cTn>
                                        <p:tgtEl>
                                          <p:spTgt spid="25615"/>
                                        </p:tgtEl>
                                        <p:attrNameLst>
                                          <p:attrName>style.visibility</p:attrName>
                                        </p:attrNameLst>
                                      </p:cBhvr>
                                      <p:to>
                                        <p:strVal val="hidden"/>
                                      </p:to>
                                    </p:set>
                                  </p:childTnLst>
                                </p:cTn>
                              </p:par>
                              <p:par>
                                <p:cTn id="8" presetID="22" presetClass="exit" presetSubtype="8" fill="hold" grpId="0" nodeType="withEffect">
                                  <p:stCondLst>
                                    <p:cond delay="0"/>
                                  </p:stCondLst>
                                  <p:childTnLst>
                                    <p:animEffect transition="out" filter="wipe(left)">
                                      <p:cBhvr>
                                        <p:cTn id="9" dur="3000"/>
                                        <p:tgtEl>
                                          <p:spTgt spid="25613"/>
                                        </p:tgtEl>
                                      </p:cBhvr>
                                    </p:animEffect>
                                    <p:set>
                                      <p:cBhvr>
                                        <p:cTn id="10" dur="1" fill="hold">
                                          <p:stCondLst>
                                            <p:cond delay="2999"/>
                                          </p:stCondLst>
                                        </p:cTn>
                                        <p:tgtEl>
                                          <p:spTgt spid="25613"/>
                                        </p:tgtEl>
                                        <p:attrNameLst>
                                          <p:attrName>style.visibility</p:attrName>
                                        </p:attrNameLst>
                                      </p:cBhvr>
                                      <p:to>
                                        <p:strVal val="hidden"/>
                                      </p:to>
                                    </p:set>
                                  </p:childTnLst>
                                </p:cTn>
                              </p:par>
                              <p:par>
                                <p:cTn id="11" presetID="22" presetClass="exit" presetSubtype="8" fill="hold" grpId="0" nodeType="withEffect">
                                  <p:stCondLst>
                                    <p:cond delay="0"/>
                                  </p:stCondLst>
                                  <p:childTnLst>
                                    <p:animEffect transition="out" filter="wipe(left)">
                                      <p:cBhvr>
                                        <p:cTn id="12" dur="3000"/>
                                        <p:tgtEl>
                                          <p:spTgt spid="25611"/>
                                        </p:tgtEl>
                                      </p:cBhvr>
                                    </p:animEffect>
                                    <p:set>
                                      <p:cBhvr>
                                        <p:cTn id="13" dur="1" fill="hold">
                                          <p:stCondLst>
                                            <p:cond delay="2999"/>
                                          </p:stCondLst>
                                        </p:cTn>
                                        <p:tgtEl>
                                          <p:spTgt spid="25611"/>
                                        </p:tgtEl>
                                        <p:attrNameLst>
                                          <p:attrName>style.visibility</p:attrName>
                                        </p:attrNameLst>
                                      </p:cBhvr>
                                      <p:to>
                                        <p:strVal val="hidden"/>
                                      </p:to>
                                    </p:set>
                                  </p:childTnLst>
                                </p:cTn>
                              </p:par>
                              <p:par>
                                <p:cTn id="14" presetID="22" presetClass="exit" presetSubtype="8" fill="hold" grpId="0" nodeType="withEffect">
                                  <p:stCondLst>
                                    <p:cond delay="0"/>
                                  </p:stCondLst>
                                  <p:childTnLst>
                                    <p:animEffect transition="out" filter="wipe(left)">
                                      <p:cBhvr>
                                        <p:cTn id="15" dur="3000"/>
                                        <p:tgtEl>
                                          <p:spTgt spid="25609"/>
                                        </p:tgtEl>
                                      </p:cBhvr>
                                    </p:animEffect>
                                    <p:set>
                                      <p:cBhvr>
                                        <p:cTn id="16" dur="1" fill="hold">
                                          <p:stCondLst>
                                            <p:cond delay="2999"/>
                                          </p:stCondLst>
                                        </p:cTn>
                                        <p:tgtEl>
                                          <p:spTgt spid="25609"/>
                                        </p:tgtEl>
                                        <p:attrNameLst>
                                          <p:attrName>style.visibility</p:attrName>
                                        </p:attrNameLst>
                                      </p:cBhvr>
                                      <p:to>
                                        <p:strVal val="hidden"/>
                                      </p:to>
                                    </p:set>
                                  </p:childTnLst>
                                </p:cTn>
                              </p:par>
                              <p:par>
                                <p:cTn id="17" presetID="22" presetClass="exit" presetSubtype="8" fill="hold" grpId="0" nodeType="withEffect">
                                  <p:stCondLst>
                                    <p:cond delay="0"/>
                                  </p:stCondLst>
                                  <p:childTnLst>
                                    <p:animEffect transition="out" filter="wipe(left)">
                                      <p:cBhvr>
                                        <p:cTn id="18" dur="3000"/>
                                        <p:tgtEl>
                                          <p:spTgt spid="25607"/>
                                        </p:tgtEl>
                                      </p:cBhvr>
                                    </p:animEffect>
                                    <p:set>
                                      <p:cBhvr>
                                        <p:cTn id="19" dur="1" fill="hold">
                                          <p:stCondLst>
                                            <p:cond delay="2999"/>
                                          </p:stCondLst>
                                        </p:cTn>
                                        <p:tgtEl>
                                          <p:spTgt spid="25607"/>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5608"/>
                                        </p:tgtEl>
                                      </p:cBhvr>
                                    </p:animEffect>
                                    <p:set>
                                      <p:cBhvr>
                                        <p:cTn id="22" dur="1" fill="hold">
                                          <p:stCondLst>
                                            <p:cond delay="2999"/>
                                          </p:stCondLst>
                                        </p:cTn>
                                        <p:tgtEl>
                                          <p:spTgt spid="25608"/>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5610"/>
                                        </p:tgtEl>
                                      </p:cBhvr>
                                    </p:animEffect>
                                    <p:set>
                                      <p:cBhvr>
                                        <p:cTn id="25" dur="1" fill="hold">
                                          <p:stCondLst>
                                            <p:cond delay="2999"/>
                                          </p:stCondLst>
                                        </p:cTn>
                                        <p:tgtEl>
                                          <p:spTgt spid="25610"/>
                                        </p:tgtEl>
                                        <p:attrNameLst>
                                          <p:attrName>style.visibility</p:attrName>
                                        </p:attrNameLst>
                                      </p:cBhvr>
                                      <p:to>
                                        <p:strVal val="hidden"/>
                                      </p:to>
                                    </p:set>
                                  </p:childTnLst>
                                </p:cTn>
                              </p:par>
                              <p:par>
                                <p:cTn id="26" presetID="22" presetClass="exit" presetSubtype="4" fill="hold" grpId="1" nodeType="withEffect">
                                  <p:stCondLst>
                                    <p:cond delay="0"/>
                                  </p:stCondLst>
                                  <p:childTnLst>
                                    <p:animEffect transition="out" filter="wipe(down)">
                                      <p:cBhvr>
                                        <p:cTn id="27" dur="3000"/>
                                        <p:tgtEl>
                                          <p:spTgt spid="25610"/>
                                        </p:tgtEl>
                                      </p:cBhvr>
                                    </p:animEffect>
                                    <p:set>
                                      <p:cBhvr>
                                        <p:cTn id="28" dur="1" fill="hold">
                                          <p:stCondLst>
                                            <p:cond delay="2999"/>
                                          </p:stCondLst>
                                        </p:cTn>
                                        <p:tgtEl>
                                          <p:spTgt spid="25610"/>
                                        </p:tgtEl>
                                        <p:attrNameLst>
                                          <p:attrName>style.visibility</p:attrName>
                                        </p:attrNameLst>
                                      </p:cBhvr>
                                      <p:to>
                                        <p:strVal val="hidden"/>
                                      </p:to>
                                    </p:set>
                                  </p:childTnLst>
                                </p:cTn>
                              </p:par>
                              <p:par>
                                <p:cTn id="29" presetID="22" presetClass="exit" presetSubtype="4" fill="hold" grpId="0" nodeType="withEffect">
                                  <p:stCondLst>
                                    <p:cond delay="0"/>
                                  </p:stCondLst>
                                  <p:childTnLst>
                                    <p:animEffect transition="out" filter="wipe(down)">
                                      <p:cBhvr>
                                        <p:cTn id="30" dur="3000"/>
                                        <p:tgtEl>
                                          <p:spTgt spid="25612"/>
                                        </p:tgtEl>
                                      </p:cBhvr>
                                    </p:animEffect>
                                    <p:set>
                                      <p:cBhvr>
                                        <p:cTn id="31" dur="1" fill="hold">
                                          <p:stCondLst>
                                            <p:cond delay="2999"/>
                                          </p:stCondLst>
                                        </p:cTn>
                                        <p:tgtEl>
                                          <p:spTgt spid="25612"/>
                                        </p:tgtEl>
                                        <p:attrNameLst>
                                          <p:attrName>style.visibility</p:attrName>
                                        </p:attrNameLst>
                                      </p:cBhvr>
                                      <p:to>
                                        <p:strVal val="hidden"/>
                                      </p:to>
                                    </p:set>
                                  </p:childTnLst>
                                </p:cTn>
                              </p:par>
                              <p:par>
                                <p:cTn id="32" presetID="22" presetClass="exit" presetSubtype="4" fill="hold" grpId="0" nodeType="withEffect">
                                  <p:stCondLst>
                                    <p:cond delay="0"/>
                                  </p:stCondLst>
                                  <p:childTnLst>
                                    <p:animEffect transition="out" filter="wipe(down)">
                                      <p:cBhvr>
                                        <p:cTn id="33" dur="3000"/>
                                        <p:tgtEl>
                                          <p:spTgt spid="25614"/>
                                        </p:tgtEl>
                                      </p:cBhvr>
                                    </p:animEffect>
                                    <p:set>
                                      <p:cBhvr>
                                        <p:cTn id="34" dur="1" fill="hold">
                                          <p:stCondLst>
                                            <p:cond delay="2999"/>
                                          </p:stCondLst>
                                        </p:cTn>
                                        <p:tgtEl>
                                          <p:spTgt spid="25614"/>
                                        </p:tgtEl>
                                        <p:attrNameLst>
                                          <p:attrName>style.visibility</p:attrName>
                                        </p:attrNameLst>
                                      </p:cBhvr>
                                      <p:to>
                                        <p:strVal val="hidden"/>
                                      </p:to>
                                    </p:set>
                                  </p:childTnLst>
                                </p:cTn>
                              </p:par>
                              <p:par>
                                <p:cTn id="35" presetID="22" presetClass="exit" presetSubtype="4" fill="hold" grpId="0" nodeType="withEffect">
                                  <p:stCondLst>
                                    <p:cond delay="0"/>
                                  </p:stCondLst>
                                  <p:childTnLst>
                                    <p:animEffect transition="out" filter="wipe(down)">
                                      <p:cBhvr>
                                        <p:cTn id="36" dur="3000"/>
                                        <p:tgtEl>
                                          <p:spTgt spid="25616"/>
                                        </p:tgtEl>
                                      </p:cBhvr>
                                    </p:animEffect>
                                    <p:set>
                                      <p:cBhvr>
                                        <p:cTn id="37" dur="1" fill="hold">
                                          <p:stCondLst>
                                            <p:cond delay="2999"/>
                                          </p:stCondLst>
                                        </p:cTn>
                                        <p:tgtEl>
                                          <p:spTgt spid="25616"/>
                                        </p:tgtEl>
                                        <p:attrNameLst>
                                          <p:attrName>style.visibility</p:attrName>
                                        </p:attrNameLst>
                                      </p:cBhvr>
                                      <p:to>
                                        <p:strVal val="hidden"/>
                                      </p:to>
                                    </p:set>
                                  </p:childTnLst>
                                </p:cTn>
                              </p:par>
                              <p:par>
                                <p:cTn id="38" presetID="2" presetClass="entr" presetSubtype="12" fill="hold" nodeType="withEffect">
                                  <p:stCondLst>
                                    <p:cond delay="0"/>
                                  </p:stCondLst>
                                  <p:childTnLst>
                                    <p:set>
                                      <p:cBhvr>
                                        <p:cTn id="39" dur="1" fill="hold">
                                          <p:stCondLst>
                                            <p:cond delay="0"/>
                                          </p:stCondLst>
                                        </p:cTn>
                                        <p:tgtEl>
                                          <p:spTgt spid="18436"/>
                                        </p:tgtEl>
                                        <p:attrNameLst>
                                          <p:attrName>style.visibility</p:attrName>
                                        </p:attrNameLst>
                                      </p:cBhvr>
                                      <p:to>
                                        <p:strVal val="visible"/>
                                      </p:to>
                                    </p:set>
                                    <p:anim calcmode="lin" valueType="num">
                                      <p:cBhvr additive="base">
                                        <p:cTn id="40" dur="3000" fill="hold"/>
                                        <p:tgtEl>
                                          <p:spTgt spid="18436"/>
                                        </p:tgtEl>
                                        <p:attrNameLst>
                                          <p:attrName>ppt_x</p:attrName>
                                        </p:attrNameLst>
                                      </p:cBhvr>
                                      <p:tavLst>
                                        <p:tav tm="0">
                                          <p:val>
                                            <p:strVal val="0-#ppt_w/2"/>
                                          </p:val>
                                        </p:tav>
                                        <p:tav tm="100000">
                                          <p:val>
                                            <p:strVal val="#ppt_x"/>
                                          </p:val>
                                        </p:tav>
                                      </p:tavLst>
                                    </p:anim>
                                    <p:anim calcmode="lin" valueType="num">
                                      <p:cBhvr additive="base">
                                        <p:cTn id="41" dur="3000" fill="hold"/>
                                        <p:tgtEl>
                                          <p:spTgt spid="18436"/>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48145"/>
                                        </p:tgtEl>
                                        <p:attrNameLst>
                                          <p:attrName>style.visibility</p:attrName>
                                        </p:attrNameLst>
                                      </p:cBhvr>
                                      <p:to>
                                        <p:strVal val="visible"/>
                                      </p:to>
                                    </p:set>
                                    <p:animEffect transition="in" filter="fade">
                                      <p:cBhvr>
                                        <p:cTn id="45" dur="1000"/>
                                        <p:tgtEl>
                                          <p:spTgt spid="48145"/>
                                        </p:tgtEl>
                                      </p:cBhvr>
                                    </p:animEffect>
                                    <p:anim calcmode="lin" valueType="num">
                                      <p:cBhvr>
                                        <p:cTn id="46" dur="1000" fill="hold"/>
                                        <p:tgtEl>
                                          <p:spTgt spid="48145"/>
                                        </p:tgtEl>
                                        <p:attrNameLst>
                                          <p:attrName>ppt_x</p:attrName>
                                        </p:attrNameLst>
                                      </p:cBhvr>
                                      <p:tavLst>
                                        <p:tav tm="0">
                                          <p:val>
                                            <p:strVal val="#ppt_x-.1"/>
                                          </p:val>
                                        </p:tav>
                                        <p:tav tm="100000">
                                          <p:val>
                                            <p:strVal val="#ppt_x"/>
                                          </p:val>
                                        </p:tav>
                                      </p:tavLst>
                                    </p:anim>
                                    <p:anim calcmode="lin" valueType="num">
                                      <p:cBhvr>
                                        <p:cTn id="47" dur="1000" fill="hold"/>
                                        <p:tgtEl>
                                          <p:spTgt spid="481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nimBg="1"/>
      <p:bldP spid="25608" grpId="0" animBg="1"/>
      <p:bldP spid="25609" grpId="0" animBg="1"/>
      <p:bldP spid="25610" grpId="0" animBg="1"/>
      <p:bldP spid="25610" grpId="1" animBg="1"/>
      <p:bldP spid="25611" grpId="0" animBg="1"/>
      <p:bldP spid="25612" grpId="0" animBg="1"/>
      <p:bldP spid="25613" grpId="0" animBg="1"/>
      <p:bldP spid="25614" grpId="0" animBg="1"/>
      <p:bldP spid="25615" grpId="0" animBg="1"/>
      <p:bldP spid="25616" grpId="0" animBg="1"/>
      <p:bldP spid="4814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6144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0484" name="Picture 5" descr="female-rufous-1-1024x768"/>
          <p:cNvPicPr>
            <a:picLocks noChangeAspect="1" noChangeArrowheads="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29703" name="AutoShape 7"/>
          <p:cNvSpPr>
            <a:spLocks noChangeArrowheads="1"/>
          </p:cNvSpPr>
          <p:nvPr/>
        </p:nvSpPr>
        <p:spPr bwMode="auto">
          <a:xfrm>
            <a:off x="1258888" y="0"/>
            <a:ext cx="6727825"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4" name="Rectangle 8"/>
          <p:cNvSpPr>
            <a:spLocks noChangeArrowheads="1"/>
          </p:cNvSpPr>
          <p:nvPr/>
        </p:nvSpPr>
        <p:spPr bwMode="auto">
          <a:xfrm>
            <a:off x="0" y="0"/>
            <a:ext cx="1241425"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5" name="Rectangle 9"/>
          <p:cNvSpPr>
            <a:spLocks noChangeArrowheads="1"/>
          </p:cNvSpPr>
          <p:nvPr/>
        </p:nvSpPr>
        <p:spPr bwMode="auto">
          <a:xfrm>
            <a:off x="7902575" y="0"/>
            <a:ext cx="1241425"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6" name="AutoShape 10"/>
          <p:cNvSpPr>
            <a:spLocks noChangeArrowheads="1"/>
          </p:cNvSpPr>
          <p:nvPr/>
        </p:nvSpPr>
        <p:spPr bwMode="auto">
          <a:xfrm flipH="1" flipV="1">
            <a:off x="1174750" y="0"/>
            <a:ext cx="6727825"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7" name="AutoShape 11"/>
          <p:cNvSpPr>
            <a:spLocks noChangeArrowheads="1"/>
          </p:cNvSpPr>
          <p:nvPr/>
        </p:nvSpPr>
        <p:spPr bwMode="auto">
          <a:xfrm>
            <a:off x="1241425" y="0"/>
            <a:ext cx="4699000"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9" name="AutoShape 13"/>
          <p:cNvSpPr>
            <a:spLocks noChangeArrowheads="1"/>
          </p:cNvSpPr>
          <p:nvPr/>
        </p:nvSpPr>
        <p:spPr bwMode="auto">
          <a:xfrm>
            <a:off x="1241425" y="0"/>
            <a:ext cx="3043238"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10" name="AutoShape 14"/>
          <p:cNvSpPr>
            <a:spLocks noChangeArrowheads="1"/>
          </p:cNvSpPr>
          <p:nvPr/>
        </p:nvSpPr>
        <p:spPr bwMode="auto">
          <a:xfrm>
            <a:off x="1241425" y="0"/>
            <a:ext cx="1530350"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49165" name="Rectangle 13"/>
          <p:cNvSpPr>
            <a:spLocks noChangeArrowheads="1"/>
          </p:cNvSpPr>
          <p:nvPr/>
        </p:nvSpPr>
        <p:spPr bwMode="auto">
          <a:xfrm>
            <a:off x="1403350" y="4945747"/>
            <a:ext cx="6186309"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Juan Pablo II pasea con zapatillas deportivas cerca de los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lagos de Covadonga (Asturias) el 21 de agosto de 1989.</a:t>
            </a:r>
          </a:p>
        </p:txBody>
      </p:sp>
    </p:spTree>
  </p:cSld>
  <p:clrMapOvr>
    <a:masterClrMapping/>
  </p:clrMapOvr>
  <mc:AlternateContent xmlns:mc="http://schemas.openxmlformats.org/markup-compatibility/2006">
    <mc:Choice xmlns:p14="http://schemas.microsoft.com/office/powerpoint/2010/main" Requires="p14">
      <p:transition spd="slow" p14:dur="2250" advTm="18000">
        <p14:flythrough hasBounce="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29704"/>
                                        </p:tgtEl>
                                        <p:attrNameLst>
                                          <p:attrName>ppt_x</p:attrName>
                                        </p:attrNameLst>
                                      </p:cBhvr>
                                      <p:tavLst>
                                        <p:tav tm="0">
                                          <p:val>
                                            <p:strVal val="ppt_x"/>
                                          </p:val>
                                        </p:tav>
                                        <p:tav tm="100000">
                                          <p:val>
                                            <p:strVal val="ppt_x-ppt_w/2"/>
                                          </p:val>
                                        </p:tav>
                                      </p:tavLst>
                                    </p:anim>
                                    <p:anim calcmode="lin" valueType="num">
                                      <p:cBhvr>
                                        <p:cTn id="7" dur="3000"/>
                                        <p:tgtEl>
                                          <p:spTgt spid="29704"/>
                                        </p:tgtEl>
                                        <p:attrNameLst>
                                          <p:attrName>ppt_y</p:attrName>
                                        </p:attrNameLst>
                                      </p:cBhvr>
                                      <p:tavLst>
                                        <p:tav tm="0">
                                          <p:val>
                                            <p:strVal val="ppt_y"/>
                                          </p:val>
                                        </p:tav>
                                        <p:tav tm="100000">
                                          <p:val>
                                            <p:strVal val="ppt_y"/>
                                          </p:val>
                                        </p:tav>
                                      </p:tavLst>
                                    </p:anim>
                                    <p:anim calcmode="lin" valueType="num">
                                      <p:cBhvr>
                                        <p:cTn id="8" dur="3000"/>
                                        <p:tgtEl>
                                          <p:spTgt spid="29704"/>
                                        </p:tgtEl>
                                        <p:attrNameLst>
                                          <p:attrName>ppt_w</p:attrName>
                                        </p:attrNameLst>
                                      </p:cBhvr>
                                      <p:tavLst>
                                        <p:tav tm="0">
                                          <p:val>
                                            <p:strVal val="ppt_w"/>
                                          </p:val>
                                        </p:tav>
                                        <p:tav tm="100000">
                                          <p:val>
                                            <p:fltVal val="0"/>
                                          </p:val>
                                        </p:tav>
                                      </p:tavLst>
                                    </p:anim>
                                    <p:anim calcmode="lin" valueType="num">
                                      <p:cBhvr>
                                        <p:cTn id="9" dur="3000"/>
                                        <p:tgtEl>
                                          <p:spTgt spid="29704"/>
                                        </p:tgtEl>
                                        <p:attrNameLst>
                                          <p:attrName>ppt_h</p:attrName>
                                        </p:attrNameLst>
                                      </p:cBhvr>
                                      <p:tavLst>
                                        <p:tav tm="0">
                                          <p:val>
                                            <p:strVal val="ppt_h"/>
                                          </p:val>
                                        </p:tav>
                                        <p:tav tm="100000">
                                          <p:val>
                                            <p:strVal val="ppt_h"/>
                                          </p:val>
                                        </p:tav>
                                      </p:tavLst>
                                    </p:anim>
                                    <p:set>
                                      <p:cBhvr>
                                        <p:cTn id="10" dur="1" fill="hold">
                                          <p:stCondLst>
                                            <p:cond delay="2999"/>
                                          </p:stCondLst>
                                        </p:cTn>
                                        <p:tgtEl>
                                          <p:spTgt spid="2970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9705"/>
                                        </p:tgtEl>
                                        <p:attrNameLst>
                                          <p:attrName>ppt_x</p:attrName>
                                        </p:attrNameLst>
                                      </p:cBhvr>
                                      <p:tavLst>
                                        <p:tav tm="0">
                                          <p:val>
                                            <p:strVal val="ppt_x"/>
                                          </p:val>
                                        </p:tav>
                                        <p:tav tm="100000">
                                          <p:val>
                                            <p:strVal val="ppt_x+ppt_w/2"/>
                                          </p:val>
                                        </p:tav>
                                      </p:tavLst>
                                    </p:anim>
                                    <p:anim calcmode="lin" valueType="num">
                                      <p:cBhvr>
                                        <p:cTn id="13" dur="3000"/>
                                        <p:tgtEl>
                                          <p:spTgt spid="29705"/>
                                        </p:tgtEl>
                                        <p:attrNameLst>
                                          <p:attrName>ppt_y</p:attrName>
                                        </p:attrNameLst>
                                      </p:cBhvr>
                                      <p:tavLst>
                                        <p:tav tm="0">
                                          <p:val>
                                            <p:strVal val="ppt_y"/>
                                          </p:val>
                                        </p:tav>
                                        <p:tav tm="100000">
                                          <p:val>
                                            <p:strVal val="ppt_y"/>
                                          </p:val>
                                        </p:tav>
                                      </p:tavLst>
                                    </p:anim>
                                    <p:anim calcmode="lin" valueType="num">
                                      <p:cBhvr>
                                        <p:cTn id="14" dur="3000"/>
                                        <p:tgtEl>
                                          <p:spTgt spid="29705"/>
                                        </p:tgtEl>
                                        <p:attrNameLst>
                                          <p:attrName>ppt_w</p:attrName>
                                        </p:attrNameLst>
                                      </p:cBhvr>
                                      <p:tavLst>
                                        <p:tav tm="0">
                                          <p:val>
                                            <p:strVal val="ppt_w"/>
                                          </p:val>
                                        </p:tav>
                                        <p:tav tm="100000">
                                          <p:val>
                                            <p:fltVal val="0"/>
                                          </p:val>
                                        </p:tav>
                                      </p:tavLst>
                                    </p:anim>
                                    <p:anim calcmode="lin" valueType="num">
                                      <p:cBhvr>
                                        <p:cTn id="15" dur="3000"/>
                                        <p:tgtEl>
                                          <p:spTgt spid="29705"/>
                                        </p:tgtEl>
                                        <p:attrNameLst>
                                          <p:attrName>ppt_h</p:attrName>
                                        </p:attrNameLst>
                                      </p:cBhvr>
                                      <p:tavLst>
                                        <p:tav tm="0">
                                          <p:val>
                                            <p:strVal val="ppt_h"/>
                                          </p:val>
                                        </p:tav>
                                        <p:tav tm="100000">
                                          <p:val>
                                            <p:strVal val="ppt_h"/>
                                          </p:val>
                                        </p:tav>
                                      </p:tavLst>
                                    </p:anim>
                                    <p:set>
                                      <p:cBhvr>
                                        <p:cTn id="16" dur="1" fill="hold">
                                          <p:stCondLst>
                                            <p:cond delay="2999"/>
                                          </p:stCondLst>
                                        </p:cTn>
                                        <p:tgtEl>
                                          <p:spTgt spid="2970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9706"/>
                                        </p:tgtEl>
                                        <p:attrNameLst>
                                          <p:attrName>ppt_x</p:attrName>
                                        </p:attrNameLst>
                                      </p:cBhvr>
                                      <p:tavLst>
                                        <p:tav tm="0">
                                          <p:val>
                                            <p:strVal val="ppt_x"/>
                                          </p:val>
                                        </p:tav>
                                        <p:tav tm="100000">
                                          <p:val>
                                            <p:strVal val="ppt_x+ppt_w/2"/>
                                          </p:val>
                                        </p:tav>
                                      </p:tavLst>
                                    </p:anim>
                                    <p:anim calcmode="lin" valueType="num">
                                      <p:cBhvr>
                                        <p:cTn id="19" dur="3000"/>
                                        <p:tgtEl>
                                          <p:spTgt spid="29706"/>
                                        </p:tgtEl>
                                        <p:attrNameLst>
                                          <p:attrName>ppt_y</p:attrName>
                                        </p:attrNameLst>
                                      </p:cBhvr>
                                      <p:tavLst>
                                        <p:tav tm="0">
                                          <p:val>
                                            <p:strVal val="ppt_y"/>
                                          </p:val>
                                        </p:tav>
                                        <p:tav tm="100000">
                                          <p:val>
                                            <p:strVal val="ppt_y"/>
                                          </p:val>
                                        </p:tav>
                                      </p:tavLst>
                                    </p:anim>
                                    <p:anim calcmode="lin" valueType="num">
                                      <p:cBhvr>
                                        <p:cTn id="20" dur="3000"/>
                                        <p:tgtEl>
                                          <p:spTgt spid="29706"/>
                                        </p:tgtEl>
                                        <p:attrNameLst>
                                          <p:attrName>ppt_w</p:attrName>
                                        </p:attrNameLst>
                                      </p:cBhvr>
                                      <p:tavLst>
                                        <p:tav tm="0">
                                          <p:val>
                                            <p:strVal val="ppt_w"/>
                                          </p:val>
                                        </p:tav>
                                        <p:tav tm="100000">
                                          <p:val>
                                            <p:fltVal val="0"/>
                                          </p:val>
                                        </p:tav>
                                      </p:tavLst>
                                    </p:anim>
                                    <p:anim calcmode="lin" valueType="num">
                                      <p:cBhvr>
                                        <p:cTn id="21" dur="3000"/>
                                        <p:tgtEl>
                                          <p:spTgt spid="29706"/>
                                        </p:tgtEl>
                                        <p:attrNameLst>
                                          <p:attrName>ppt_h</p:attrName>
                                        </p:attrNameLst>
                                      </p:cBhvr>
                                      <p:tavLst>
                                        <p:tav tm="0">
                                          <p:val>
                                            <p:strVal val="ppt_h"/>
                                          </p:val>
                                        </p:tav>
                                        <p:tav tm="100000">
                                          <p:val>
                                            <p:strVal val="ppt_h"/>
                                          </p:val>
                                        </p:tav>
                                      </p:tavLst>
                                    </p:anim>
                                    <p:set>
                                      <p:cBhvr>
                                        <p:cTn id="22" dur="1" fill="hold">
                                          <p:stCondLst>
                                            <p:cond delay="2999"/>
                                          </p:stCondLst>
                                        </p:cTn>
                                        <p:tgtEl>
                                          <p:spTgt spid="2970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9710"/>
                                        </p:tgtEl>
                                        <p:attrNameLst>
                                          <p:attrName>ppt_x</p:attrName>
                                        </p:attrNameLst>
                                      </p:cBhvr>
                                      <p:tavLst>
                                        <p:tav tm="0">
                                          <p:val>
                                            <p:strVal val="ppt_x"/>
                                          </p:val>
                                        </p:tav>
                                        <p:tav tm="100000">
                                          <p:val>
                                            <p:strVal val="ppt_x-ppt_w/2"/>
                                          </p:val>
                                        </p:tav>
                                      </p:tavLst>
                                    </p:anim>
                                    <p:anim calcmode="lin" valueType="num">
                                      <p:cBhvr>
                                        <p:cTn id="25" dur="3000"/>
                                        <p:tgtEl>
                                          <p:spTgt spid="29710"/>
                                        </p:tgtEl>
                                        <p:attrNameLst>
                                          <p:attrName>ppt_y</p:attrName>
                                        </p:attrNameLst>
                                      </p:cBhvr>
                                      <p:tavLst>
                                        <p:tav tm="0">
                                          <p:val>
                                            <p:strVal val="ppt_y"/>
                                          </p:val>
                                        </p:tav>
                                        <p:tav tm="100000">
                                          <p:val>
                                            <p:strVal val="ppt_y"/>
                                          </p:val>
                                        </p:tav>
                                      </p:tavLst>
                                    </p:anim>
                                    <p:anim calcmode="lin" valueType="num">
                                      <p:cBhvr>
                                        <p:cTn id="26" dur="3000"/>
                                        <p:tgtEl>
                                          <p:spTgt spid="29710"/>
                                        </p:tgtEl>
                                        <p:attrNameLst>
                                          <p:attrName>ppt_w</p:attrName>
                                        </p:attrNameLst>
                                      </p:cBhvr>
                                      <p:tavLst>
                                        <p:tav tm="0">
                                          <p:val>
                                            <p:strVal val="ppt_w"/>
                                          </p:val>
                                        </p:tav>
                                        <p:tav tm="100000">
                                          <p:val>
                                            <p:fltVal val="0"/>
                                          </p:val>
                                        </p:tav>
                                      </p:tavLst>
                                    </p:anim>
                                    <p:anim calcmode="lin" valueType="num">
                                      <p:cBhvr>
                                        <p:cTn id="27" dur="3000"/>
                                        <p:tgtEl>
                                          <p:spTgt spid="29710"/>
                                        </p:tgtEl>
                                        <p:attrNameLst>
                                          <p:attrName>ppt_h</p:attrName>
                                        </p:attrNameLst>
                                      </p:cBhvr>
                                      <p:tavLst>
                                        <p:tav tm="0">
                                          <p:val>
                                            <p:strVal val="ppt_h"/>
                                          </p:val>
                                        </p:tav>
                                        <p:tav tm="100000">
                                          <p:val>
                                            <p:strVal val="ppt_h"/>
                                          </p:val>
                                        </p:tav>
                                      </p:tavLst>
                                    </p:anim>
                                    <p:set>
                                      <p:cBhvr>
                                        <p:cTn id="28" dur="1" fill="hold">
                                          <p:stCondLst>
                                            <p:cond delay="2999"/>
                                          </p:stCondLst>
                                        </p:cTn>
                                        <p:tgtEl>
                                          <p:spTgt spid="2971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9709"/>
                                        </p:tgtEl>
                                        <p:attrNameLst>
                                          <p:attrName>ppt_x</p:attrName>
                                        </p:attrNameLst>
                                      </p:cBhvr>
                                      <p:tavLst>
                                        <p:tav tm="0">
                                          <p:val>
                                            <p:strVal val="ppt_x"/>
                                          </p:val>
                                        </p:tav>
                                        <p:tav tm="100000">
                                          <p:val>
                                            <p:strVal val="ppt_x-ppt_w/2"/>
                                          </p:val>
                                        </p:tav>
                                      </p:tavLst>
                                    </p:anim>
                                    <p:anim calcmode="lin" valueType="num">
                                      <p:cBhvr>
                                        <p:cTn id="31" dur="3000"/>
                                        <p:tgtEl>
                                          <p:spTgt spid="29709"/>
                                        </p:tgtEl>
                                        <p:attrNameLst>
                                          <p:attrName>ppt_y</p:attrName>
                                        </p:attrNameLst>
                                      </p:cBhvr>
                                      <p:tavLst>
                                        <p:tav tm="0">
                                          <p:val>
                                            <p:strVal val="ppt_y"/>
                                          </p:val>
                                        </p:tav>
                                        <p:tav tm="100000">
                                          <p:val>
                                            <p:strVal val="ppt_y"/>
                                          </p:val>
                                        </p:tav>
                                      </p:tavLst>
                                    </p:anim>
                                    <p:anim calcmode="lin" valueType="num">
                                      <p:cBhvr>
                                        <p:cTn id="32" dur="3000"/>
                                        <p:tgtEl>
                                          <p:spTgt spid="29709"/>
                                        </p:tgtEl>
                                        <p:attrNameLst>
                                          <p:attrName>ppt_w</p:attrName>
                                        </p:attrNameLst>
                                      </p:cBhvr>
                                      <p:tavLst>
                                        <p:tav tm="0">
                                          <p:val>
                                            <p:strVal val="ppt_w"/>
                                          </p:val>
                                        </p:tav>
                                        <p:tav tm="100000">
                                          <p:val>
                                            <p:fltVal val="0"/>
                                          </p:val>
                                        </p:tav>
                                      </p:tavLst>
                                    </p:anim>
                                    <p:anim calcmode="lin" valueType="num">
                                      <p:cBhvr>
                                        <p:cTn id="33" dur="3000"/>
                                        <p:tgtEl>
                                          <p:spTgt spid="29709"/>
                                        </p:tgtEl>
                                        <p:attrNameLst>
                                          <p:attrName>ppt_h</p:attrName>
                                        </p:attrNameLst>
                                      </p:cBhvr>
                                      <p:tavLst>
                                        <p:tav tm="0">
                                          <p:val>
                                            <p:strVal val="ppt_h"/>
                                          </p:val>
                                        </p:tav>
                                        <p:tav tm="100000">
                                          <p:val>
                                            <p:strVal val="ppt_h"/>
                                          </p:val>
                                        </p:tav>
                                      </p:tavLst>
                                    </p:anim>
                                    <p:set>
                                      <p:cBhvr>
                                        <p:cTn id="34" dur="1" fill="hold">
                                          <p:stCondLst>
                                            <p:cond delay="2999"/>
                                          </p:stCondLst>
                                        </p:cTn>
                                        <p:tgtEl>
                                          <p:spTgt spid="2970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9707"/>
                                        </p:tgtEl>
                                        <p:attrNameLst>
                                          <p:attrName>ppt_x</p:attrName>
                                        </p:attrNameLst>
                                      </p:cBhvr>
                                      <p:tavLst>
                                        <p:tav tm="0">
                                          <p:val>
                                            <p:strVal val="ppt_x"/>
                                          </p:val>
                                        </p:tav>
                                        <p:tav tm="100000">
                                          <p:val>
                                            <p:strVal val="ppt_x-ppt_w/2"/>
                                          </p:val>
                                        </p:tav>
                                      </p:tavLst>
                                    </p:anim>
                                    <p:anim calcmode="lin" valueType="num">
                                      <p:cBhvr>
                                        <p:cTn id="37" dur="3000"/>
                                        <p:tgtEl>
                                          <p:spTgt spid="29707"/>
                                        </p:tgtEl>
                                        <p:attrNameLst>
                                          <p:attrName>ppt_y</p:attrName>
                                        </p:attrNameLst>
                                      </p:cBhvr>
                                      <p:tavLst>
                                        <p:tav tm="0">
                                          <p:val>
                                            <p:strVal val="ppt_y"/>
                                          </p:val>
                                        </p:tav>
                                        <p:tav tm="100000">
                                          <p:val>
                                            <p:strVal val="ppt_y"/>
                                          </p:val>
                                        </p:tav>
                                      </p:tavLst>
                                    </p:anim>
                                    <p:anim calcmode="lin" valueType="num">
                                      <p:cBhvr>
                                        <p:cTn id="38" dur="3000"/>
                                        <p:tgtEl>
                                          <p:spTgt spid="29707"/>
                                        </p:tgtEl>
                                        <p:attrNameLst>
                                          <p:attrName>ppt_w</p:attrName>
                                        </p:attrNameLst>
                                      </p:cBhvr>
                                      <p:tavLst>
                                        <p:tav tm="0">
                                          <p:val>
                                            <p:strVal val="ppt_w"/>
                                          </p:val>
                                        </p:tav>
                                        <p:tav tm="100000">
                                          <p:val>
                                            <p:fltVal val="0"/>
                                          </p:val>
                                        </p:tav>
                                      </p:tavLst>
                                    </p:anim>
                                    <p:anim calcmode="lin" valueType="num">
                                      <p:cBhvr>
                                        <p:cTn id="39" dur="3000"/>
                                        <p:tgtEl>
                                          <p:spTgt spid="29707"/>
                                        </p:tgtEl>
                                        <p:attrNameLst>
                                          <p:attrName>ppt_h</p:attrName>
                                        </p:attrNameLst>
                                      </p:cBhvr>
                                      <p:tavLst>
                                        <p:tav tm="0">
                                          <p:val>
                                            <p:strVal val="ppt_h"/>
                                          </p:val>
                                        </p:tav>
                                        <p:tav tm="100000">
                                          <p:val>
                                            <p:strVal val="ppt_h"/>
                                          </p:val>
                                        </p:tav>
                                      </p:tavLst>
                                    </p:anim>
                                    <p:set>
                                      <p:cBhvr>
                                        <p:cTn id="40" dur="1" fill="hold">
                                          <p:stCondLst>
                                            <p:cond delay="2999"/>
                                          </p:stCondLst>
                                        </p:cTn>
                                        <p:tgtEl>
                                          <p:spTgt spid="2970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9703"/>
                                        </p:tgtEl>
                                        <p:attrNameLst>
                                          <p:attrName>ppt_x</p:attrName>
                                        </p:attrNameLst>
                                      </p:cBhvr>
                                      <p:tavLst>
                                        <p:tav tm="0">
                                          <p:val>
                                            <p:strVal val="ppt_x"/>
                                          </p:val>
                                        </p:tav>
                                        <p:tav tm="100000">
                                          <p:val>
                                            <p:strVal val="ppt_x-ppt_w/2"/>
                                          </p:val>
                                        </p:tav>
                                      </p:tavLst>
                                    </p:anim>
                                    <p:anim calcmode="lin" valueType="num">
                                      <p:cBhvr>
                                        <p:cTn id="43" dur="3000"/>
                                        <p:tgtEl>
                                          <p:spTgt spid="29703"/>
                                        </p:tgtEl>
                                        <p:attrNameLst>
                                          <p:attrName>ppt_y</p:attrName>
                                        </p:attrNameLst>
                                      </p:cBhvr>
                                      <p:tavLst>
                                        <p:tav tm="0">
                                          <p:val>
                                            <p:strVal val="ppt_y"/>
                                          </p:val>
                                        </p:tav>
                                        <p:tav tm="100000">
                                          <p:val>
                                            <p:strVal val="ppt_y"/>
                                          </p:val>
                                        </p:tav>
                                      </p:tavLst>
                                    </p:anim>
                                    <p:anim calcmode="lin" valueType="num">
                                      <p:cBhvr>
                                        <p:cTn id="44" dur="3000"/>
                                        <p:tgtEl>
                                          <p:spTgt spid="29703"/>
                                        </p:tgtEl>
                                        <p:attrNameLst>
                                          <p:attrName>ppt_w</p:attrName>
                                        </p:attrNameLst>
                                      </p:cBhvr>
                                      <p:tavLst>
                                        <p:tav tm="0">
                                          <p:val>
                                            <p:strVal val="ppt_w"/>
                                          </p:val>
                                        </p:tav>
                                        <p:tav tm="100000">
                                          <p:val>
                                            <p:fltVal val="0"/>
                                          </p:val>
                                        </p:tav>
                                      </p:tavLst>
                                    </p:anim>
                                    <p:anim calcmode="lin" valueType="num">
                                      <p:cBhvr>
                                        <p:cTn id="45" dur="3000"/>
                                        <p:tgtEl>
                                          <p:spTgt spid="29703"/>
                                        </p:tgtEl>
                                        <p:attrNameLst>
                                          <p:attrName>ppt_h</p:attrName>
                                        </p:attrNameLst>
                                      </p:cBhvr>
                                      <p:tavLst>
                                        <p:tav tm="0">
                                          <p:val>
                                            <p:strVal val="ppt_h"/>
                                          </p:val>
                                        </p:tav>
                                        <p:tav tm="100000">
                                          <p:val>
                                            <p:strVal val="ppt_h"/>
                                          </p:val>
                                        </p:tav>
                                      </p:tavLst>
                                    </p:anim>
                                    <p:set>
                                      <p:cBhvr>
                                        <p:cTn id="46" dur="1" fill="hold">
                                          <p:stCondLst>
                                            <p:cond delay="2999"/>
                                          </p:stCondLst>
                                        </p:cTn>
                                        <p:tgtEl>
                                          <p:spTgt spid="29703"/>
                                        </p:tgtEl>
                                        <p:attrNameLst>
                                          <p:attrName>style.visibility</p:attrName>
                                        </p:attrNameLst>
                                      </p:cBhvr>
                                      <p:to>
                                        <p:strVal val="hidden"/>
                                      </p:to>
                                    </p:set>
                                  </p:childTnLst>
                                </p:cTn>
                              </p:par>
                              <p:par>
                                <p:cTn id="47" presetID="17" presetClass="entr" presetSubtype="10" fill="hold" nodeType="withEffect">
                                  <p:stCondLst>
                                    <p:cond delay="0"/>
                                  </p:stCondLst>
                                  <p:childTnLst>
                                    <p:set>
                                      <p:cBhvr>
                                        <p:cTn id="48" dur="1" fill="hold">
                                          <p:stCondLst>
                                            <p:cond delay="0"/>
                                          </p:stCondLst>
                                        </p:cTn>
                                        <p:tgtEl>
                                          <p:spTgt spid="20484"/>
                                        </p:tgtEl>
                                        <p:attrNameLst>
                                          <p:attrName>style.visibility</p:attrName>
                                        </p:attrNameLst>
                                      </p:cBhvr>
                                      <p:to>
                                        <p:strVal val="visible"/>
                                      </p:to>
                                    </p:set>
                                    <p:anim calcmode="lin" valueType="num">
                                      <p:cBhvr>
                                        <p:cTn id="49" dur="3000" fill="hold"/>
                                        <p:tgtEl>
                                          <p:spTgt spid="20484"/>
                                        </p:tgtEl>
                                        <p:attrNameLst>
                                          <p:attrName>ppt_w</p:attrName>
                                        </p:attrNameLst>
                                      </p:cBhvr>
                                      <p:tavLst>
                                        <p:tav tm="0">
                                          <p:val>
                                            <p:fltVal val="0"/>
                                          </p:val>
                                        </p:tav>
                                        <p:tav tm="100000">
                                          <p:val>
                                            <p:strVal val="#ppt_w"/>
                                          </p:val>
                                        </p:tav>
                                      </p:tavLst>
                                    </p:anim>
                                    <p:anim calcmode="lin" valueType="num">
                                      <p:cBhvr>
                                        <p:cTn id="50" dur="3000" fill="hold"/>
                                        <p:tgtEl>
                                          <p:spTgt spid="20484"/>
                                        </p:tgtEl>
                                        <p:attrNameLst>
                                          <p:attrName>ppt_h</p:attrName>
                                        </p:attrNameLst>
                                      </p:cBhvr>
                                      <p:tavLst>
                                        <p:tav tm="0">
                                          <p:val>
                                            <p:strVal val="#ppt_h"/>
                                          </p:val>
                                        </p:tav>
                                        <p:tav tm="100000">
                                          <p:val>
                                            <p:strVal val="#ppt_h"/>
                                          </p:val>
                                        </p:tav>
                                      </p:tavLst>
                                    </p:anim>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49165"/>
                                        </p:tgtEl>
                                        <p:attrNameLst>
                                          <p:attrName>style.visibility</p:attrName>
                                        </p:attrNameLst>
                                      </p:cBhvr>
                                      <p:to>
                                        <p:strVal val="visible"/>
                                      </p:to>
                                    </p:set>
                                    <p:animEffect transition="in" filter="fade">
                                      <p:cBhvr>
                                        <p:cTn id="54" dur="1000"/>
                                        <p:tgtEl>
                                          <p:spTgt spid="49165"/>
                                        </p:tgtEl>
                                      </p:cBhvr>
                                    </p:animEffect>
                                    <p:anim calcmode="lin" valueType="num">
                                      <p:cBhvr>
                                        <p:cTn id="55" dur="1000" fill="hold"/>
                                        <p:tgtEl>
                                          <p:spTgt spid="49165"/>
                                        </p:tgtEl>
                                        <p:attrNameLst>
                                          <p:attrName>ppt_x</p:attrName>
                                        </p:attrNameLst>
                                      </p:cBhvr>
                                      <p:tavLst>
                                        <p:tav tm="0">
                                          <p:val>
                                            <p:strVal val="#ppt_x-.1"/>
                                          </p:val>
                                        </p:tav>
                                        <p:tav tm="100000">
                                          <p:val>
                                            <p:strVal val="#ppt_x"/>
                                          </p:val>
                                        </p:tav>
                                      </p:tavLst>
                                    </p:anim>
                                    <p:anim calcmode="lin" valueType="num">
                                      <p:cBhvr>
                                        <p:cTn id="56" dur="1000" fill="hold"/>
                                        <p:tgtEl>
                                          <p:spTgt spid="491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4" grpId="0" animBg="1"/>
      <p:bldP spid="29705" grpId="0" animBg="1"/>
      <p:bldP spid="29706" grpId="0" animBg="1"/>
      <p:bldP spid="29707" grpId="0" animBg="1"/>
      <p:bldP spid="29709" grpId="0" animBg="1"/>
      <p:bldP spid="29710" grpId="0" animBg="1"/>
      <p:bldP spid="4916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tumblr_mfpbm4jKaC1qjm81go1_1280.jpg"/>
          <p:cNvPicPr>
            <a:picLocks noChangeAspect="1"/>
          </p:cNvPicPr>
          <p:nvPr/>
        </p:nvPicPr>
        <p:blipFill>
          <a:blip r:embed="rId3" cstate="print"/>
          <a:srcRect/>
          <a:stretch>
            <a:fillRect/>
          </a:stretch>
        </p:blipFill>
        <p:spPr bwMode="auto">
          <a:xfrm>
            <a:off x="0" y="-166688"/>
            <a:ext cx="9144000" cy="6119813"/>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6">
              <a:lumMod val="40000"/>
              <a:lumOff val="60000"/>
              <a:alpha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0181" name="Rectangle 5"/>
          <p:cNvSpPr>
            <a:spLocks noChangeArrowheads="1"/>
          </p:cNvSpPr>
          <p:nvPr/>
        </p:nvSpPr>
        <p:spPr bwMode="auto">
          <a:xfrm>
            <a:off x="971550" y="4945747"/>
            <a:ext cx="7212231"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Fidel Castro se dirige a la prensa a su llegada a la segunda Cumbre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Iberoamericana, celebrada en Madrid, el 23 de julio de 1992.</a:t>
            </a:r>
          </a:p>
        </p:txBody>
      </p:sp>
    </p:spTree>
  </p:cSld>
  <p:clrMapOvr>
    <a:masterClrMapping/>
  </p:clrMapOvr>
  <mc:AlternateContent xmlns:mc="http://schemas.openxmlformats.org/markup-compatibility/2006" xmlns:p14="http://schemas.microsoft.com/office/powerpoint/2010/main">
    <mc:Choice Requires="p14">
      <p:transition spd="slow" p14:dur="2250" advTm="20000">
        <p:wheel spokes="1"/>
      </p:transition>
    </mc:Choice>
    <mc:Fallback xmlns="">
      <p:transition spd="slow" advTm="20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2/3*#ppt_w"/>
                                          </p:val>
                                        </p:tav>
                                        <p:tav tm="100000">
                                          <p:val>
                                            <p:strVal val="#ppt_w"/>
                                          </p:val>
                                        </p:tav>
                                      </p:tavLst>
                                    </p:anim>
                                    <p:anim calcmode="lin" valueType="num">
                                      <p:cBhvr>
                                        <p:cTn id="14" dur="2000" fill="hold"/>
                                        <p:tgtEl>
                                          <p:spTgt spid="5"/>
                                        </p:tgtEl>
                                        <p:attrNameLst>
                                          <p:attrName>ppt_h</p:attrName>
                                        </p:attrNameLst>
                                      </p:cBhvr>
                                      <p:tavLst>
                                        <p:tav tm="0">
                                          <p:val>
                                            <p:strVal val="2/3*#ppt_h"/>
                                          </p:val>
                                        </p:tav>
                                        <p:tav tm="100000">
                                          <p:val>
                                            <p:strVal val="#ppt_h"/>
                                          </p:val>
                                        </p:tav>
                                      </p:tavLst>
                                    </p:anim>
                                  </p:childTnLst>
                                </p:cTn>
                              </p:par>
                              <p:par>
                                <p:cTn id="15" presetID="6" presetClass="emph" presetSubtype="0" accel="50000" decel="50000" autoRev="1" fill="hold" nodeType="withEffect">
                                  <p:stCondLst>
                                    <p:cond delay="2000"/>
                                  </p:stCondLst>
                                  <p:childTnLst>
                                    <p:animScale>
                                      <p:cBhvr>
                                        <p:cTn id="16" dur="1000" fill="hold"/>
                                        <p:tgtEl>
                                          <p:spTgt spid="5"/>
                                        </p:tgtEl>
                                      </p:cBhvr>
                                      <p:by x="120000" y="120000"/>
                                    </p:animScale>
                                  </p:childTnLst>
                                </p:cTn>
                              </p:par>
                            </p:childTnLst>
                          </p:cTn>
                        </p:par>
                        <p:par>
                          <p:cTn id="17" fill="hold" nodeType="afterGroup">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0181"/>
                                        </p:tgtEl>
                                        <p:attrNameLst>
                                          <p:attrName>style.visibility</p:attrName>
                                        </p:attrNameLst>
                                      </p:cBhvr>
                                      <p:to>
                                        <p:strVal val="visible"/>
                                      </p:to>
                                    </p:set>
                                    <p:animEffect transition="in" filter="fade">
                                      <p:cBhvr>
                                        <p:cTn id="20" dur="1000"/>
                                        <p:tgtEl>
                                          <p:spTgt spid="50181"/>
                                        </p:tgtEl>
                                      </p:cBhvr>
                                    </p:animEffect>
                                    <p:anim calcmode="lin" valueType="num">
                                      <p:cBhvr>
                                        <p:cTn id="21" dur="1000" fill="hold"/>
                                        <p:tgtEl>
                                          <p:spTgt spid="50181"/>
                                        </p:tgtEl>
                                        <p:attrNameLst>
                                          <p:attrName>ppt_x</p:attrName>
                                        </p:attrNameLst>
                                      </p:cBhvr>
                                      <p:tavLst>
                                        <p:tav tm="0">
                                          <p:val>
                                            <p:strVal val="#ppt_x-.1"/>
                                          </p:val>
                                        </p:tav>
                                        <p:tav tm="100000">
                                          <p:val>
                                            <p:strVal val="#ppt_x"/>
                                          </p:val>
                                        </p:tav>
                                      </p:tavLst>
                                    </p:anim>
                                    <p:anim calcmode="lin" valueType="num">
                                      <p:cBhvr>
                                        <p:cTn id="22" dur="1000" fill="hold"/>
                                        <p:tgtEl>
                                          <p:spTgt spid="50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h5hu8yvAw1qjm81g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1714500" y="0"/>
            <a:ext cx="1857375"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3571875" y="0"/>
            <a:ext cx="192881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5435600" y="0"/>
            <a:ext cx="2001838"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7380288" y="0"/>
            <a:ext cx="1763712"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1209" name="Rectangle 9"/>
          <p:cNvSpPr>
            <a:spLocks noChangeArrowheads="1"/>
          </p:cNvSpPr>
          <p:nvPr/>
        </p:nvSpPr>
        <p:spPr bwMode="auto">
          <a:xfrm>
            <a:off x="1476375" y="4873516"/>
            <a:ext cx="5942652"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Mary Ellen Clark, durante la competición de salto de los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Juegos Olímpicos de Barcelona.</a:t>
            </a:r>
          </a:p>
        </p:txBody>
      </p:sp>
    </p:spTree>
  </p:cSld>
  <p:clrMapOvr>
    <a:masterClrMapping/>
  </p:clrMapOvr>
  <mc:AlternateContent xmlns:mc="http://schemas.openxmlformats.org/markup-compatibility/2006">
    <mc:Choice xmlns:p14="http://schemas.microsoft.com/office/powerpoint/2010/main" Requires="p14">
      <p:transition spd="slow" p14:dur="2250" advTm="15000">
        <p14:wheelReverse spokes="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1209"/>
                                        </p:tgtEl>
                                        <p:attrNameLst>
                                          <p:attrName>style.visibility</p:attrName>
                                        </p:attrNameLst>
                                      </p:cBhvr>
                                      <p:to>
                                        <p:strVal val="visible"/>
                                      </p:to>
                                    </p:set>
                                    <p:animEffect transition="in" filter="fade">
                                      <p:cBhvr>
                                        <p:cTn id="30" dur="1000"/>
                                        <p:tgtEl>
                                          <p:spTgt spid="51209"/>
                                        </p:tgtEl>
                                      </p:cBhvr>
                                    </p:animEffect>
                                    <p:anim calcmode="lin" valueType="num">
                                      <p:cBhvr>
                                        <p:cTn id="31" dur="1000" fill="hold"/>
                                        <p:tgtEl>
                                          <p:spTgt spid="51209"/>
                                        </p:tgtEl>
                                        <p:attrNameLst>
                                          <p:attrName>ppt_x</p:attrName>
                                        </p:attrNameLst>
                                      </p:cBhvr>
                                      <p:tavLst>
                                        <p:tav tm="0">
                                          <p:val>
                                            <p:strVal val="#ppt_x-.1"/>
                                          </p:val>
                                        </p:tav>
                                        <p:tav tm="100000">
                                          <p:val>
                                            <p:strVal val="#ppt_x"/>
                                          </p:val>
                                        </p:tav>
                                      </p:tavLst>
                                    </p:anim>
                                    <p:anim calcmode="lin" valueType="num">
                                      <p:cBhvr>
                                        <p:cTn id="32" dur="1000" fill="hold"/>
                                        <p:tgtEl>
                                          <p:spTgt spid="512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nicholson.jpg"/>
          <p:cNvPicPr>
            <a:picLocks noChangeAspect="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p:spPr>
      </p:pic>
      <p:sp>
        <p:nvSpPr>
          <p:cNvPr id="7" name="6 Rectángulo"/>
          <p:cNvSpPr/>
          <p:nvPr/>
        </p:nvSpPr>
        <p:spPr>
          <a:xfrm>
            <a:off x="539750" y="217488"/>
            <a:ext cx="928688" cy="51196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763713" y="1117600"/>
            <a:ext cx="928687" cy="422751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7667625" y="217488"/>
            <a:ext cx="928688" cy="51196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6516688" y="1117600"/>
            <a:ext cx="928687" cy="422751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2987675" y="1957388"/>
            <a:ext cx="928688" cy="33940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5364163" y="1957388"/>
            <a:ext cx="928687" cy="33940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4211638" y="3095625"/>
            <a:ext cx="860425" cy="226218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2235" name="Rectangle 11"/>
          <p:cNvSpPr>
            <a:spLocks noChangeArrowheads="1"/>
          </p:cNvSpPr>
          <p:nvPr/>
        </p:nvSpPr>
        <p:spPr bwMode="auto">
          <a:xfrm>
            <a:off x="1116013" y="4873625"/>
            <a:ext cx="7416800" cy="646113"/>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coche del entonces líder de la oposición José María Aznar tras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el atentado fallido de ETA el 19 de abril de 1995.</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18000">
        <p15:prstTrans prst="curtains"/>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7" presetClass="exit" presetSubtype="4"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1+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7" presetClass="exit" presetSubtype="1"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0-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1+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7" presetClass="exit" presetSubtype="1"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0-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7" presetClass="exit" presetSubtype="1"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0-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7" presetClass="exit" presetSubtype="4"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3" presetClass="entr" presetSubtype="1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par>
                                <p:cTn id="36" presetID="55"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p:val>
                                            <p:strVal val="#ppt_w*0.70"/>
                                          </p:val>
                                        </p:tav>
                                        <p:tav tm="100000">
                                          <p:val>
                                            <p:strVal val="#ppt_w"/>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animEffect transition="in" filter="fade">
                                      <p:cBhvr>
                                        <p:cTn id="40" dur="3000"/>
                                        <p:tgtEl>
                                          <p:spTgt spid="6"/>
                                        </p:tgtEl>
                                      </p:cBhvr>
                                    </p:animEffect>
                                  </p:childTnLst>
                                </p:cTn>
                              </p:par>
                            </p:childTnLst>
                          </p:cTn>
                        </p:par>
                        <p:par>
                          <p:cTn id="41" fill="hold" nodeType="afterGroup">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52235"/>
                                        </p:tgtEl>
                                        <p:attrNameLst>
                                          <p:attrName>style.visibility</p:attrName>
                                        </p:attrNameLst>
                                      </p:cBhvr>
                                      <p:to>
                                        <p:strVal val="visible"/>
                                      </p:to>
                                    </p:set>
                                    <p:animEffect transition="in" filter="fade">
                                      <p:cBhvr>
                                        <p:cTn id="44" dur="1000"/>
                                        <p:tgtEl>
                                          <p:spTgt spid="52235"/>
                                        </p:tgtEl>
                                      </p:cBhvr>
                                    </p:animEffect>
                                    <p:anim calcmode="lin" valueType="num">
                                      <p:cBhvr>
                                        <p:cTn id="45" dur="1000" fill="hold"/>
                                        <p:tgtEl>
                                          <p:spTgt spid="52235"/>
                                        </p:tgtEl>
                                        <p:attrNameLst>
                                          <p:attrName>ppt_x</p:attrName>
                                        </p:attrNameLst>
                                      </p:cBhvr>
                                      <p:tavLst>
                                        <p:tav tm="0">
                                          <p:val>
                                            <p:strVal val="#ppt_x-.1"/>
                                          </p:val>
                                        </p:tav>
                                        <p:tav tm="100000">
                                          <p:val>
                                            <p:strVal val="#ppt_x"/>
                                          </p:val>
                                        </p:tav>
                                      </p:tavLst>
                                    </p:anim>
                                    <p:anim calcmode="lin" valueType="num">
                                      <p:cBhvr>
                                        <p:cTn id="46" dur="1000" fill="hold"/>
                                        <p:tgtEl>
                                          <p:spTgt spid="522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1ptsAqlD1qjm81go1_1280.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5" name="4 Rectángulo"/>
          <p:cNvSpPr/>
          <p:nvPr/>
        </p:nvSpPr>
        <p:spPr>
          <a:xfrm>
            <a:off x="1714500" y="0"/>
            <a:ext cx="564356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7358063" y="0"/>
            <a:ext cx="1785937"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3255" name="Rectangle 7"/>
          <p:cNvSpPr>
            <a:spLocks noChangeArrowheads="1"/>
          </p:cNvSpPr>
          <p:nvPr/>
        </p:nvSpPr>
        <p:spPr bwMode="auto">
          <a:xfrm>
            <a:off x="684213" y="4945063"/>
            <a:ext cx="7991475" cy="64770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Manifestantes de Greenpeace protestan en Mallorca contra las pruebas </a:t>
            </a:r>
          </a:p>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nucleares del Gobierno francés de Chirac en septiembre de 1995.</a:t>
            </a:r>
          </a:p>
        </p:txBody>
      </p:sp>
    </p:spTree>
  </p:cSld>
  <p:clrMapOvr>
    <a:masterClrMapping/>
  </p:clrMapOvr>
  <mc:AlternateContent xmlns:mc="http://schemas.openxmlformats.org/markup-compatibility/2006" xmlns:p14="http://schemas.microsoft.com/office/powerpoint/2010/main">
    <mc:Choice Requires="p14">
      <p:transition spd="slow" p14:dur="2250" advTm="19000">
        <p:wipe/>
      </p:transition>
    </mc:Choice>
    <mc:Fallback xmlns="">
      <p:transition spd="slow" advTm="19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strVal val="ppt_h"/>
                                          </p:val>
                                        </p:tav>
                                      </p:tavLst>
                                    </p:anim>
                                    <p:set>
                                      <p:cBhvr>
                                        <p:cTn id="15" dur="1" fill="hold">
                                          <p:stCondLst>
                                            <p:cond delay="2999"/>
                                          </p:stCondLst>
                                        </p:cTn>
                                        <p:tgtEl>
                                          <p:spTgt spid="7"/>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3255"/>
                                        </p:tgtEl>
                                        <p:attrNameLst>
                                          <p:attrName>style.visibility</p:attrName>
                                        </p:attrNameLst>
                                      </p:cBhvr>
                                      <p:to>
                                        <p:strVal val="visible"/>
                                      </p:to>
                                    </p:set>
                                    <p:animEffect transition="in" filter="fade">
                                      <p:cBhvr>
                                        <p:cTn id="36" dur="1000"/>
                                        <p:tgtEl>
                                          <p:spTgt spid="53255"/>
                                        </p:tgtEl>
                                      </p:cBhvr>
                                    </p:animEffect>
                                    <p:anim calcmode="lin" valueType="num">
                                      <p:cBhvr>
                                        <p:cTn id="37" dur="1000" fill="hold"/>
                                        <p:tgtEl>
                                          <p:spTgt spid="53255"/>
                                        </p:tgtEl>
                                        <p:attrNameLst>
                                          <p:attrName>ppt_x</p:attrName>
                                        </p:attrNameLst>
                                      </p:cBhvr>
                                      <p:tavLst>
                                        <p:tav tm="0">
                                          <p:val>
                                            <p:strVal val="#ppt_x-.1"/>
                                          </p:val>
                                        </p:tav>
                                        <p:tav tm="100000">
                                          <p:val>
                                            <p:strVal val="#ppt_x"/>
                                          </p:val>
                                        </p:tav>
                                      </p:tavLst>
                                    </p:anim>
                                    <p:anim calcmode="lin" valueType="num">
                                      <p:cBhvr>
                                        <p:cTn id="38" dur="1000" fill="hold"/>
                                        <p:tgtEl>
                                          <p:spTgt spid="532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5ftx8vUO1qjm81go1_1280.jpg"/>
          <p:cNvPicPr>
            <a:picLocks noChangeAspect="1"/>
          </p:cNvPicPr>
          <p:nvPr/>
        </p:nvPicPr>
        <p:blipFill>
          <a:blip r:embed="rId2" cstate="print"/>
          <a:srcRect/>
          <a:stretch>
            <a:fillRect/>
          </a:stretch>
        </p:blipFill>
        <p:spPr bwMode="auto">
          <a:xfrm>
            <a:off x="0" y="-382588"/>
            <a:ext cx="9144000" cy="6480176"/>
          </a:xfrm>
          <a:prstGeom prst="rect">
            <a:avLst/>
          </a:prstGeom>
          <a:noFill/>
          <a:ln w="9525">
            <a:noFill/>
            <a:miter lim="800000"/>
            <a:headEnd/>
            <a:tailEnd/>
          </a:ln>
        </p:spPr>
      </p:pic>
      <p:sp>
        <p:nvSpPr>
          <p:cNvPr id="5" name="4 Triángulo rectángulo"/>
          <p:cNvSpPr/>
          <p:nvPr/>
        </p:nvSpPr>
        <p:spPr>
          <a:xfrm>
            <a:off x="0" y="0"/>
            <a:ext cx="37084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5651500" y="0"/>
            <a:ext cx="34925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1042988"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flipH="1">
            <a:off x="4643438" y="0"/>
            <a:ext cx="35290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2195513"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flipH="1">
            <a:off x="3635375" y="0"/>
            <a:ext cx="35290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a:off x="34194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Triángulo rectángulo"/>
          <p:cNvSpPr/>
          <p:nvPr/>
        </p:nvSpPr>
        <p:spPr>
          <a:xfrm flipH="1">
            <a:off x="23399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4284" name="Rectangle 12"/>
          <p:cNvSpPr>
            <a:spLocks noChangeArrowheads="1"/>
          </p:cNvSpPr>
          <p:nvPr/>
        </p:nvSpPr>
        <p:spPr bwMode="auto">
          <a:xfrm>
            <a:off x="395288" y="5161240"/>
            <a:ext cx="7891969" cy="369332"/>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ea typeface="Times New Roman" pitchFamily="18" charset="0"/>
              </a:rPr>
              <a:t>Votantes del Partido Popular celebran la victoria en las elecciones de 1996.</a:t>
            </a:r>
          </a:p>
        </p:txBody>
      </p:sp>
    </p:spTree>
  </p:cSld>
  <p:clrMapOvr>
    <a:masterClrMapping/>
  </p:clrMapOvr>
  <mc:AlternateContent xmlns:mc="http://schemas.openxmlformats.org/markup-compatibility/2006" xmlns:p14="http://schemas.microsoft.com/office/powerpoint/2010/main">
    <mc:Choice Requires="p14">
      <p:transition spd="slow" p14:dur="2250" advTm="15000">
        <p14:doors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15"/>
                                        </p:tgtEl>
                                      </p:cBhvr>
                                    </p:animEffect>
                                    <p:set>
                                      <p:cBhvr>
                                        <p:cTn id="25" dur="1" fill="hold">
                                          <p:stCondLst>
                                            <p:cond delay="2999"/>
                                          </p:stCondLst>
                                        </p:cTn>
                                        <p:tgtEl>
                                          <p:spTgt spid="1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3000"/>
                                        <p:tgtEl>
                                          <p:spTgt spid="4"/>
                                        </p:tgtEl>
                                      </p:cBhvr>
                                    </p:animEffect>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54284"/>
                                        </p:tgtEl>
                                        <p:attrNameLst>
                                          <p:attrName>style.visibility</p:attrName>
                                        </p:attrNameLst>
                                      </p:cBhvr>
                                      <p:to>
                                        <p:strVal val="visible"/>
                                      </p:to>
                                    </p:set>
                                    <p:animEffect transition="in" filter="fade">
                                      <p:cBhvr>
                                        <p:cTn id="39" dur="1000"/>
                                        <p:tgtEl>
                                          <p:spTgt spid="54284"/>
                                        </p:tgtEl>
                                      </p:cBhvr>
                                    </p:animEffect>
                                    <p:anim calcmode="lin" valueType="num">
                                      <p:cBhvr>
                                        <p:cTn id="40" dur="1000" fill="hold"/>
                                        <p:tgtEl>
                                          <p:spTgt spid="54284"/>
                                        </p:tgtEl>
                                        <p:attrNameLst>
                                          <p:attrName>ppt_x</p:attrName>
                                        </p:attrNameLst>
                                      </p:cBhvr>
                                      <p:tavLst>
                                        <p:tav tm="0">
                                          <p:val>
                                            <p:strVal val="#ppt_x-.1"/>
                                          </p:val>
                                        </p:tav>
                                        <p:tav tm="100000">
                                          <p:val>
                                            <p:strVal val="#ppt_x"/>
                                          </p:val>
                                        </p:tav>
                                      </p:tavLst>
                                    </p:anim>
                                    <p:anim calcmode="lin" valueType="num">
                                      <p:cBhvr>
                                        <p:cTn id="41" dur="1000" fill="hold"/>
                                        <p:tgtEl>
                                          <p:spTgt spid="542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2"/>
          <p:cNvSpPr>
            <a:spLocks noChangeArrowheads="1" noChangeShapeType="1" noTextEdit="1"/>
          </p:cNvSpPr>
          <p:nvPr/>
        </p:nvSpPr>
        <p:spPr bwMode="auto">
          <a:xfrm>
            <a:off x="1692275" y="157163"/>
            <a:ext cx="5903913" cy="828129"/>
          </a:xfrm>
          <a:prstGeom prst="rect">
            <a:avLst/>
          </a:prstGeom>
        </p:spPr>
        <p:txBody>
          <a:bodyPr wrap="none" fromWordArt="1">
            <a:prstTxWarp prst="textDeflateBottom">
              <a:avLst>
                <a:gd name="adj" fmla="val 5937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Música Enlazada:  </a:t>
            </a:r>
          </a:p>
        </p:txBody>
      </p:sp>
      <p:sp>
        <p:nvSpPr>
          <p:cNvPr id="71686" name="WordArt 6"/>
          <p:cNvSpPr>
            <a:spLocks noChangeArrowheads="1" noChangeShapeType="1" noTextEdit="1"/>
          </p:cNvSpPr>
          <p:nvPr/>
        </p:nvSpPr>
        <p:spPr bwMode="auto">
          <a:xfrm>
            <a:off x="2123729" y="4873724"/>
            <a:ext cx="4392488" cy="643533"/>
          </a:xfrm>
          <a:prstGeom prst="rect">
            <a:avLst/>
          </a:prstGeom>
        </p:spPr>
        <p:txBody>
          <a:bodyPr wrap="none" fromWordArt="1">
            <a:prstTxWarp prst="textPlain">
              <a:avLst>
                <a:gd name="adj" fmla="val 50791"/>
              </a:avLst>
            </a:prstTxWarp>
            <a:scene3d>
              <a:camera prst="perspectiveAbove"/>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Arial" charset="0"/>
              </a:rPr>
              <a:t>( André </a:t>
            </a:r>
            <a:r>
              <a:rPr lang="es-ES" sz="3600" i="1" kern="10" dirty="0" err="1">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Arial" charset="0"/>
              </a:rPr>
              <a:t>Rieu</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Arial" charset="0"/>
              </a:rPr>
              <a:t> )  </a:t>
            </a:r>
          </a:p>
        </p:txBody>
      </p:sp>
      <p:sp>
        <p:nvSpPr>
          <p:cNvPr id="7" name="WordArt 4"/>
          <p:cNvSpPr>
            <a:spLocks noChangeArrowheads="1" noChangeShapeType="1" noTextEdit="1"/>
          </p:cNvSpPr>
          <p:nvPr/>
        </p:nvSpPr>
        <p:spPr bwMode="auto">
          <a:xfrm>
            <a:off x="2051720" y="4153644"/>
            <a:ext cx="4464496" cy="648072"/>
          </a:xfrm>
          <a:prstGeom prst="rect">
            <a:avLst/>
          </a:prstGeom>
        </p:spPr>
        <p:txBody>
          <a:bodyPr wrap="none" fromWordArt="1">
            <a:prstTxWarp prst="textDeflate">
              <a:avLst/>
            </a:prstTxWarp>
            <a:scene3d>
              <a:camera prst="perspectiveAbove"/>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  </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cs typeface="Arial" charset="0"/>
              </a:rPr>
              <a:t>B a l a d e  p o u r  A d e l i n e </a:t>
            </a:r>
          </a:p>
        </p:txBody>
      </p:sp>
      <p:sp>
        <p:nvSpPr>
          <p:cNvPr id="8" name="WordArt 4"/>
          <p:cNvSpPr>
            <a:spLocks noChangeArrowheads="1" noChangeShapeType="1" noTextEdit="1"/>
          </p:cNvSpPr>
          <p:nvPr/>
        </p:nvSpPr>
        <p:spPr bwMode="auto">
          <a:xfrm>
            <a:off x="2108236" y="1326977"/>
            <a:ext cx="4392489" cy="648072"/>
          </a:xfrm>
          <a:prstGeom prst="rect">
            <a:avLst/>
          </a:prstGeom>
          <a:scene3d>
            <a:camera prst="perspectiveAbove"/>
            <a:lightRig rig="legacyNormal3" dir="b"/>
          </a:scene3d>
          <a:sp3d>
            <a:bevelT prst="angle"/>
          </a:sp3d>
        </p:spPr>
        <p:txBody>
          <a:bodyPr wrap="none" fromWordArt="1">
            <a:prstTxWarp prst="textDeflateBottom">
              <a:avLst>
                <a:gd name="adj" fmla="val 53508"/>
              </a:avLst>
            </a:prstTxWarp>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Títulos:  </a:t>
            </a:r>
          </a:p>
        </p:txBody>
      </p:sp>
      <p:sp>
        <p:nvSpPr>
          <p:cNvPr id="9" name="8 Rectángulo"/>
          <p:cNvSpPr/>
          <p:nvPr/>
        </p:nvSpPr>
        <p:spPr>
          <a:xfrm>
            <a:off x="1403648" y="1705372"/>
            <a:ext cx="5275996" cy="769441"/>
          </a:xfrm>
          <a:prstGeom prst="rect">
            <a:avLst/>
          </a:prstGeom>
          <a:noFill/>
        </p:spPr>
        <p:txBody>
          <a:bodyPr>
            <a:spAutoFit/>
            <a:scene3d>
              <a:camera prst="perspectiveAbove"/>
              <a:lightRig rig="threePt" dir="t"/>
            </a:scene3d>
            <a:sp3d extrusionH="57150">
              <a:bevelT w="38100" h="38100" prst="angle"/>
            </a:sp3d>
          </a:bodyPr>
          <a:lstStyle/>
          <a:p>
            <a:pPr algn="ctr">
              <a:defRPr/>
            </a:pPr>
            <a:r>
              <a:rPr lang="es-ES" sz="4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A Time </a:t>
            </a:r>
            <a:r>
              <a:rPr lang="es-ES" sz="44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For</a:t>
            </a:r>
            <a:r>
              <a:rPr lang="es-ES" sz="4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US </a:t>
            </a:r>
          </a:p>
        </p:txBody>
      </p:sp>
      <p:sp>
        <p:nvSpPr>
          <p:cNvPr id="10" name="9 Rectángulo"/>
          <p:cNvSpPr/>
          <p:nvPr/>
        </p:nvSpPr>
        <p:spPr>
          <a:xfrm>
            <a:off x="1835696" y="3217540"/>
            <a:ext cx="4937570" cy="769441"/>
          </a:xfrm>
          <a:prstGeom prst="rect">
            <a:avLst/>
          </a:prstGeom>
          <a:noFill/>
          <a:ln>
            <a:noFill/>
          </a:ln>
        </p:spPr>
        <p:txBody>
          <a:bodyPr wrap="none">
            <a:spAutoFit/>
            <a:scene3d>
              <a:camera prst="perspectiveAbove"/>
              <a:lightRig rig="soft" dir="tl">
                <a:rot lat="0" lon="0" rev="0"/>
              </a:lightRig>
            </a:scene3d>
            <a:sp3d extrusionH="57150" contourW="25400" prstMaterial="matte">
              <a:bevelT w="25400" h="55880" prst="coolSlant"/>
              <a:contourClr>
                <a:schemeClr val="accent2">
                  <a:tint val="20000"/>
                </a:schemeClr>
              </a:contourClr>
            </a:sp3d>
          </a:bodyPr>
          <a:lstStyle/>
          <a:p>
            <a:pPr algn="ctr">
              <a:defRPr/>
            </a:pPr>
            <a:r>
              <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Cerca de ti Señor</a:t>
            </a:r>
          </a:p>
        </p:txBody>
      </p:sp>
      <p:sp>
        <p:nvSpPr>
          <p:cNvPr id="11" name="10 Rectángulo"/>
          <p:cNvSpPr/>
          <p:nvPr/>
        </p:nvSpPr>
        <p:spPr>
          <a:xfrm>
            <a:off x="1979712" y="2395835"/>
            <a:ext cx="4680520" cy="821705"/>
          </a:xfrm>
          <a:prstGeom prst="rect">
            <a:avLst/>
          </a:prstGeom>
          <a:noFill/>
        </p:spPr>
        <p:txBody>
          <a:bodyPr wrap="none">
            <a:prstTxWarp prst="textDeflate">
              <a:avLst/>
            </a:prstTxWarp>
            <a:spAutoFit/>
            <a:scene3d>
              <a:camera prst="perspectiveAbove"/>
              <a:lightRig rig="threePt" dir="t"/>
            </a:scene3d>
            <a:sp3d extrusionH="57150">
              <a:bevelT w="38100" h="38100" prst="angle"/>
            </a:sp3d>
          </a:bodyPr>
          <a:lstStyle/>
          <a:p>
            <a:pPr algn="ctr">
              <a:defRPr/>
            </a:pPr>
            <a:r>
              <a:rPr lang="es-ES"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t>
            </a:r>
            <a:r>
              <a:rPr lang="es-ES" sz="4800" b="1" spc="300" dirty="0" err="1">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reflection blurRad="6350" stA="60000" endA="900" endPos="58000" dir="5400000" sy="-100000" algn="bl" rotWithShape="0"/>
                </a:effectLst>
              </a:rPr>
              <a:t>Memories</a:t>
            </a:r>
            <a:r>
              <a:rPr lang="es-ES" sz="48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reflection blurRad="6350" stA="60000" endA="900" endPos="58000" dir="5400000" sy="-100000" algn="bl" rotWithShape="0"/>
                </a:effectLst>
              </a:rPr>
              <a:t> </a:t>
            </a: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2000"/>
                                        <p:tgtEl>
                                          <p:spTgt spid="71682"/>
                                        </p:tgtEl>
                                      </p:cBhvr>
                                    </p:animEffect>
                                    <p:anim calcmode="lin" valueType="num">
                                      <p:cBhvr>
                                        <p:cTn id="8" dur="2000" fill="hold"/>
                                        <p:tgtEl>
                                          <p:spTgt spid="71682"/>
                                        </p:tgtEl>
                                        <p:attrNameLst>
                                          <p:attrName>ppt_x</p:attrName>
                                        </p:attrNameLst>
                                      </p:cBhvr>
                                      <p:tavLst>
                                        <p:tav tm="0">
                                          <p:val>
                                            <p:strVal val="#ppt_x"/>
                                          </p:val>
                                        </p:tav>
                                        <p:tav tm="100000">
                                          <p:val>
                                            <p:strVal val="#ppt_x"/>
                                          </p:val>
                                        </p:tav>
                                      </p:tavLst>
                                    </p:anim>
                                    <p:anim calcmode="lin" valueType="num">
                                      <p:cBhvr>
                                        <p:cTn id="9" dur="2000" fill="hold"/>
                                        <p:tgtEl>
                                          <p:spTgt spid="7168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7" presetClass="entr" presetSubtype="4" fill="hold" nodeType="after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23" presetClass="entr" presetSubtype="16" fill="hold" nodeType="afterEffect">
                                  <p:stCondLst>
                                    <p:cond delay="50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childTnLst>
                                </p:cTn>
                              </p:par>
                            </p:childTnLst>
                          </p:cTn>
                        </p:par>
                        <p:par>
                          <p:cTn id="24" fill="hold" nodeType="afterGroup">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11"/>
                                        </p:tgtEl>
                                        <p:attrNameLst>
                                          <p:attrName>style.visibility</p:attrName>
                                        </p:attrNameLst>
                                      </p:cBhvr>
                                      <p:to>
                                        <p:strVal val="visible"/>
                                      </p:to>
                                    </p:set>
                                    <p:anim calcmode="lin" valueType="num">
                                      <p:cBhvr>
                                        <p:cTn id="27" dur="2000" fill="hold"/>
                                        <p:tgtEl>
                                          <p:spTgt spid="11"/>
                                        </p:tgtEl>
                                        <p:attrNameLst>
                                          <p:attrName>ppt_w</p:attrName>
                                        </p:attrNameLst>
                                      </p:cBhvr>
                                      <p:tavLst>
                                        <p:tav tm="0">
                                          <p:val>
                                            <p:fltVal val="0"/>
                                          </p:val>
                                        </p:tav>
                                        <p:tav tm="100000">
                                          <p:val>
                                            <p:strVal val="#ppt_w"/>
                                          </p:val>
                                        </p:tav>
                                      </p:tavLst>
                                    </p:anim>
                                    <p:anim calcmode="lin" valueType="num">
                                      <p:cBhvr>
                                        <p:cTn id="28" dur="2000" fill="hold"/>
                                        <p:tgtEl>
                                          <p:spTgt spid="11"/>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53" presetClass="entr" presetSubtype="16" fill="hold" nodeType="after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2000" fill="hold"/>
                                        <p:tgtEl>
                                          <p:spTgt spid="10"/>
                                        </p:tgtEl>
                                        <p:attrNameLst>
                                          <p:attrName>ppt_w</p:attrName>
                                        </p:attrNameLst>
                                      </p:cBhvr>
                                      <p:tavLst>
                                        <p:tav tm="0">
                                          <p:val>
                                            <p:fltVal val="0"/>
                                          </p:val>
                                        </p:tav>
                                        <p:tav tm="100000">
                                          <p:val>
                                            <p:strVal val="#ppt_w"/>
                                          </p:val>
                                        </p:tav>
                                      </p:tavLst>
                                    </p:anim>
                                    <p:anim calcmode="lin" valueType="num">
                                      <p:cBhvr>
                                        <p:cTn id="33" dur="2000" fill="hold"/>
                                        <p:tgtEl>
                                          <p:spTgt spid="10"/>
                                        </p:tgtEl>
                                        <p:attrNameLst>
                                          <p:attrName>ppt_h</p:attrName>
                                        </p:attrNameLst>
                                      </p:cBhvr>
                                      <p:tavLst>
                                        <p:tav tm="0">
                                          <p:val>
                                            <p:fltVal val="0"/>
                                          </p:val>
                                        </p:tav>
                                        <p:tav tm="100000">
                                          <p:val>
                                            <p:strVal val="#ppt_h"/>
                                          </p:val>
                                        </p:tav>
                                      </p:tavLst>
                                    </p:anim>
                                    <p:animEffect transition="in" filter="fade">
                                      <p:cBhvr>
                                        <p:cTn id="34" dur="2000"/>
                                        <p:tgtEl>
                                          <p:spTgt spid="10"/>
                                        </p:tgtEl>
                                      </p:cBhvr>
                                    </p:animEffect>
                                  </p:childTnLst>
                                </p:cTn>
                              </p:par>
                            </p:childTnLst>
                          </p:cTn>
                        </p:par>
                        <p:par>
                          <p:cTn id="35" fill="hold" nodeType="afterGroup">
                            <p:stCondLst>
                              <p:cond delay="12000"/>
                            </p:stCondLst>
                            <p:childTnLst>
                              <p:par>
                                <p:cTn id="36" presetID="55" presetClass="entr" presetSubtype="0" fill="hold" nodeType="afterEffect">
                                  <p:stCondLst>
                                    <p:cond delay="500"/>
                                  </p:stCondLst>
                                  <p:childTnLst>
                                    <p:set>
                                      <p:cBhvr>
                                        <p:cTn id="37" dur="1" fill="hold">
                                          <p:stCondLst>
                                            <p:cond delay="0"/>
                                          </p:stCondLst>
                                        </p:cTn>
                                        <p:tgtEl>
                                          <p:spTgt spid="7"/>
                                        </p:tgtEl>
                                        <p:attrNameLst>
                                          <p:attrName>style.visibility</p:attrName>
                                        </p:attrNameLst>
                                      </p:cBhvr>
                                      <p:to>
                                        <p:strVal val="visible"/>
                                      </p:to>
                                    </p:set>
                                    <p:anim calcmode="lin" valueType="num">
                                      <p:cBhvr>
                                        <p:cTn id="38" dur="2000" fill="hold"/>
                                        <p:tgtEl>
                                          <p:spTgt spid="7"/>
                                        </p:tgtEl>
                                        <p:attrNameLst>
                                          <p:attrName>ppt_w</p:attrName>
                                        </p:attrNameLst>
                                      </p:cBhvr>
                                      <p:tavLst>
                                        <p:tav tm="0">
                                          <p:val>
                                            <p:strVal val="#ppt_w*0.70"/>
                                          </p:val>
                                        </p:tav>
                                        <p:tav tm="100000">
                                          <p:val>
                                            <p:strVal val="#ppt_w"/>
                                          </p:val>
                                        </p:tav>
                                      </p:tavLst>
                                    </p:anim>
                                    <p:anim calcmode="lin" valueType="num">
                                      <p:cBhvr>
                                        <p:cTn id="39" dur="2000" fill="hold"/>
                                        <p:tgtEl>
                                          <p:spTgt spid="7"/>
                                        </p:tgtEl>
                                        <p:attrNameLst>
                                          <p:attrName>ppt_h</p:attrName>
                                        </p:attrNameLst>
                                      </p:cBhvr>
                                      <p:tavLst>
                                        <p:tav tm="0">
                                          <p:val>
                                            <p:strVal val="#ppt_h"/>
                                          </p:val>
                                        </p:tav>
                                        <p:tav tm="100000">
                                          <p:val>
                                            <p:strVal val="#ppt_h"/>
                                          </p:val>
                                        </p:tav>
                                      </p:tavLst>
                                    </p:anim>
                                    <p:animEffect transition="in" filter="fade">
                                      <p:cBhvr>
                                        <p:cTn id="40" dur="2000"/>
                                        <p:tgtEl>
                                          <p:spTgt spid="7"/>
                                        </p:tgtEl>
                                      </p:cBhvr>
                                    </p:animEffect>
                                  </p:childTnLst>
                                </p:cTn>
                              </p:par>
                            </p:childTnLst>
                          </p:cTn>
                        </p:par>
                        <p:par>
                          <p:cTn id="41" fill="hold" nodeType="afterGroup">
                            <p:stCondLst>
                              <p:cond delay="14500"/>
                            </p:stCondLst>
                            <p:childTnLst>
                              <p:par>
                                <p:cTn id="42" presetID="39" presetClass="entr" presetSubtype="0" accel="100000" fill="hold" nodeType="afterEffect">
                                  <p:stCondLst>
                                    <p:cond delay="500"/>
                                  </p:stCondLst>
                                  <p:childTnLst>
                                    <p:set>
                                      <p:cBhvr>
                                        <p:cTn id="43" dur="1" fill="hold">
                                          <p:stCondLst>
                                            <p:cond delay="0"/>
                                          </p:stCondLst>
                                        </p:cTn>
                                        <p:tgtEl>
                                          <p:spTgt spid="71686"/>
                                        </p:tgtEl>
                                        <p:attrNameLst>
                                          <p:attrName>style.visibility</p:attrName>
                                        </p:attrNameLst>
                                      </p:cBhvr>
                                      <p:to>
                                        <p:strVal val="visible"/>
                                      </p:to>
                                    </p:set>
                                    <p:anim calcmode="lin" valueType="num">
                                      <p:cBhvr>
                                        <p:cTn id="44" dur="2000" fill="hold"/>
                                        <p:tgtEl>
                                          <p:spTgt spid="71686"/>
                                        </p:tgtEl>
                                        <p:attrNameLst>
                                          <p:attrName>ppt_h</p:attrName>
                                        </p:attrNameLst>
                                      </p:cBhvr>
                                      <p:tavLst>
                                        <p:tav tm="0">
                                          <p:val>
                                            <p:strVal val="#ppt_h/20"/>
                                          </p:val>
                                        </p:tav>
                                        <p:tav tm="50000">
                                          <p:val>
                                            <p:strVal val="#ppt_h/20"/>
                                          </p:val>
                                        </p:tav>
                                        <p:tav tm="100000">
                                          <p:val>
                                            <p:strVal val="#ppt_h"/>
                                          </p:val>
                                        </p:tav>
                                      </p:tavLst>
                                    </p:anim>
                                    <p:anim calcmode="lin" valueType="num">
                                      <p:cBhvr>
                                        <p:cTn id="45" dur="2000" fill="hold"/>
                                        <p:tgtEl>
                                          <p:spTgt spid="71686"/>
                                        </p:tgtEl>
                                        <p:attrNameLst>
                                          <p:attrName>ppt_w</p:attrName>
                                        </p:attrNameLst>
                                      </p:cBhvr>
                                      <p:tavLst>
                                        <p:tav tm="0">
                                          <p:val>
                                            <p:strVal val="#ppt_w+.3"/>
                                          </p:val>
                                        </p:tav>
                                        <p:tav tm="50000">
                                          <p:val>
                                            <p:strVal val="#ppt_w+.3"/>
                                          </p:val>
                                        </p:tav>
                                        <p:tav tm="100000">
                                          <p:val>
                                            <p:strVal val="#ppt_w"/>
                                          </p:val>
                                        </p:tav>
                                      </p:tavLst>
                                    </p:anim>
                                    <p:anim calcmode="lin" valueType="num">
                                      <p:cBhvr>
                                        <p:cTn id="46" dur="2000" fill="hold"/>
                                        <p:tgtEl>
                                          <p:spTgt spid="71686"/>
                                        </p:tgtEl>
                                        <p:attrNameLst>
                                          <p:attrName>ppt_x</p:attrName>
                                        </p:attrNameLst>
                                      </p:cBhvr>
                                      <p:tavLst>
                                        <p:tav tm="0">
                                          <p:val>
                                            <p:strVal val="#ppt_x-.3"/>
                                          </p:val>
                                        </p:tav>
                                        <p:tav tm="50000">
                                          <p:val>
                                            <p:strVal val="#ppt_x"/>
                                          </p:val>
                                        </p:tav>
                                        <p:tav tm="100000">
                                          <p:val>
                                            <p:strVal val="#ppt_x"/>
                                          </p:val>
                                        </p:tav>
                                      </p:tavLst>
                                    </p:anim>
                                    <p:anim calcmode="lin" valueType="num">
                                      <p:cBhvr>
                                        <p:cTn id="47" dur="2000" fill="hold"/>
                                        <p:tgtEl>
                                          <p:spTgt spid="716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861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ltLang="es-ES">
              <a:solidFill>
                <a:srgbClr val="000000"/>
              </a:solidFill>
            </a:endParaRPr>
          </a:p>
        </p:txBody>
      </p:sp>
      <p:sp>
        <p:nvSpPr>
          <p:cNvPr id="6861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ltLang="es-ES">
              <a:solidFill>
                <a:srgbClr val="000000"/>
              </a:solidFill>
            </a:endParaRPr>
          </a:p>
        </p:txBody>
      </p:sp>
      <p:pic>
        <p:nvPicPr>
          <p:cNvPr id="6861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861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2"/>
              </a:rPr>
              <a:t>Aquí</a:t>
            </a:r>
            <a:endParaRPr lang="es-ES" altLang="es-ES" sz="4400" b="1">
              <a:solidFill>
                <a:srgbClr val="40F903"/>
              </a:solidFill>
              <a:latin typeface="Kristen ITC" pitchFamily="66" charset="0"/>
            </a:endParaRPr>
          </a:p>
        </p:txBody>
      </p:sp>
      <p:sp>
        <p:nvSpPr>
          <p:cNvPr id="6861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a:spcBef>
                <a:spcPct val="50000"/>
              </a:spcBef>
            </a:pPr>
            <a:endParaRPr lang="es-ES" altLang="es-ES" b="1">
              <a:solidFill>
                <a:srgbClr val="0066FF"/>
              </a:solidFill>
            </a:endParaRPr>
          </a:p>
        </p:txBody>
      </p:sp>
      <p:pic>
        <p:nvPicPr>
          <p:cNvPr id="6861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861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861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861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861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862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3637</TotalTime>
  <Words>1723</Words>
  <Application>Microsoft Office PowerPoint</Application>
  <PresentationFormat>Presentación en pantalla (16:10)</PresentationFormat>
  <Paragraphs>123</Paragraphs>
  <Slides>64</Slides>
  <Notes>3</Notes>
  <HiddenSlides>0</HiddenSlides>
  <MMClips>0</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64</vt:i4>
      </vt:variant>
    </vt:vector>
  </HeadingPairs>
  <TitlesOfParts>
    <vt:vector size="78" baseType="lpstr">
      <vt:lpstr>Arabic Typesetting</vt:lpstr>
      <vt:lpstr>Arial</vt:lpstr>
      <vt:lpstr>Arial Black</vt:lpstr>
      <vt:lpstr>Calibri</vt:lpstr>
      <vt:lpstr>Calibri Light</vt:lpstr>
      <vt:lpstr>Gill Sans Ultra Bold Condensed</vt:lpstr>
      <vt:lpstr>High Tower Text</vt:lpstr>
      <vt:lpstr>Kristen ITC</vt:lpstr>
      <vt:lpstr>Lucida Bright</vt:lpstr>
      <vt:lpstr>PMingLiU</vt:lpstr>
      <vt:lpstr>Times New Roman</vt:lpstr>
      <vt:lpstr>Wingdings</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401</cp:revision>
  <dcterms:created xsi:type="dcterms:W3CDTF">2013-07-30T18:39:52Z</dcterms:created>
  <dcterms:modified xsi:type="dcterms:W3CDTF">2024-09-16T18:12:32Z</dcterms:modified>
</cp:coreProperties>
</file>