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53"/>
  </p:notesMasterIdLst>
  <p:sldIdLst>
    <p:sldId id="350" r:id="rId3"/>
    <p:sldId id="314" r:id="rId4"/>
    <p:sldId id="315" r:id="rId5"/>
    <p:sldId id="318" r:id="rId6"/>
    <p:sldId id="317" r:id="rId7"/>
    <p:sldId id="319" r:id="rId8"/>
    <p:sldId id="316" r:id="rId9"/>
    <p:sldId id="320" r:id="rId10"/>
    <p:sldId id="328" r:id="rId11"/>
    <p:sldId id="329" r:id="rId12"/>
    <p:sldId id="330" r:id="rId13"/>
    <p:sldId id="333" r:id="rId14"/>
    <p:sldId id="331" r:id="rId15"/>
    <p:sldId id="334" r:id="rId16"/>
    <p:sldId id="351" r:id="rId17"/>
    <p:sldId id="352" r:id="rId18"/>
    <p:sldId id="353" r:id="rId19"/>
    <p:sldId id="357" r:id="rId20"/>
    <p:sldId id="358" r:id="rId21"/>
    <p:sldId id="359" r:id="rId22"/>
    <p:sldId id="360" r:id="rId23"/>
    <p:sldId id="361" r:id="rId24"/>
    <p:sldId id="373" r:id="rId25"/>
    <p:sldId id="325" r:id="rId26"/>
    <p:sldId id="326" r:id="rId27"/>
    <p:sldId id="327" r:id="rId28"/>
    <p:sldId id="332" r:id="rId29"/>
    <p:sldId id="336" r:id="rId30"/>
    <p:sldId id="337" r:id="rId31"/>
    <p:sldId id="343" r:id="rId32"/>
    <p:sldId id="344" r:id="rId33"/>
    <p:sldId id="345" r:id="rId34"/>
    <p:sldId id="362" r:id="rId35"/>
    <p:sldId id="363" r:id="rId36"/>
    <p:sldId id="364" r:id="rId37"/>
    <p:sldId id="365" r:id="rId38"/>
    <p:sldId id="349" r:id="rId39"/>
    <p:sldId id="346" r:id="rId40"/>
    <p:sldId id="347" r:id="rId41"/>
    <p:sldId id="367" r:id="rId42"/>
    <p:sldId id="368" r:id="rId43"/>
    <p:sldId id="369" r:id="rId44"/>
    <p:sldId id="370" r:id="rId45"/>
    <p:sldId id="378" r:id="rId46"/>
    <p:sldId id="374" r:id="rId47"/>
    <p:sldId id="375" r:id="rId48"/>
    <p:sldId id="376" r:id="rId49"/>
    <p:sldId id="377" r:id="rId50"/>
    <p:sldId id="372" r:id="rId51"/>
    <p:sldId id="371" r:id="rId52"/>
  </p:sldIdLst>
  <p:sldSz cx="9144000" cy="6858000" type="screen4x3"/>
  <p:notesSz cx="6858000" cy="9144000"/>
  <p:embeddedFontLst>
    <p:embeddedFont>
      <p:font typeface="always  forever" pitchFamily="2" charset="0"/>
      <p:regular r:id="rId54"/>
    </p:embeddedFont>
    <p:embeddedFont>
      <p:font typeface="Georgia" pitchFamily="18" charset="0"/>
      <p:regular r:id="rId55"/>
      <p:bold r:id="rId56"/>
      <p:italic r:id="rId57"/>
      <p:boldItalic r:id="rId58"/>
    </p:embeddedFont>
    <p:embeddedFont>
      <p:font typeface="Calibri" pitchFamily="34" charset="0"/>
      <p:regular r:id="rId59"/>
      <p:bold r:id="rId60"/>
      <p:italic r:id="rId61"/>
      <p:boldItalic r:id="rId62"/>
    </p:embeddedFont>
    <p:embeddedFont>
      <p:font typeface="Berlin Sans FB Demi" pitchFamily="34" charset="0"/>
      <p:bold r:id="rId63"/>
    </p:embeddedFont>
  </p:embeddedFontLst>
  <p:defaultTextStyle>
    <a:defPPr>
      <a:defRPr lang="es-A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my1OHXMmdK4bjBRs3JWbFQ" hashData="YMGVM20xK+04z4E+RcuPRCPB3V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8F8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130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2.fntdata"/><Relationship Id="rId63" Type="http://schemas.openxmlformats.org/officeDocument/2006/relationships/font" Target="fonts/font10.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C6487D5-D92F-49BE-811F-358D90595F8F}" type="datetimeFigureOut">
              <a:rPr lang="es-AR"/>
              <a:pPr>
                <a:defRPr/>
              </a:pPr>
              <a:t>13/05/2014</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017267B3-450D-4779-BCF8-4CC7D77FC90D}"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90114"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92162"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1878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20834"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44387"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46435"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31074"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06498"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31074"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33122"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37218"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13926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5778"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a:lstStyle/>
          <a:p>
            <a:pPr eaLnBrk="1" fontAlgn="auto" hangingPunct="1">
              <a:spcBef>
                <a:spcPts val="0"/>
              </a:spcBef>
              <a:spcAft>
                <a:spcPts val="0"/>
              </a:spcAft>
              <a:defRPr/>
            </a:pPr>
            <a:r>
              <a:rPr lang="en-US" sz="1400" b="1" dirty="0" smtClean="0"/>
              <a:t>Custom animation effects: duplicate picture with varied brightness to full color</a:t>
            </a:r>
          </a:p>
          <a:p>
            <a:pPr eaLnBrk="1" fontAlgn="auto" hangingPunct="1">
              <a:spcBef>
                <a:spcPts val="0"/>
              </a:spcBef>
              <a:spcAft>
                <a:spcPts val="0"/>
              </a:spcAft>
              <a:defRPr/>
            </a:pPr>
            <a:r>
              <a:rPr lang="en-US" sz="1400" dirty="0" smtClean="0"/>
              <a:t>(Advanced)</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the effects on this slide, use a picture with a “portrait” (vertical) orientation.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text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a:t>
            </a:r>
            <a:r>
              <a:rPr lang="en-US" dirty="0" smtClean="0"/>
              <a:t> tab, in the </a:t>
            </a:r>
            <a:r>
              <a:rPr lang="en-US" b="1" dirty="0" smtClean="0"/>
              <a:t>Text</a:t>
            </a:r>
            <a:r>
              <a:rPr lang="en-US" dirty="0" smtClean="0"/>
              <a:t> group, click </a:t>
            </a:r>
            <a:r>
              <a:rPr lang="en-US" b="1" dirty="0" smtClean="0"/>
              <a:t>Text Box</a:t>
            </a:r>
            <a:r>
              <a:rPr lang="en-US" dirty="0" smtClean="0"/>
              <a:t>, and then on the slide, drag to draw the text box.</a:t>
            </a:r>
          </a:p>
          <a:p>
            <a:pPr marL="228600" indent="-228600" eaLnBrk="1" fontAlgn="auto" hangingPunct="1">
              <a:spcBef>
                <a:spcPts val="0"/>
              </a:spcBef>
              <a:spcAft>
                <a:spcPts val="0"/>
              </a:spcAft>
              <a:buFont typeface="+mj-lt"/>
              <a:buAutoNum type="arabicPeriod"/>
              <a:defRPr/>
            </a:pPr>
            <a:r>
              <a:rPr lang="en-US" dirty="0" smtClean="0"/>
              <a:t>Enter text in the text box, and then select the text. On the </a:t>
            </a:r>
            <a:r>
              <a:rPr lang="en-US" b="1" dirty="0" smtClean="0"/>
              <a:t>Home</a:t>
            </a:r>
            <a:r>
              <a:rPr lang="en-US" dirty="0" smtClean="0"/>
              <a:t> tab, in the </a:t>
            </a:r>
            <a:r>
              <a:rPr lang="en-US" b="1" dirty="0" smtClean="0"/>
              <a:t>Font</a:t>
            </a:r>
            <a:r>
              <a:rPr lang="en-US" dirty="0" smtClean="0"/>
              <a:t> group, select </a:t>
            </a:r>
            <a:r>
              <a:rPr lang="en-US" b="1" dirty="0" smtClean="0"/>
              <a:t>Georgia </a:t>
            </a:r>
            <a:r>
              <a:rPr lang="en-US" dirty="0" smtClean="0"/>
              <a:t>from the </a:t>
            </a:r>
            <a:r>
              <a:rPr lang="en-US" b="1" dirty="0" smtClean="0"/>
              <a:t>Font</a:t>
            </a:r>
            <a:r>
              <a:rPr lang="en-US" dirty="0" smtClean="0"/>
              <a:t> list, enter </a:t>
            </a:r>
            <a:r>
              <a:rPr lang="en-US" b="1" dirty="0" smtClean="0"/>
              <a:t>34</a:t>
            </a:r>
            <a:r>
              <a:rPr lang="en-US" dirty="0" smtClean="0"/>
              <a:t> in the </a:t>
            </a:r>
            <a:r>
              <a:rPr lang="en-US" b="1" dirty="0" smtClean="0"/>
              <a:t>Font Size </a:t>
            </a:r>
            <a:r>
              <a:rPr lang="en-US" dirty="0" smtClean="0"/>
              <a:t>box, click </a:t>
            </a:r>
            <a:r>
              <a:rPr lang="en-US" b="1" dirty="0" smtClean="0"/>
              <a:t>Italic</a:t>
            </a:r>
            <a:r>
              <a:rPr lang="en-US" dirty="0" smtClean="0"/>
              <a:t>, click the arrow next to </a:t>
            </a:r>
            <a:r>
              <a:rPr lang="en-US" b="1" dirty="0" smtClean="0"/>
              <a:t>Font Color</a:t>
            </a:r>
            <a:r>
              <a:rPr lang="en-US" dirty="0" smtClean="0"/>
              <a:t>, and then under </a:t>
            </a:r>
            <a:r>
              <a:rPr lang="en-US" b="1" dirty="0" smtClean="0"/>
              <a:t>Theme Colors </a:t>
            </a:r>
            <a:r>
              <a:rPr lang="en-US" dirty="0" smtClean="0"/>
              <a:t>click </a:t>
            </a:r>
            <a:r>
              <a:rPr lang="en-US" b="1" dirty="0" smtClean="0"/>
              <a:t>Aqua, Accent 5, Darker 25% </a:t>
            </a:r>
            <a:r>
              <a:rPr lang="en-US" dirty="0" smtClean="0"/>
              <a:t>(fifth row, ninth option from the left).</a:t>
            </a:r>
          </a:p>
          <a:p>
            <a:pPr marL="228600" indent="-228600" eaLnBrk="1" fontAlgn="auto" hangingPunct="1">
              <a:spcBef>
                <a:spcPts val="0"/>
              </a:spcBef>
              <a:spcAft>
                <a:spcPts val="0"/>
              </a:spcAft>
              <a:buFont typeface="+mj-lt"/>
              <a:buAutoNum type="arabicPeriod"/>
              <a:defRPr/>
            </a:pPr>
            <a:r>
              <a:rPr lang="en-US" dirty="0" smtClean="0"/>
              <a:t>Drag the text box into the upper half of the slide, slightly left of the center.</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first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r>
              <a:rPr lang="en-US" dirty="0" smtClean="0"/>
              <a:t>. In the </a:t>
            </a:r>
            <a:r>
              <a:rPr lang="en-US" b="1" dirty="0" smtClean="0"/>
              <a:t>Insert Picture</a:t>
            </a:r>
            <a:r>
              <a:rPr lang="en-US" dirty="0" smtClean="0"/>
              <a:t> dialog box, select a picture and then click </a:t>
            </a:r>
            <a:r>
              <a:rPr lang="en-US" b="1" dirty="0" smtClean="0"/>
              <a:t>Insert</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3.81”</a:t>
            </a:r>
            <a:r>
              <a:rPr lang="en-US" dirty="0" smtClean="0"/>
              <a:t> and the </a:t>
            </a:r>
            <a:r>
              <a:rPr lang="en-US" b="1" dirty="0" smtClean="0"/>
              <a:t>Width</a:t>
            </a:r>
            <a:r>
              <a:rPr lang="en-US" dirty="0" smtClean="0"/>
              <a:t> box is set to </a:t>
            </a:r>
            <a:r>
              <a:rPr lang="en-US" b="1" dirty="0" smtClean="0"/>
              <a:t>2.54”</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Drag the picture into the into the top left corner of the slide. (</a:t>
            </a:r>
            <a:r>
              <a:rPr lang="en-US" b="1" dirty="0" smtClean="0"/>
              <a:t>Note: </a:t>
            </a:r>
            <a:r>
              <a:rPr lang="en-US" dirty="0" smtClean="0"/>
              <a:t>Align the left edge of the picture with the left edge of the slide, and leave a small margin between the top edge of the picture and the top edge of the slide.)</a:t>
            </a:r>
          </a:p>
          <a:p>
            <a:pPr marL="228600" indent="-228600" eaLnBrk="1" fontAlgn="auto" hangingPunct="1">
              <a:spcBef>
                <a:spcPts val="0"/>
              </a:spcBef>
              <a:spcAft>
                <a:spcPts val="0"/>
              </a:spcAft>
              <a:buFont typeface="+mj-lt"/>
              <a:buAutoNum type="arabicPeriod"/>
              <a:defRPr/>
            </a:pPr>
            <a:r>
              <a:rPr lang="en-US" dirty="0" smtClean="0"/>
              <a:t>Select the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and then do the following in the </a:t>
            </a:r>
            <a:r>
              <a:rPr lang="en-US" b="1" dirty="0" smtClean="0"/>
              <a:t>Picture</a:t>
            </a:r>
            <a:r>
              <a:rPr lang="en-US" dirty="0" smtClean="0"/>
              <a:t> pane: </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Recolor</a:t>
            </a:r>
            <a:r>
              <a:rPr lang="en-US" dirty="0" smtClean="0"/>
              <a:t>, and then select the recolor option that works best with the picture. (</a:t>
            </a:r>
            <a:r>
              <a:rPr lang="en-US" b="1" dirty="0" smtClean="0"/>
              <a:t>Note: </a:t>
            </a:r>
            <a:r>
              <a:rPr lang="en-US" dirty="0" smtClean="0"/>
              <a:t>The first picture in the example above is set to </a:t>
            </a:r>
            <a:r>
              <a:rPr lang="en-US" b="1" dirty="0" smtClean="0"/>
              <a:t>No Recolor</a:t>
            </a:r>
            <a:r>
              <a:rPr lang="en-US" dirty="0" smtClean="0"/>
              <a:t>.)</a:t>
            </a:r>
            <a:endParaRPr lang="en-US" i="1" dirty="0" smtClean="0"/>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Brightness</a:t>
            </a:r>
            <a:r>
              <a:rPr lang="en-US" dirty="0" smtClean="0"/>
              <a:t> box, enter </a:t>
            </a:r>
            <a:r>
              <a:rPr lang="en-US" b="1" dirty="0" smtClean="0"/>
              <a:t>50%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and then do the following in the </a:t>
            </a:r>
            <a:r>
              <a:rPr lang="en-US" b="1" dirty="0" smtClean="0"/>
              <a:t>Custom Animation </a:t>
            </a:r>
            <a:r>
              <a:rPr lang="en-US" dirty="0" smtClean="0"/>
              <a:t>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 </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Direction</a:t>
            </a:r>
            <a:r>
              <a:rPr lang="en-US" dirty="0" smtClean="0"/>
              <a:t> list, select </a:t>
            </a:r>
            <a:r>
              <a:rPr lang="en-US" b="1" dirty="0" smtClean="0"/>
              <a:t>From Left</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Fly In</a:t>
            </a:r>
            <a:r>
              <a:rPr lang="en-US" dirty="0" smtClean="0"/>
              <a:t>,</a:t>
            </a:r>
            <a:r>
              <a:rPr lang="en-US" b="1" dirty="0" smtClean="0"/>
              <a:t> </a:t>
            </a:r>
            <a:r>
              <a:rPr lang="en-US" dirty="0" smtClean="0"/>
              <a:t>in the </a:t>
            </a:r>
            <a:r>
              <a:rPr lang="en-US" b="1" dirty="0" smtClean="0"/>
              <a:t>Speed </a:t>
            </a:r>
            <a:r>
              <a:rPr lang="en-US" dirty="0" smtClean="0"/>
              <a:t>list, select </a:t>
            </a:r>
            <a:r>
              <a:rPr lang="en-US" b="1" dirty="0" smtClean="0"/>
              <a:t>Fast</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Expand</a:t>
            </a:r>
            <a:r>
              <a:rPr lang="en-US" dirty="0" smtClean="0"/>
              <a:t>, and then click </a:t>
            </a:r>
            <a:r>
              <a:rPr lang="en-US" b="1" dirty="0" smtClean="0"/>
              <a:t>OK</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Start </a:t>
            </a:r>
            <a:r>
              <a:rPr lang="en-US" dirty="0" smtClean="0"/>
              <a:t>list, select </a:t>
            </a:r>
            <a:r>
              <a:rPr lang="en-US" b="1" dirty="0" smtClean="0"/>
              <a:t>With Previous</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Under </a:t>
            </a:r>
            <a:r>
              <a:rPr lang="en-US" b="1" dirty="0" smtClean="0"/>
              <a:t>Modify: Expand</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second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picture. On th</a:t>
            </a:r>
            <a:r>
              <a:rPr lang="en-US" b="1" dirty="0" smtClean="0"/>
              <a:t>e Home </a:t>
            </a:r>
            <a:r>
              <a:rPr lang="en-US" dirty="0" smtClean="0"/>
              <a:t>tab, in the </a:t>
            </a:r>
            <a:r>
              <a:rPr lang="en-US" b="1" dirty="0" smtClean="0"/>
              <a:t>Clipboard </a:t>
            </a:r>
            <a:r>
              <a:rPr lang="en-US" dirty="0" smtClean="0"/>
              <a:t>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second picture until the left side slightly overlaps the right side of the first picture.</a:t>
            </a:r>
          </a:p>
          <a:p>
            <a:pPr marL="228600" indent="-228600" eaLnBrk="1" fontAlgn="auto" hangingPunct="1">
              <a:spcBef>
                <a:spcPts val="0"/>
              </a:spcBef>
              <a:spcAft>
                <a:spcPts val="0"/>
              </a:spcAft>
              <a:buFont typeface="+mj-lt"/>
              <a:buAutoNum type="arabicPeriod"/>
              <a:defRPr/>
            </a:pPr>
            <a:r>
              <a:rPr lang="en-US" dirty="0" smtClean="0"/>
              <a:t>Select the second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40%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third and fourth animation effects (fly-in and expand effects for the second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0.2</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None/>
              <a:defRPr/>
            </a:pPr>
            <a:r>
              <a:rPr lang="en-US" dirty="0" smtClean="0"/>
              <a:t>To reproduce the third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second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third picture until its left side slightly overlaps the right side of the second picture.</a:t>
            </a:r>
          </a:p>
          <a:p>
            <a:pPr marL="228600" indent="-228600" eaLnBrk="1" fontAlgn="auto" hangingPunct="1">
              <a:spcBef>
                <a:spcPts val="0"/>
              </a:spcBef>
              <a:spcAft>
                <a:spcPts val="0"/>
              </a:spcAft>
              <a:buFont typeface="+mj-lt"/>
              <a:buAutoNum type="arabicPeriod"/>
              <a:defRPr/>
            </a:pPr>
            <a:r>
              <a:rPr lang="en-US" dirty="0" smtClean="0"/>
              <a:t>Select the third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20%</a:t>
            </a:r>
            <a:r>
              <a:rPr lang="en-US" dirty="0" smtClean="0"/>
              <a:t>. (</a:t>
            </a:r>
            <a:r>
              <a:rPr lang="en-US" b="1" dirty="0" smtClean="0"/>
              <a:t>Note: </a:t>
            </a:r>
            <a:r>
              <a:rPr lang="en-US" dirty="0" smtClean="0"/>
              <a:t>You may want to adjust the brightness settings for the picture you have chosen.)</a:t>
            </a:r>
          </a:p>
          <a:p>
            <a:pPr marL="228600" indent="-228600" eaLnBrk="1" fontAlgn="auto" hangingPunct="1">
              <a:spcBef>
                <a:spcPts val="0"/>
              </a:spcBef>
              <a:spcAft>
                <a:spcPts val="0"/>
              </a:spcAft>
              <a:buFont typeface="+mj-lt"/>
              <a:buAutoNum type="arabicPeriod"/>
              <a:defRPr/>
            </a:pPr>
            <a:r>
              <a:rPr lang="en-US" dirty="0" smtClean="0"/>
              <a:t>Press and hold CTRL, and then select the fifth and sixth animation effects (fly-in and expand effects for the third picture) in the </a:t>
            </a:r>
            <a:r>
              <a:rPr lang="en-US" b="1" dirty="0" smtClean="0"/>
              <a:t>Custom</a:t>
            </a:r>
            <a:r>
              <a:rPr lang="en-US" dirty="0" smtClean="0"/>
              <a:t> </a:t>
            </a:r>
            <a:r>
              <a:rPr lang="en-US" b="1" dirty="0" smtClean="0"/>
              <a:t>Animation</a:t>
            </a:r>
            <a:r>
              <a:rPr lang="en-US" dirty="0" smtClean="0"/>
              <a:t> task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0.4</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endParaRPr lang="en-US" dirty="0" smtClean="0"/>
          </a:p>
          <a:p>
            <a:pPr marL="228600" indent="-228600" eaLnBrk="1" fontAlgn="auto" hangingPunct="1">
              <a:spcBef>
                <a:spcPts val="0"/>
              </a:spcBef>
              <a:spcAft>
                <a:spcPts val="0"/>
              </a:spcAft>
              <a:buFont typeface="+mj-lt"/>
              <a:buAutoNum type="arabicPeriod"/>
              <a:defRPr/>
            </a:pPr>
            <a:endParaRPr lang="en-US" dirty="0" smtClean="0"/>
          </a:p>
          <a:p>
            <a:pPr eaLnBrk="1" fontAlgn="auto" hangingPunct="1">
              <a:spcBef>
                <a:spcPts val="0"/>
              </a:spcBef>
              <a:spcAft>
                <a:spcPts val="0"/>
              </a:spcAft>
              <a:buFont typeface="+mj-lt"/>
              <a:buNone/>
              <a:defRPr/>
            </a:pPr>
            <a:r>
              <a:rPr lang="en-US" dirty="0" smtClean="0"/>
              <a:t>To reproduce the fourth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third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fourth picture until its left side slightly overlaps the right side of the third picture.</a:t>
            </a:r>
          </a:p>
          <a:p>
            <a:pPr marL="228600" indent="-228600" eaLnBrk="1" fontAlgn="auto" hangingPunct="1">
              <a:spcBef>
                <a:spcPts val="0"/>
              </a:spcBef>
              <a:spcAft>
                <a:spcPts val="0"/>
              </a:spcAft>
              <a:buFont typeface="+mj-lt"/>
              <a:buAutoNum type="arabicPeriod"/>
              <a:defRPr/>
            </a:pPr>
            <a:r>
              <a:rPr lang="en-US" dirty="0" smtClean="0"/>
              <a:t>Select the fourth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in the </a:t>
            </a:r>
            <a:r>
              <a:rPr lang="en-US" b="1" dirty="0" smtClean="0"/>
              <a:t>Brightness </a:t>
            </a:r>
            <a:r>
              <a:rPr lang="en-US" dirty="0" smtClean="0"/>
              <a:t>box, enter </a:t>
            </a:r>
            <a:r>
              <a:rPr lang="en-US" b="1" dirty="0" smtClean="0"/>
              <a:t>0%</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seventh and eighth animation effects (fly-in and expand effects for the fourth picture) in the </a:t>
            </a:r>
            <a:r>
              <a:rPr lang="en-US" b="1" dirty="0" smtClean="0"/>
              <a:t>Custom</a:t>
            </a:r>
            <a:r>
              <a:rPr lang="en-US" dirty="0" smtClean="0"/>
              <a:t> </a:t>
            </a:r>
            <a:r>
              <a:rPr lang="en-US" b="1" dirty="0" smtClean="0"/>
              <a:t>Animation</a:t>
            </a:r>
            <a:r>
              <a:rPr lang="en-US" dirty="0" smtClean="0"/>
              <a:t> pane. Click the arrow to the right of one of the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0.6</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endParaRPr lang="en-US" dirty="0" smtClean="0"/>
          </a:p>
          <a:p>
            <a:pPr marL="228600" indent="-228600" eaLnBrk="1" fontAlgn="auto" hangingPunct="1">
              <a:spcBef>
                <a:spcPts val="0"/>
              </a:spcBef>
              <a:spcAft>
                <a:spcPts val="0"/>
              </a:spcAft>
              <a:buFont typeface="+mj-lt"/>
              <a:buNone/>
              <a:defRPr/>
            </a:pPr>
            <a:r>
              <a:rPr lang="en-US" dirty="0" smtClean="0"/>
              <a:t>To reproduce the fifth picture with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slide, select the fourth picture. On the </a:t>
            </a:r>
            <a:r>
              <a:rPr lang="en-US" b="1" dirty="0" smtClean="0"/>
              <a:t>Home</a:t>
            </a:r>
            <a:r>
              <a:rPr lang="en-US" dirty="0" smtClean="0"/>
              <a:t> tab, in the </a:t>
            </a:r>
            <a:r>
              <a:rPr lang="en-US" b="1" dirty="0" smtClean="0"/>
              <a:t>Clipboard</a:t>
            </a:r>
            <a:r>
              <a:rPr lang="en-US" dirty="0" smtClean="0"/>
              <a:t> group, click the arrow under </a:t>
            </a:r>
            <a:r>
              <a:rPr lang="en-US" b="1" dirty="0" smtClean="0"/>
              <a:t>Paste</a:t>
            </a:r>
            <a:r>
              <a:rPr lang="en-US" dirty="0" smtClean="0"/>
              <a:t>, and then click </a:t>
            </a:r>
            <a:r>
              <a:rPr lang="en-US" b="1" dirty="0" smtClean="0"/>
              <a:t>Duplicate</a:t>
            </a:r>
            <a:r>
              <a:rPr lang="en-US" dirty="0" smtClean="0"/>
              <a:t>.</a:t>
            </a:r>
          </a:p>
          <a:p>
            <a:pPr marL="228600" indent="-228600" eaLnBrk="1" fontAlgn="auto" hangingPunct="1">
              <a:spcBef>
                <a:spcPts val="0"/>
              </a:spcBef>
              <a:spcAft>
                <a:spcPts val="0"/>
              </a:spcAft>
              <a:buFont typeface="+mj-lt"/>
              <a:buAutoNum type="arabicPeriod"/>
              <a:defRPr/>
            </a:pPr>
            <a:r>
              <a:rPr lang="en-US" dirty="0" smtClean="0"/>
              <a:t>Drag the fifth picture until its left side slightly overlaps the right side of the fourth picture.</a:t>
            </a:r>
          </a:p>
          <a:p>
            <a:pPr marL="228600" indent="-228600" eaLnBrk="1" fontAlgn="auto" hangingPunct="1">
              <a:spcBef>
                <a:spcPts val="0"/>
              </a:spcBef>
              <a:spcAft>
                <a:spcPts val="0"/>
              </a:spcAft>
              <a:buFont typeface="+mj-lt"/>
              <a:buAutoNum type="arabicPeriod"/>
              <a:defRPr/>
            </a:pPr>
            <a:r>
              <a:rPr lang="en-US" dirty="0" smtClean="0"/>
              <a:t>Select the fifth picture. Under </a:t>
            </a:r>
            <a:r>
              <a:rPr lang="en-US" b="1" dirty="0" smtClean="0"/>
              <a:t>Picture</a:t>
            </a:r>
            <a:r>
              <a:rPr lang="en-US" dirty="0" smtClean="0"/>
              <a:t> </a:t>
            </a:r>
            <a:r>
              <a:rPr lang="en-US" b="1" dirty="0" smtClean="0"/>
              <a:t>Tools</a:t>
            </a:r>
            <a:r>
              <a:rPr lang="en-US" dirty="0" smtClean="0"/>
              <a:t>, on the </a:t>
            </a:r>
            <a:r>
              <a:rPr lang="en-US" b="1" dirty="0" smtClean="0"/>
              <a:t>Format</a:t>
            </a:r>
            <a:r>
              <a:rPr lang="en-US" dirty="0" smtClean="0"/>
              <a:t> tab, in the bottom right corner of the </a:t>
            </a:r>
            <a:r>
              <a:rPr lang="en-US" b="1" dirty="0" smtClean="0"/>
              <a:t>Picture Styles </a:t>
            </a:r>
            <a:r>
              <a:rPr lang="en-US" dirty="0" smtClean="0"/>
              <a:t>group, click the </a:t>
            </a:r>
            <a:r>
              <a:rPr lang="en-US" b="1" dirty="0" smtClean="0"/>
              <a:t>Format Shape </a:t>
            </a:r>
            <a:r>
              <a:rPr lang="en-US" dirty="0" smtClean="0"/>
              <a:t>dialog box launcher.</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Format Picture </a:t>
            </a:r>
            <a:r>
              <a:rPr lang="en-US" dirty="0" smtClean="0"/>
              <a:t>dialog box, in the left pane, click </a:t>
            </a:r>
            <a:r>
              <a:rPr lang="en-US" b="1" dirty="0" smtClean="0"/>
              <a:t>Picture</a:t>
            </a:r>
            <a:r>
              <a:rPr lang="en-US" dirty="0" smtClean="0"/>
              <a:t>. In the </a:t>
            </a:r>
            <a:r>
              <a:rPr lang="en-US" b="1" dirty="0" smtClean="0"/>
              <a:t>Picture</a:t>
            </a:r>
            <a:r>
              <a:rPr lang="en-US" dirty="0" smtClean="0"/>
              <a:t> pane, click the button next to </a:t>
            </a:r>
            <a:r>
              <a:rPr lang="en-US" b="1" dirty="0" smtClean="0"/>
              <a:t>Recolor</a:t>
            </a:r>
            <a:r>
              <a:rPr lang="en-US" dirty="0" smtClean="0"/>
              <a:t>, and then under </a:t>
            </a:r>
            <a:r>
              <a:rPr lang="en-US" b="1" dirty="0" smtClean="0"/>
              <a:t>No Recolor </a:t>
            </a:r>
            <a:r>
              <a:rPr lang="en-US" dirty="0" smtClean="0"/>
              <a:t>click </a:t>
            </a:r>
            <a:r>
              <a:rPr lang="en-US" b="1" dirty="0" smtClean="0"/>
              <a:t>No Recolor</a:t>
            </a:r>
            <a:r>
              <a:rPr lang="en-US" dirty="0" smtClean="0"/>
              <a:t>. </a:t>
            </a:r>
          </a:p>
          <a:p>
            <a:pPr marL="228600" indent="-228600" eaLnBrk="1" fontAlgn="auto" hangingPunct="1">
              <a:spcBef>
                <a:spcPts val="0"/>
              </a:spcBef>
              <a:spcAft>
                <a:spcPts val="0"/>
              </a:spcAft>
              <a:buFont typeface="+mj-lt"/>
              <a:buAutoNum type="arabicPeriod"/>
              <a:defRPr/>
            </a:pPr>
            <a:r>
              <a:rPr lang="en-US" dirty="0" smtClean="0"/>
              <a:t>Press and hold CTRL, and then select the ninth and 10th animation effects (fly-in and expand effects for the fifth picture) in the </a:t>
            </a:r>
            <a:r>
              <a:rPr lang="en-US" b="1" dirty="0" smtClean="0"/>
              <a:t>Custom</a:t>
            </a:r>
            <a:r>
              <a:rPr lang="en-US" dirty="0" smtClean="0"/>
              <a:t> </a:t>
            </a:r>
            <a:r>
              <a:rPr lang="en-US" b="1" dirty="0" smtClean="0"/>
              <a:t>Animation</a:t>
            </a:r>
            <a:r>
              <a:rPr lang="en-US" dirty="0" smtClean="0"/>
              <a:t> task pane. Click the arrow to the right of one of the selected animation effects, and then click </a:t>
            </a:r>
            <a:r>
              <a:rPr lang="en-US" b="1" dirty="0" smtClean="0"/>
              <a:t>Timing</a:t>
            </a:r>
            <a:r>
              <a:rPr lang="en-US" dirty="0" smtClean="0"/>
              <a:t>. In the </a:t>
            </a:r>
            <a:r>
              <a:rPr lang="en-US" b="1" dirty="0" smtClean="0"/>
              <a:t>Effect Options</a:t>
            </a:r>
            <a:r>
              <a:rPr lang="en-US" dirty="0" smtClean="0"/>
              <a:t> dialog box, on the </a:t>
            </a:r>
            <a:r>
              <a:rPr lang="en-US" b="1" dirty="0" smtClean="0"/>
              <a:t>Timing</a:t>
            </a:r>
            <a:r>
              <a:rPr lang="en-US" dirty="0" smtClean="0"/>
              <a:t> tab, in the </a:t>
            </a:r>
            <a:r>
              <a:rPr lang="en-US" b="1" dirty="0" smtClean="0"/>
              <a:t>Delay</a:t>
            </a:r>
            <a:r>
              <a:rPr lang="en-US" dirty="0" smtClean="0"/>
              <a:t> box, enter </a:t>
            </a:r>
            <a:r>
              <a:rPr lang="en-US" b="1" dirty="0" smtClean="0"/>
              <a:t>0.8</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AutoNum type="arabicPeriod" startAt="22"/>
              <a:defRPr/>
            </a:pPr>
            <a:endParaRPr lang="en-US" dirty="0" smtClean="0"/>
          </a:p>
          <a:p>
            <a:pPr marL="228600" indent="-228600" eaLnBrk="1" fontAlgn="auto" hangingPunct="1">
              <a:spcBef>
                <a:spcPts val="0"/>
              </a:spcBef>
              <a:spcAft>
                <a:spcPts val="0"/>
              </a:spcAft>
              <a:buFont typeface="+mj-lt"/>
              <a:buNone/>
              <a:defRPr/>
            </a:pPr>
            <a:r>
              <a:rPr lang="en-US" dirty="0" smtClean="0"/>
              <a:t>To reproduce the animation effects for the text box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Editing</a:t>
            </a:r>
            <a:r>
              <a:rPr lang="en-US" dirty="0" smtClean="0"/>
              <a:t> group, click </a:t>
            </a:r>
            <a:r>
              <a:rPr lang="en-US" b="1" dirty="0" smtClean="0"/>
              <a:t>Select</a:t>
            </a:r>
            <a:r>
              <a:rPr lang="en-US" dirty="0" smtClean="0"/>
              <a:t>, and then click </a:t>
            </a:r>
            <a:r>
              <a:rPr lang="en-US" b="1" dirty="0" smtClean="0"/>
              <a:t>Selection Pane</a:t>
            </a:r>
            <a:r>
              <a:rPr lang="en-US" dirty="0" smtClean="0"/>
              <a:t>.</a:t>
            </a:r>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Selection and Visibility</a:t>
            </a:r>
            <a:r>
              <a:rPr lang="en-US" dirty="0" smtClean="0"/>
              <a:t> pane, select the text box, and then do the following in the </a:t>
            </a:r>
            <a:r>
              <a:rPr lang="en-US" b="1" dirty="0" smtClean="0"/>
              <a:t>Custom</a:t>
            </a:r>
            <a:r>
              <a:rPr lang="en-US" dirty="0" smtClean="0"/>
              <a:t> </a:t>
            </a:r>
            <a:r>
              <a:rPr lang="en-US" b="1" dirty="0" smtClean="0"/>
              <a:t>Animation</a:t>
            </a:r>
            <a:r>
              <a:rPr lang="en-US" dirty="0" smtClean="0"/>
              <a:t> task pane:</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Subtle</a:t>
            </a:r>
            <a:r>
              <a:rPr lang="en-US" dirty="0" smtClean="0"/>
              <a:t>, click </a:t>
            </a:r>
            <a:r>
              <a:rPr lang="en-US" b="1" dirty="0" smtClean="0"/>
              <a:t>Fade</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Fade</a:t>
            </a:r>
            <a:r>
              <a:rPr lang="en-US" dirty="0" smtClean="0"/>
              <a:t>, in the </a:t>
            </a:r>
            <a:r>
              <a:rPr lang="en-US" b="1" dirty="0" smtClean="0"/>
              <a:t>Speed </a:t>
            </a:r>
            <a:r>
              <a:rPr lang="en-US" dirty="0" smtClean="0"/>
              <a:t>list, select </a:t>
            </a:r>
            <a:r>
              <a:rPr lang="en-US" b="1" dirty="0" smtClean="0"/>
              <a:t>Very Fast</a:t>
            </a:r>
            <a:r>
              <a:rPr lang="en-US" dirty="0" smtClean="0"/>
              <a:t>.</a:t>
            </a:r>
          </a:p>
          <a:p>
            <a:pPr marL="228600" indent="-228600" eaLnBrk="1" fontAlgn="auto" hangingPunct="1">
              <a:spcBef>
                <a:spcPts val="0"/>
              </a:spcBef>
              <a:spcAft>
                <a:spcPts val="0"/>
              </a:spcAft>
              <a:buFont typeface="+mj-lt"/>
              <a:buAutoNum type="arabicPeriod" startAt="3"/>
              <a:defRPr/>
            </a:pPr>
            <a:r>
              <a:rPr lang="en-US" dirty="0" smtClean="0"/>
              <a:t>In the </a:t>
            </a:r>
            <a:r>
              <a:rPr lang="en-US" b="1" dirty="0" smtClean="0"/>
              <a:t>Selection and Visibility </a:t>
            </a:r>
            <a:r>
              <a:rPr lang="en-US" dirty="0" smtClean="0"/>
              <a:t>pane, press and hold CTRL, and then select the first, second, third, and fourth pictures.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Moderate</a:t>
            </a:r>
            <a:r>
              <a:rPr lang="en-US" dirty="0" smtClean="0"/>
              <a:t>, click </a:t>
            </a:r>
            <a:r>
              <a:rPr lang="en-US" b="1" dirty="0" smtClean="0"/>
              <a:t>Stretchy</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Start </a:t>
            </a:r>
            <a:r>
              <a:rPr lang="en-US" dirty="0" smtClean="0"/>
              <a:t>list, select </a:t>
            </a:r>
            <a:r>
              <a:rPr lang="en-US" b="1" dirty="0" smtClean="0"/>
              <a:t>With Previous</a:t>
            </a:r>
            <a:r>
              <a:rPr lang="en-US" dirty="0" smtClean="0"/>
              <a:t>. </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Stretchy</a:t>
            </a:r>
            <a:r>
              <a:rPr lang="en-US" dirty="0" smtClean="0"/>
              <a:t>, in the </a:t>
            </a:r>
            <a:r>
              <a:rPr lang="en-US" b="1" dirty="0" smtClean="0"/>
              <a:t>Speed </a:t>
            </a:r>
            <a:r>
              <a:rPr lang="en-US" dirty="0" smtClean="0"/>
              <a:t>list, select </a:t>
            </a:r>
            <a:r>
              <a:rPr lang="en-US" b="1" dirty="0" smtClean="0"/>
              <a:t>Fast</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12</a:t>
            </a:r>
            <a:r>
              <a:rPr lang="en-US" baseline="30000" dirty="0" smtClean="0"/>
              <a:t>th</a:t>
            </a:r>
            <a:r>
              <a:rPr lang="en-US" dirty="0" smtClean="0"/>
              <a:t> animation effect (first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1.4</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13</a:t>
            </a:r>
            <a:r>
              <a:rPr lang="en-US" baseline="30000" dirty="0" smtClean="0"/>
              <a:t>th</a:t>
            </a:r>
            <a:r>
              <a:rPr lang="en-US" dirty="0" smtClean="0"/>
              <a:t> animation effect (second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1.6</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14</a:t>
            </a:r>
            <a:r>
              <a:rPr lang="en-US" baseline="30000" dirty="0" smtClean="0"/>
              <a:t>th</a:t>
            </a:r>
            <a:r>
              <a:rPr lang="en-US" dirty="0" smtClean="0"/>
              <a:t> animation effect (third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1.8</a:t>
            </a:r>
            <a:r>
              <a:rPr lang="en-US" dirty="0" smtClean="0"/>
              <a:t>, and then click </a:t>
            </a:r>
            <a:r>
              <a:rPr lang="en-US" b="1" dirty="0" smtClean="0"/>
              <a:t>OK</a:t>
            </a:r>
            <a:r>
              <a:rPr lang="en-US" dirty="0" smtClean="0"/>
              <a:t>.</a:t>
            </a:r>
          </a:p>
          <a:p>
            <a:pPr marL="228600" indent="-228600" eaLnBrk="1" fontAlgn="auto" hangingPunct="1">
              <a:lnSpc>
                <a:spcPct val="90000"/>
              </a:lnSpc>
              <a:spcBef>
                <a:spcPts val="0"/>
              </a:spcBef>
              <a:spcAft>
                <a:spcPts val="600"/>
              </a:spcAft>
              <a:buFont typeface="+mj-lt"/>
              <a:buAutoNum type="arabicPeriod" startAt="4"/>
              <a:defRPr/>
            </a:pPr>
            <a:r>
              <a:rPr lang="en-US" dirty="0" smtClean="0"/>
              <a:t>Also in the </a:t>
            </a:r>
            <a:r>
              <a:rPr lang="en-US" b="1" dirty="0" smtClean="0"/>
              <a:t>Custom Animation </a:t>
            </a:r>
            <a:r>
              <a:rPr lang="en-US" dirty="0" smtClean="0"/>
              <a:t>task pane, select the 15</a:t>
            </a:r>
            <a:r>
              <a:rPr lang="en-US" baseline="30000" dirty="0" smtClean="0"/>
              <a:t>th</a:t>
            </a:r>
            <a:r>
              <a:rPr lang="en-US" dirty="0" smtClean="0"/>
              <a:t> animation effect (fourth stretchy effect for the text box). Click the arrow to the right of the animation effect, and then click </a:t>
            </a:r>
            <a:r>
              <a:rPr lang="en-US" b="1" dirty="0" smtClean="0"/>
              <a:t>Timing</a:t>
            </a:r>
            <a:r>
              <a:rPr lang="en-US" dirty="0" smtClean="0"/>
              <a:t>. In the </a:t>
            </a:r>
            <a:r>
              <a:rPr lang="en-US" b="1" dirty="0" smtClean="0"/>
              <a:t>Stretchy</a:t>
            </a:r>
            <a:r>
              <a:rPr lang="en-US" dirty="0" smtClean="0"/>
              <a:t> dialog box, on the </a:t>
            </a:r>
            <a:r>
              <a:rPr lang="en-US" b="1" dirty="0" smtClean="0"/>
              <a:t>Timing</a:t>
            </a:r>
            <a:r>
              <a:rPr lang="en-US" dirty="0" smtClean="0"/>
              <a:t> tab, in the </a:t>
            </a:r>
            <a:r>
              <a:rPr lang="en-US" b="1" dirty="0" smtClean="0"/>
              <a:t>Delay </a:t>
            </a:r>
            <a:r>
              <a:rPr lang="en-US" dirty="0" smtClean="0"/>
              <a:t>box, enter </a:t>
            </a:r>
            <a:r>
              <a:rPr lang="en-US" b="1" dirty="0" smtClean="0"/>
              <a:t>2.0</a:t>
            </a:r>
            <a:r>
              <a:rPr lang="en-US" dirty="0" smtClean="0"/>
              <a:t>, and then click </a:t>
            </a:r>
            <a:r>
              <a:rPr lang="en-US" b="1" dirty="0" smtClean="0"/>
              <a:t>OK</a:t>
            </a:r>
            <a:r>
              <a:rPr lang="en-US" dirty="0" smtClean="0"/>
              <a:t>.</a:t>
            </a:r>
          </a:p>
          <a:p>
            <a:pPr marL="342900" indent="-342900" eaLnBrk="1" fontAlgn="auto" hangingPunct="1">
              <a:spcBef>
                <a:spcPts val="0"/>
              </a:spcBef>
              <a:spcAft>
                <a:spcPts val="0"/>
              </a:spcAft>
              <a:buFont typeface="+mj-lt"/>
              <a:buNone/>
              <a:defRPr/>
            </a:pPr>
            <a:endParaRPr lang="en-US" dirty="0" smtClean="0"/>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right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Radial</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From Center </a:t>
            </a:r>
            <a:r>
              <a:rPr lang="en-US" dirty="0" smtClean="0"/>
              <a:t>(third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three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 </a:t>
            </a:r>
            <a:r>
              <a:rPr lang="en-US" dirty="0" smtClean="0"/>
              <a:t>(second row, first option from the left). </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34%</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15% </a:t>
            </a:r>
            <a:r>
              <a:rPr lang="en-US" dirty="0" smtClean="0"/>
              <a:t>(third row, first option from the left). </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3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 </a:t>
            </a:r>
            <a:r>
              <a:rPr lang="en-US" dirty="0" smtClean="0"/>
              <a:t>click </a:t>
            </a:r>
            <a:r>
              <a:rPr lang="en-US" b="1" dirty="0" smtClean="0"/>
              <a:t>White, Background 1, Darker 50%</a:t>
            </a:r>
            <a:r>
              <a:rPr lang="en-US" dirty="0" smtClean="0"/>
              <a:t> (sixth row, first option from the left). </a:t>
            </a:r>
          </a:p>
          <a:p>
            <a:pPr eaLnBrk="1" fontAlgn="auto" hangingPunct="1">
              <a:lnSpc>
                <a:spcPct val="90000"/>
              </a:lnSpc>
              <a:spcBef>
                <a:spcPts val="0"/>
              </a:spcBef>
              <a:spcAft>
                <a:spcPts val="600"/>
              </a:spcAft>
              <a:defRPr/>
            </a:pPr>
            <a:endParaRPr lang="en-US" dirty="0" smtClean="0"/>
          </a:p>
          <a:p>
            <a:pPr eaLnBrk="1" fontAlgn="auto" hangingPunct="1">
              <a:spcBef>
                <a:spcPts val="0"/>
              </a:spcBef>
              <a:spcAft>
                <a:spcPts val="0"/>
              </a:spcAft>
              <a:defRPr/>
            </a:pPr>
            <a:endParaRPr lang="en-US" sz="1400" dirty="0" smtClean="0"/>
          </a:p>
        </p:txBody>
      </p:sp>
      <p:sp>
        <p:nvSpPr>
          <p:cNvPr id="77826" name="Slide Image Placeholder 5"/>
          <p:cNvSpPr>
            <a:spLocks noGrp="1" noRot="1" noChangeAspect="1" noTextEdit="1"/>
          </p:cNvSpPr>
          <p:nvPr>
            <p:ph type="sldImg"/>
          </p:nvPr>
        </p:nvSpPr>
        <p:spPr bwMode="auto">
          <a:xfrm>
            <a:off x="533400" y="460375"/>
            <a:ext cx="3144838" cy="2359025"/>
          </a:xfrm>
          <a:noFill/>
          <a:ln>
            <a:solidFill>
              <a:srgbClr val="000000"/>
            </a:solidFill>
            <a:miter lim="800000"/>
            <a:headEnd/>
            <a:tailEnd/>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noTextEdit="1"/>
          </p:cNvSpPr>
          <p:nvPr>
            <p:ph type="sldImg"/>
          </p:nvPr>
        </p:nvSpPr>
        <p:spPr bwMode="auto">
          <a:xfrm>
            <a:off x="536575" y="503238"/>
            <a:ext cx="3140075" cy="2354262"/>
          </a:xfrm>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sz="1400" b="1" dirty="0" smtClean="0"/>
              <a:t>Custom animation effects: fly in and box out</a:t>
            </a:r>
          </a:p>
          <a:p>
            <a:pPr eaLnBrk="1" fontAlgn="auto" hangingPunct="1">
              <a:spcBef>
                <a:spcPts val="0"/>
              </a:spcBef>
              <a:spcAft>
                <a:spcPts val="0"/>
              </a:spcAft>
              <a:defRPr/>
            </a:pPr>
            <a:r>
              <a:rPr lang="en-US" sz="1400" dirty="0" smtClean="0"/>
              <a:t>(Intermediate)</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b="1" dirty="0" smtClean="0"/>
              <a:t>Tip</a:t>
            </a:r>
            <a:r>
              <a:rPr lang="en-US" dirty="0" smtClean="0"/>
              <a:t>: For best results when reproducing the picture effect on this slide, you may want to use the </a:t>
            </a:r>
            <a:r>
              <a:rPr lang="en-US" b="1" dirty="0" smtClean="0"/>
              <a:t>Snap objects to other objects</a:t>
            </a:r>
            <a:r>
              <a:rPr lang="en-US" dirty="0" smtClean="0"/>
              <a:t> feature. To do so, right-click the slide background and then click </a:t>
            </a:r>
            <a:r>
              <a:rPr lang="en-US" b="1" dirty="0" smtClean="0"/>
              <a:t>Grid and Guides</a:t>
            </a:r>
            <a:r>
              <a:rPr lang="en-US" dirty="0" smtClean="0"/>
              <a:t>. Under </a:t>
            </a:r>
            <a:r>
              <a:rPr lang="en-US" b="1" dirty="0" smtClean="0"/>
              <a:t>Snap to</a:t>
            </a:r>
            <a:r>
              <a:rPr lang="en-US" dirty="0" smtClean="0"/>
              <a:t>, select </a:t>
            </a:r>
            <a:r>
              <a:rPr lang="en-US" b="1" dirty="0" smtClean="0"/>
              <a:t>Snap objects to other objects</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picture effects on this slide, do the following:</a:t>
            </a:r>
            <a:endParaRPr lang="en-US" b="1" dirty="0" smtClean="0"/>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Slides</a:t>
            </a:r>
            <a:r>
              <a:rPr lang="en-US" dirty="0" smtClean="0"/>
              <a:t> group, click </a:t>
            </a:r>
            <a:r>
              <a:rPr lang="en-US" b="1" dirty="0" smtClean="0"/>
              <a:t>Layout</a:t>
            </a:r>
            <a:r>
              <a:rPr lang="en-US" dirty="0" smtClean="0"/>
              <a:t> and then click </a:t>
            </a:r>
            <a:r>
              <a:rPr lang="en-US" b="1" dirty="0" smtClean="0"/>
              <a:t>Blank</a:t>
            </a:r>
            <a:r>
              <a:rPr lang="en-US" dirty="0" smtClean="0"/>
              <a:t>.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Insert tab</a:t>
            </a:r>
            <a:r>
              <a:rPr lang="en-US" dirty="0" smtClean="0"/>
              <a:t>, in the </a:t>
            </a:r>
            <a:r>
              <a:rPr lang="en-US" b="1" dirty="0" smtClean="0"/>
              <a:t>Illustrations</a:t>
            </a:r>
            <a:r>
              <a:rPr lang="en-US" dirty="0" smtClean="0"/>
              <a:t> group, click </a:t>
            </a:r>
            <a:r>
              <a:rPr lang="en-US" b="1" dirty="0" smtClean="0"/>
              <a:t>Picture.</a:t>
            </a:r>
            <a:endParaRPr lang="en-US" dirty="0" smtClean="0"/>
          </a:p>
          <a:p>
            <a:pPr marL="228600" indent="-228600" eaLnBrk="1" fontAlgn="auto" hangingPunct="1">
              <a:spcBef>
                <a:spcPts val="0"/>
              </a:spcBef>
              <a:spcAft>
                <a:spcPts val="0"/>
              </a:spcAft>
              <a:buFont typeface="+mj-lt"/>
              <a:buAutoNum type="arabicPeriod"/>
              <a:defRPr/>
            </a:pPr>
            <a:r>
              <a:rPr lang="en-US" dirty="0" smtClean="0"/>
              <a:t>In the </a:t>
            </a:r>
            <a:r>
              <a:rPr lang="en-US" b="1" dirty="0" smtClean="0"/>
              <a:t>Insert Picture </a:t>
            </a:r>
            <a:r>
              <a:rPr lang="en-US" dirty="0" smtClean="0"/>
              <a:t>dialog box, select a picture and then click </a:t>
            </a:r>
            <a:r>
              <a:rPr lang="en-US" b="1" dirty="0" smtClean="0"/>
              <a:t>Insert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Under </a:t>
            </a:r>
            <a:r>
              <a:rPr lang="en-US" b="1" dirty="0" smtClean="0"/>
              <a:t>Picture Tools</a:t>
            </a:r>
            <a:r>
              <a:rPr lang="en-US" dirty="0" smtClean="0"/>
              <a:t>, on the </a:t>
            </a:r>
            <a:r>
              <a:rPr lang="en-US" b="1" dirty="0" smtClean="0"/>
              <a:t>Format</a:t>
            </a:r>
            <a:r>
              <a:rPr lang="en-US" dirty="0" smtClean="0"/>
              <a:t> tab, in the bottom right corner of the </a:t>
            </a:r>
            <a:r>
              <a:rPr lang="en-US" b="1" dirty="0" smtClean="0"/>
              <a:t>Size</a:t>
            </a:r>
            <a:r>
              <a:rPr lang="en-US" dirty="0" smtClean="0"/>
              <a:t> group, click the </a:t>
            </a:r>
            <a:r>
              <a:rPr lang="en-US" b="1" dirty="0" smtClean="0"/>
              <a:t>Size and Position</a:t>
            </a:r>
            <a:r>
              <a:rPr lang="en-US" dirty="0" smtClean="0"/>
              <a:t> dialog box launcher. In the </a:t>
            </a:r>
            <a:r>
              <a:rPr lang="en-US" b="1" dirty="0" smtClean="0"/>
              <a:t>Size and Position </a:t>
            </a:r>
            <a:r>
              <a:rPr lang="en-US" dirty="0" smtClean="0"/>
              <a:t> dialog box, on the </a:t>
            </a:r>
            <a:r>
              <a:rPr lang="en-US" b="1" dirty="0" smtClean="0"/>
              <a:t>Size</a:t>
            </a:r>
            <a:r>
              <a:rPr lang="en-US" dirty="0" smtClean="0"/>
              <a:t> tab, resize or crop the picture as needed so that under </a:t>
            </a:r>
            <a:r>
              <a:rPr lang="en-US" b="1" dirty="0" smtClean="0"/>
              <a:t>Size and rotate</a:t>
            </a:r>
            <a:r>
              <a:rPr lang="en-US" dirty="0" smtClean="0"/>
              <a:t>, the </a:t>
            </a:r>
            <a:r>
              <a:rPr lang="en-US" b="1" dirty="0" smtClean="0"/>
              <a:t>Height</a:t>
            </a:r>
            <a:r>
              <a:rPr lang="en-US" dirty="0" smtClean="0"/>
              <a:t> box is set to </a:t>
            </a:r>
            <a:r>
              <a:rPr lang="en-US" b="1" dirty="0" smtClean="0"/>
              <a:t>4”</a:t>
            </a:r>
            <a:r>
              <a:rPr lang="en-US" dirty="0" smtClean="0"/>
              <a:t> and the </a:t>
            </a:r>
            <a:r>
              <a:rPr lang="en-US" b="1" dirty="0" smtClean="0"/>
              <a:t>Width</a:t>
            </a:r>
            <a:r>
              <a:rPr lang="en-US" dirty="0" smtClean="0"/>
              <a:t> box is set to </a:t>
            </a:r>
            <a:r>
              <a:rPr lang="en-US" b="1" dirty="0" smtClean="0"/>
              <a:t>5.33”</a:t>
            </a:r>
            <a:r>
              <a:rPr lang="en-US" dirty="0" smtClean="0"/>
              <a:t>. Resize the picture under </a:t>
            </a:r>
            <a:r>
              <a:rPr lang="en-US" b="1" dirty="0" smtClean="0"/>
              <a:t>Size and rotate </a:t>
            </a:r>
            <a:r>
              <a:rPr lang="en-US" dirty="0" smtClean="0"/>
              <a:t>by entering values into the </a:t>
            </a:r>
            <a:r>
              <a:rPr lang="en-US" b="1" dirty="0" smtClean="0"/>
              <a:t>Height</a:t>
            </a:r>
            <a:r>
              <a:rPr lang="en-US" dirty="0" smtClean="0"/>
              <a:t> and </a:t>
            </a:r>
            <a:r>
              <a:rPr lang="en-US" b="1" dirty="0" smtClean="0"/>
              <a:t>Width</a:t>
            </a:r>
            <a:r>
              <a:rPr lang="en-US" dirty="0" smtClean="0"/>
              <a:t> boxes. Crop the picture under </a:t>
            </a:r>
            <a:r>
              <a:rPr lang="en-US" b="1" dirty="0" smtClean="0"/>
              <a:t>Crop from </a:t>
            </a:r>
            <a:r>
              <a:rPr lang="en-US" dirty="0" smtClean="0"/>
              <a:t>by entering values into the </a:t>
            </a:r>
            <a:r>
              <a:rPr lang="en-US" b="1" dirty="0" smtClean="0"/>
              <a:t>Left</a:t>
            </a:r>
            <a:r>
              <a:rPr lang="en-US" dirty="0" smtClean="0"/>
              <a:t>, </a:t>
            </a:r>
            <a:r>
              <a:rPr lang="en-US" b="1" dirty="0" smtClean="0"/>
              <a:t>Right</a:t>
            </a:r>
            <a:r>
              <a:rPr lang="en-US" dirty="0" smtClean="0"/>
              <a:t>, </a:t>
            </a:r>
            <a:r>
              <a:rPr lang="en-US" b="1" dirty="0" smtClean="0"/>
              <a:t>Top</a:t>
            </a:r>
            <a:r>
              <a:rPr lang="en-US" dirty="0" smtClean="0"/>
              <a:t>, and </a:t>
            </a:r>
            <a:r>
              <a:rPr lang="en-US" b="1" dirty="0" smtClean="0"/>
              <a:t>Bottom</a:t>
            </a:r>
            <a:r>
              <a:rPr lang="en-US" dirty="0" smtClean="0"/>
              <a:t> boxes. </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a:t>
            </a:r>
            <a:r>
              <a:rPr lang="en-US" b="1" dirty="0" smtClean="0"/>
              <a:t> </a:t>
            </a:r>
            <a:r>
              <a:rPr lang="en-US" dirty="0" smtClean="0"/>
              <a:t>point to </a:t>
            </a:r>
            <a:r>
              <a:rPr lang="en-US" b="1" dirty="0" smtClean="0"/>
              <a:t>Align</a:t>
            </a:r>
            <a:r>
              <a:rPr lang="en-US" dirty="0" smtClean="0"/>
              <a:t>, and then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Center</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Middle</a:t>
            </a:r>
            <a:r>
              <a:rPr lang="en-US" dirty="0" smtClean="0"/>
              <a:t>.</a:t>
            </a:r>
            <a:r>
              <a:rPr lang="en-US" b="1" dirty="0" smtClean="0"/>
              <a:t> </a:t>
            </a:r>
          </a:p>
          <a:p>
            <a:pPr marL="228600" indent="-228600" eaLnBrk="1" fontAlgn="auto" hangingPunct="1">
              <a:spcBef>
                <a:spcPts val="0"/>
              </a:spcBef>
              <a:spcAft>
                <a:spcPts val="0"/>
              </a:spcAft>
              <a:buFont typeface="+mj-lt"/>
              <a:buAutoNum type="arabicPeriod" startAt="6"/>
              <a:defRPr/>
            </a:pPr>
            <a:r>
              <a:rPr lang="en-US" dirty="0" smtClean="0"/>
              <a:t>On the </a:t>
            </a:r>
            <a:r>
              <a:rPr lang="en-US" b="1" dirty="0" smtClean="0"/>
              <a:t>Home</a:t>
            </a:r>
            <a:r>
              <a:rPr lang="en-US" dirty="0" smtClean="0"/>
              <a:t> tab, in the </a:t>
            </a:r>
            <a:r>
              <a:rPr lang="en-US" b="1" dirty="0" smtClean="0"/>
              <a:t>Drawing</a:t>
            </a:r>
            <a:r>
              <a:rPr lang="en-US" dirty="0" smtClean="0"/>
              <a:t> group, click </a:t>
            </a:r>
            <a:r>
              <a:rPr lang="en-US" b="1" dirty="0" smtClean="0"/>
              <a:t>Shapes</a:t>
            </a:r>
            <a:r>
              <a:rPr lang="en-US" dirty="0" smtClean="0"/>
              <a:t>, and then under </a:t>
            </a:r>
            <a:r>
              <a:rPr lang="en-US" b="1" dirty="0" smtClean="0"/>
              <a:t>Rectangles</a:t>
            </a:r>
            <a:r>
              <a:rPr lang="en-US" dirty="0" smtClean="0"/>
              <a:t> click </a:t>
            </a:r>
            <a:r>
              <a:rPr lang="en-US" b="1" dirty="0" smtClean="0"/>
              <a:t>Rectangle</a:t>
            </a:r>
            <a:r>
              <a:rPr lang="en-US" dirty="0" smtClean="0"/>
              <a:t> (first option from the left).</a:t>
            </a:r>
          </a:p>
          <a:p>
            <a:pPr marL="228600" indent="-228600" eaLnBrk="1" fontAlgn="auto" hangingPunct="1">
              <a:spcBef>
                <a:spcPts val="0"/>
              </a:spcBef>
              <a:spcAft>
                <a:spcPts val="0"/>
              </a:spcAft>
              <a:buFont typeface="+mj-lt"/>
              <a:buAutoNum type="arabicPeriod" startAt="6"/>
              <a:defRPr/>
            </a:pPr>
            <a:r>
              <a:rPr lang="en-US" dirty="0" smtClean="0"/>
              <a:t>On the slide, drag to draw a rectangle.</a:t>
            </a:r>
          </a:p>
          <a:p>
            <a:pPr marL="228600" indent="-228600" eaLnBrk="1" fontAlgn="auto" hangingPunct="1">
              <a:spcBef>
                <a:spcPts val="0"/>
              </a:spcBef>
              <a:spcAft>
                <a:spcPts val="0"/>
              </a:spcAft>
              <a:buFont typeface="+mj-lt"/>
              <a:buAutoNum type="arabicPeriod" startAt="6"/>
              <a:defRPr/>
            </a:pPr>
            <a:r>
              <a:rPr lang="en-US" dirty="0" smtClean="0"/>
              <a:t>Select the rectangle.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0.05”</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10.3”</a:t>
            </a:r>
            <a:r>
              <a:rPr lang="en-US" dirty="0" smtClean="0"/>
              <a: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the arrow next to </a:t>
            </a:r>
            <a:r>
              <a:rPr lang="en-US" b="1" dirty="0" smtClean="0"/>
              <a:t>Shape Fill</a:t>
            </a:r>
            <a:r>
              <a:rPr lang="en-US" dirty="0" smtClean="0"/>
              <a:t>, and then click </a:t>
            </a:r>
            <a:r>
              <a:rPr lang="en-US" b="1" dirty="0" smtClean="0"/>
              <a:t>Blue, Accent 1 </a:t>
            </a:r>
            <a:r>
              <a:rPr lang="en-US" dirty="0" smtClean="0"/>
              <a:t>(first row, fifth option from the left).</a:t>
            </a:r>
          </a:p>
          <a:p>
            <a:pPr marL="228600" indent="-228600" eaLnBrk="1" fontAlgn="auto" hangingPunct="1">
              <a:spcBef>
                <a:spcPts val="0"/>
              </a:spcBef>
              <a:spcAft>
                <a:spcPts val="0"/>
              </a:spcAft>
              <a:buFont typeface="+mj-lt"/>
              <a:buAutoNum type="arabicPeriod" startAt="6"/>
              <a:defRPr/>
            </a:pPr>
            <a:r>
              <a:rPr lang="en-US" dirty="0" smtClean="0"/>
              <a:t>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Shape Styles</a:t>
            </a:r>
            <a:r>
              <a:rPr lang="en-US" dirty="0" smtClean="0"/>
              <a:t> group, click </a:t>
            </a:r>
            <a:r>
              <a:rPr lang="en-US" b="1" dirty="0" smtClean="0"/>
              <a:t>Shape Effects</a:t>
            </a:r>
            <a:r>
              <a:rPr lang="en-US" dirty="0" smtClean="0"/>
              <a:t>, point to </a:t>
            </a:r>
            <a:r>
              <a:rPr lang="en-US" b="1" dirty="0" smtClean="0"/>
              <a:t>Preset, </a:t>
            </a:r>
            <a:r>
              <a:rPr lang="en-US" dirty="0" smtClean="0"/>
              <a:t>and then under </a:t>
            </a:r>
            <a:r>
              <a:rPr lang="en-US" b="1" dirty="0" smtClean="0"/>
              <a:t>Presets</a:t>
            </a:r>
            <a:r>
              <a:rPr lang="en-US" dirty="0" smtClean="0"/>
              <a:t>, click </a:t>
            </a:r>
            <a:r>
              <a:rPr lang="en-US" b="1" dirty="0" smtClean="0"/>
              <a:t>Preset 8 </a:t>
            </a:r>
            <a:r>
              <a:rPr lang="en-US" dirty="0" smtClean="0"/>
              <a:t>(second row, fourth option from the left).</a:t>
            </a:r>
          </a:p>
          <a:p>
            <a:pPr marL="228600" indent="-228600" eaLnBrk="1" fontAlgn="auto" hangingPunct="1">
              <a:spcBef>
                <a:spcPts val="0"/>
              </a:spcBef>
              <a:spcAft>
                <a:spcPts val="0"/>
              </a:spcAft>
              <a:buFont typeface="+mj-lt"/>
              <a:buAutoNum type="arabicPeriod" startAt="6"/>
              <a:defRPr/>
            </a:pPr>
            <a:r>
              <a:rPr lang="en-US" dirty="0" smtClean="0"/>
              <a:t>Select the rectangle. On the </a:t>
            </a:r>
            <a:r>
              <a:rPr lang="en-US" b="1" dirty="0" smtClean="0"/>
              <a:t>Home </a:t>
            </a:r>
            <a:r>
              <a:rPr lang="en-US" dirty="0" smtClean="0"/>
              <a:t>tab, in the </a:t>
            </a:r>
            <a:r>
              <a:rPr lang="en-US" b="1" dirty="0" smtClean="0"/>
              <a:t>Clipboard </a:t>
            </a:r>
            <a:r>
              <a:rPr lang="en-US" dirty="0" smtClean="0"/>
              <a:t>group, click the arrow under </a:t>
            </a:r>
            <a:r>
              <a:rPr lang="en-US" b="1" dirty="0" smtClean="0"/>
              <a:t>Paste</a:t>
            </a:r>
            <a:r>
              <a:rPr lang="en-US" dirty="0" smtClean="0"/>
              <a:t>,</a:t>
            </a:r>
            <a:r>
              <a:rPr lang="en-US" b="1" dirty="0" smtClean="0"/>
              <a:t> </a:t>
            </a:r>
            <a:r>
              <a:rPr lang="en-US" dirty="0" smtClean="0"/>
              <a:t>and then click </a:t>
            </a:r>
            <a:r>
              <a:rPr lang="en-US" b="1" dirty="0" smtClean="0"/>
              <a:t>Duplicate</a:t>
            </a:r>
            <a:r>
              <a:rPr lang="en-US" dirty="0" smtClean="0"/>
              <a:t>.</a:t>
            </a:r>
            <a:r>
              <a:rPr lang="en-US" b="1" dirty="0" smtClean="0"/>
              <a:t> </a:t>
            </a:r>
            <a:r>
              <a:rPr lang="en-US" dirty="0" smtClean="0"/>
              <a:t>Repeat this process two more times for a total of four rectangles.</a:t>
            </a:r>
          </a:p>
          <a:p>
            <a:pPr marL="228600" indent="-228600" eaLnBrk="1" fontAlgn="auto" hangingPunct="1">
              <a:spcBef>
                <a:spcPts val="0"/>
              </a:spcBef>
              <a:spcAft>
                <a:spcPts val="0"/>
              </a:spcAft>
              <a:buFont typeface="+mj-lt"/>
              <a:buAutoNum type="arabicPeriod" startAt="6"/>
              <a:defRPr/>
            </a:pPr>
            <a:r>
              <a:rPr lang="en-US" dirty="0" smtClean="0"/>
              <a:t>Drag one of the rectangles until the bottom edge of the rectangle meets the top edge of the picture.</a:t>
            </a:r>
          </a:p>
          <a:p>
            <a:pPr marL="228600" indent="-228600" eaLnBrk="1" fontAlgn="auto" hangingPunct="1">
              <a:spcBef>
                <a:spcPts val="0"/>
              </a:spcBef>
              <a:spcAft>
                <a:spcPts val="0"/>
              </a:spcAft>
              <a:buFont typeface="+mj-lt"/>
              <a:buAutoNum type="arabicPeriod" startAt="6"/>
              <a:defRPr/>
            </a:pPr>
            <a:r>
              <a:rPr lang="en-US" dirty="0" smtClean="0"/>
              <a:t>Drag another rectangle until the top edge of the rectangle meets the bottom edge of the picture.</a:t>
            </a:r>
          </a:p>
          <a:p>
            <a:pPr marL="228600" indent="-228600" eaLnBrk="1" fontAlgn="auto" hangingPunct="1">
              <a:spcBef>
                <a:spcPts val="0"/>
              </a:spcBef>
              <a:spcAft>
                <a:spcPts val="0"/>
              </a:spcAft>
              <a:buFont typeface="+mj-lt"/>
              <a:buAutoNum type="arabicPeriod" startAt="6"/>
              <a:defRPr/>
            </a:pPr>
            <a:r>
              <a:rPr lang="en-US" dirty="0" smtClean="0"/>
              <a:t>Press and hold CTRL, and then select the other two rectangles. Under</a:t>
            </a:r>
            <a:r>
              <a:rPr lang="en-US" b="1" dirty="0" smtClean="0"/>
              <a:t> Drawing</a:t>
            </a:r>
            <a:r>
              <a:rPr lang="en-US" dirty="0" smtClean="0"/>
              <a:t> </a:t>
            </a:r>
            <a:r>
              <a:rPr lang="en-US" b="1" dirty="0" smtClean="0"/>
              <a:t>Tools</a:t>
            </a:r>
            <a:r>
              <a:rPr lang="en-US" dirty="0" smtClean="0"/>
              <a:t>, on the </a:t>
            </a:r>
            <a:r>
              <a:rPr lang="en-US" b="1" dirty="0" smtClean="0"/>
              <a:t>Format </a:t>
            </a:r>
            <a:r>
              <a:rPr lang="en-US" dirty="0" smtClean="0"/>
              <a:t>tab, in the </a:t>
            </a:r>
            <a:r>
              <a:rPr lang="en-US" b="1" dirty="0" smtClean="0"/>
              <a:t>Size</a:t>
            </a:r>
            <a:r>
              <a:rPr lang="en-US" dirty="0" smtClean="0"/>
              <a:t> group, do the following: </a:t>
            </a:r>
          </a:p>
          <a:p>
            <a:pPr marL="685800" lvl="1" indent="-228600" eaLnBrk="1" fontAlgn="auto" hangingPunct="1">
              <a:spcBef>
                <a:spcPts val="0"/>
              </a:spcBef>
              <a:spcAft>
                <a:spcPts val="0"/>
              </a:spcAft>
              <a:buFont typeface="Arial" pitchFamily="34" charset="0"/>
              <a:buChar char="•"/>
              <a:defRPr/>
            </a:pPr>
            <a:r>
              <a:rPr lang="en-US" dirty="0" smtClean="0"/>
              <a:t>In the in the </a:t>
            </a:r>
            <a:r>
              <a:rPr lang="en-US" b="1" dirty="0" smtClean="0"/>
              <a:t>Shape Height </a:t>
            </a:r>
            <a:r>
              <a:rPr lang="en-US" dirty="0" smtClean="0"/>
              <a:t>box, enter </a:t>
            </a:r>
            <a:r>
              <a:rPr lang="en-US" b="1" dirty="0" smtClean="0"/>
              <a:t>7.8”</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Shape Width </a:t>
            </a:r>
            <a:r>
              <a:rPr lang="en-US" dirty="0" smtClean="0"/>
              <a:t>box, enter </a:t>
            </a:r>
            <a:r>
              <a:rPr lang="en-US" b="1" dirty="0" smtClean="0"/>
              <a:t>0.05”</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Drag one of the vertical rectangles until the right edge of the rectangle meets the left edge of the picture.</a:t>
            </a:r>
          </a:p>
          <a:p>
            <a:pPr marL="228600" indent="-228600" eaLnBrk="1" fontAlgn="auto" hangingPunct="1">
              <a:spcBef>
                <a:spcPts val="0"/>
              </a:spcBef>
              <a:spcAft>
                <a:spcPts val="0"/>
              </a:spcAft>
              <a:buFont typeface="+mj-lt"/>
              <a:buAutoNum type="arabicPeriod" startAt="15"/>
              <a:defRPr/>
            </a:pPr>
            <a:r>
              <a:rPr lang="en-US" dirty="0" smtClean="0"/>
              <a:t>Drag the other vertical rectangle until the left edge of the rectangle meets the right edge of the picture. </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horizontal (top and bottom)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Center</a:t>
            </a:r>
            <a:r>
              <a:rPr lang="en-US" dirty="0" smtClean="0"/>
              <a:t>.</a:t>
            </a:r>
          </a:p>
          <a:p>
            <a:pPr marL="228600" indent="-228600" eaLnBrk="1" fontAlgn="auto" hangingPunct="1">
              <a:spcBef>
                <a:spcPts val="0"/>
              </a:spcBef>
              <a:spcAft>
                <a:spcPts val="0"/>
              </a:spcAft>
              <a:buFont typeface="+mj-lt"/>
              <a:buAutoNum type="arabicPeriod" startAt="15"/>
              <a:defRPr/>
            </a:pPr>
            <a:r>
              <a:rPr lang="en-US" dirty="0" smtClean="0"/>
              <a:t>Press and hold CTRL, and then select both of the vertical (left and right) rectangles. On the </a:t>
            </a:r>
            <a:r>
              <a:rPr lang="en-US" b="1" dirty="0" smtClean="0"/>
              <a:t>Home</a:t>
            </a:r>
            <a:r>
              <a:rPr lang="en-US" dirty="0" smtClean="0"/>
              <a:t> tab, in the </a:t>
            </a:r>
            <a:r>
              <a:rPr lang="en-US" b="1" dirty="0" smtClean="0"/>
              <a:t>Drawing</a:t>
            </a:r>
            <a:r>
              <a:rPr lang="en-US" dirty="0" smtClean="0"/>
              <a:t> group, click </a:t>
            </a:r>
            <a:r>
              <a:rPr lang="en-US" b="1" dirty="0" smtClean="0"/>
              <a:t>Arrange</a:t>
            </a:r>
            <a:r>
              <a:rPr lang="en-US" dirty="0" smtClean="0"/>
              <a:t>, point to </a:t>
            </a:r>
            <a:r>
              <a:rPr lang="en-US" b="1" dirty="0" smtClean="0"/>
              <a:t>Align</a:t>
            </a:r>
            <a:r>
              <a:rPr lang="en-US" dirty="0" smtClean="0"/>
              <a:t>, and then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 to Slide</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Align</a:t>
            </a:r>
            <a:r>
              <a:rPr lang="en-US" dirty="0" smtClean="0"/>
              <a:t> </a:t>
            </a:r>
            <a:r>
              <a:rPr lang="en-US" b="1" dirty="0" smtClean="0"/>
              <a:t>Middle</a:t>
            </a:r>
            <a:r>
              <a:rPr lang="en-US" dirty="0" smtClean="0"/>
              <a:t>.</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animation effects on this slide, do the following:</a:t>
            </a:r>
          </a:p>
          <a:p>
            <a:pPr marL="228600" indent="-228600" eaLnBrk="1" fontAlgn="auto" hangingPunct="1">
              <a:spcBef>
                <a:spcPts val="0"/>
              </a:spcBef>
              <a:spcAft>
                <a:spcPts val="0"/>
              </a:spcAft>
              <a:buFont typeface="+mj-lt"/>
              <a:buAutoNum type="arabicPeriod"/>
              <a:defRPr/>
            </a:pPr>
            <a:r>
              <a:rPr lang="en-US" dirty="0" smtClean="0"/>
              <a:t>On the </a:t>
            </a:r>
            <a:r>
              <a:rPr lang="en-US" b="1" dirty="0" smtClean="0"/>
              <a:t>Animations</a:t>
            </a:r>
            <a:r>
              <a:rPr lang="en-US" dirty="0" smtClean="0"/>
              <a:t> tab, in the </a:t>
            </a:r>
            <a:r>
              <a:rPr lang="en-US" b="1" dirty="0" smtClean="0"/>
              <a:t>Animations</a:t>
            </a:r>
            <a:r>
              <a:rPr lang="en-US" dirty="0" smtClean="0"/>
              <a:t> group, click </a:t>
            </a:r>
            <a:r>
              <a:rPr lang="en-US" b="1" dirty="0" smtClean="0"/>
              <a:t>Custom</a:t>
            </a:r>
            <a:r>
              <a:rPr lang="en-US" dirty="0" smtClean="0"/>
              <a:t> </a:t>
            </a:r>
            <a:r>
              <a:rPr lang="en-US" b="1" dirty="0" smtClean="0"/>
              <a:t>Animation</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In</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In</a:t>
            </a:r>
            <a:r>
              <a:rPr lang="en-US" dirty="0" smtClean="0"/>
              <a:t>, in the </a:t>
            </a:r>
            <a:r>
              <a:rPr lang="en-US" b="1" dirty="0" smtClean="0"/>
              <a:t>Speed </a:t>
            </a:r>
            <a:r>
              <a:rPr lang="en-US" dirty="0" smtClean="0"/>
              <a:t>list, select </a:t>
            </a:r>
            <a:r>
              <a:rPr lang="en-US" b="1" dirty="0" smtClean="0"/>
              <a:t>Medium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under </a:t>
            </a:r>
            <a:r>
              <a:rPr lang="en-US" b="1" dirty="0" smtClean="0"/>
              <a:t>Modify: Fly-In</a:t>
            </a:r>
            <a:r>
              <a:rPr lang="en-US" dirty="0" smtClean="0"/>
              <a:t>, in the </a:t>
            </a:r>
            <a:r>
              <a:rPr lang="en-US" b="1" dirty="0" smtClean="0"/>
              <a:t>Direction </a:t>
            </a:r>
            <a:r>
              <a:rPr lang="en-US" dirty="0" smtClean="0"/>
              <a:t>list, select </a:t>
            </a:r>
            <a:r>
              <a:rPr lang="en-US" b="1" dirty="0" smtClean="0"/>
              <a:t>From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 </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Entrance</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Entrance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a:t>
            </a:r>
            <a:r>
              <a:rPr lang="en-US" dirty="0" smtClean="0"/>
              <a:t> 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a:t>
            </a:r>
            <a:r>
              <a:rPr lang="en-US" dirty="0" smtClean="0"/>
              <a:t> list, select </a:t>
            </a:r>
            <a:r>
              <a:rPr lang="en-US" b="1" dirty="0" smtClean="0"/>
              <a:t>Out</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select the fifth animation effect (box effect for the picture). Click the arrow to the right of the selected effect, and then click </a:t>
            </a:r>
            <a:r>
              <a:rPr lang="en-US" b="1" dirty="0" smtClean="0"/>
              <a:t>Timing</a:t>
            </a:r>
            <a:r>
              <a:rPr lang="en-US" dirty="0" smtClean="0"/>
              <a:t>. In the </a:t>
            </a:r>
            <a:r>
              <a:rPr lang="en-US" b="1" dirty="0" smtClean="0"/>
              <a:t>Fade </a:t>
            </a:r>
            <a:r>
              <a:rPr lang="en-US" dirty="0" smtClean="0"/>
              <a:t>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1.3</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Press and hold CTRL, and then select the four rectangles on the slide.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 </a:t>
            </a:r>
            <a:r>
              <a:rPr lang="en-US" dirty="0" smtClean="0"/>
              <a:t>dialog box,</a:t>
            </a:r>
            <a:r>
              <a:rPr lang="en-US" b="1" dirty="0" smtClean="0"/>
              <a:t> </a:t>
            </a:r>
            <a:r>
              <a:rPr lang="en-US" dirty="0" smtClean="0"/>
              <a:t>under </a:t>
            </a:r>
            <a:r>
              <a:rPr lang="en-US" b="1" dirty="0" smtClean="0"/>
              <a:t>Basic</a:t>
            </a:r>
            <a:r>
              <a:rPr lang="en-US" dirty="0" smtClean="0"/>
              <a:t>, click </a:t>
            </a:r>
            <a:r>
              <a:rPr lang="en-US" b="1" dirty="0" smtClean="0"/>
              <a:t>Fly Out</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Start </a:t>
            </a:r>
            <a:r>
              <a:rPr lang="en-US" dirty="0" smtClean="0"/>
              <a:t>list, select </a:t>
            </a:r>
            <a:r>
              <a:rPr lang="en-US" b="1" dirty="0" smtClean="0"/>
              <a:t>With Previous</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Fly Out</a:t>
            </a:r>
            <a:r>
              <a:rPr lang="en-US" dirty="0" smtClean="0"/>
              <a:t>, in the </a:t>
            </a:r>
            <a:r>
              <a:rPr lang="en-US" b="1" dirty="0" smtClean="0"/>
              <a:t>Speed </a:t>
            </a:r>
            <a:r>
              <a:rPr lang="en-US" dirty="0" smtClean="0"/>
              <a:t>box, select </a:t>
            </a:r>
            <a:r>
              <a:rPr lang="en-US" b="1" dirty="0" smtClean="0"/>
              <a:t>Medium</a:t>
            </a:r>
            <a:r>
              <a:rPr lang="en-US" dirty="0" smtClean="0"/>
              <a:t>. </a:t>
            </a:r>
            <a:endParaRPr lang="en-US" i="1" dirty="0" smtClean="0"/>
          </a:p>
          <a:p>
            <a:pPr marL="228600" indent="-228600" eaLnBrk="1" fontAlgn="auto" hangingPunct="1">
              <a:spcBef>
                <a:spcPts val="0"/>
              </a:spcBef>
              <a:spcAft>
                <a:spcPts val="0"/>
              </a:spcAft>
              <a:buFont typeface="+mj-lt"/>
              <a:buAutoNum type="arabicPeriod"/>
              <a:defRPr/>
            </a:pPr>
            <a:r>
              <a:rPr lang="en-US" dirty="0" smtClean="0"/>
              <a:t>Also in the </a:t>
            </a:r>
            <a:r>
              <a:rPr lang="en-US" b="1" dirty="0" smtClean="0"/>
              <a:t>Custom Animation </a:t>
            </a:r>
            <a:r>
              <a:rPr lang="en-US" dirty="0" smtClean="0"/>
              <a:t>task pane, with all four fly-out effects still selected, click the arrow to the right of the last fly-out effect, and then click </a:t>
            </a:r>
            <a:r>
              <a:rPr lang="en-US" b="1" dirty="0" smtClean="0"/>
              <a:t>Timing</a:t>
            </a:r>
            <a:r>
              <a:rPr lang="en-US" dirty="0" smtClean="0"/>
              <a:t>. In the </a:t>
            </a:r>
            <a:r>
              <a:rPr lang="en-US" b="1" dirty="0" smtClean="0"/>
              <a:t>Fly Out </a:t>
            </a:r>
            <a:r>
              <a:rPr lang="en-US" dirty="0" smtClean="0"/>
              <a:t>dialog box, on the </a:t>
            </a:r>
            <a:r>
              <a:rPr lang="en-US" b="1" dirty="0" smtClean="0"/>
              <a:t>Timing</a:t>
            </a:r>
            <a:r>
              <a:rPr lang="en-US" dirty="0" smtClean="0"/>
              <a:t> tab, in the </a:t>
            </a:r>
            <a:r>
              <a:rPr lang="en-US" b="1" dirty="0" smtClean="0"/>
              <a:t>Delay</a:t>
            </a:r>
            <a:r>
              <a:rPr lang="en-US" dirty="0" smtClean="0"/>
              <a:t> box, enter </a:t>
            </a:r>
            <a:r>
              <a:rPr lang="en-US" b="1" dirty="0" smtClean="0"/>
              <a:t>0</a:t>
            </a:r>
            <a:r>
              <a:rPr lang="en-US" dirty="0" smtClean="0"/>
              <a:t>, and then click </a:t>
            </a:r>
            <a:r>
              <a:rPr lang="en-US" b="1" dirty="0" smtClean="0"/>
              <a:t>OK</a:t>
            </a:r>
            <a:r>
              <a:rPr lang="en-US" dirty="0" smtClean="0"/>
              <a:t>.</a:t>
            </a:r>
          </a:p>
          <a:p>
            <a:pPr marL="228600" indent="-228600" eaLnBrk="1" fontAlgn="auto" hangingPunct="1">
              <a:spcBef>
                <a:spcPts val="0"/>
              </a:spcBef>
              <a:spcAft>
                <a:spcPts val="0"/>
              </a:spcAft>
              <a:buFont typeface="+mj-lt"/>
              <a:buAutoNum type="arabicPeriod"/>
              <a:defRPr/>
            </a:pPr>
            <a:r>
              <a:rPr lang="en-US" dirty="0" smtClean="0"/>
              <a:t>Also in the Custom Animation task pane, select the sixth animation effect (first fly-out effect). Under </a:t>
            </a:r>
            <a:r>
              <a:rPr lang="en-US" b="1" dirty="0" smtClean="0"/>
              <a:t>Modify: Fly Out</a:t>
            </a:r>
            <a:r>
              <a:rPr lang="en-US" dirty="0" smtClean="0"/>
              <a:t>, in the </a:t>
            </a:r>
            <a:r>
              <a:rPr lang="en-US" b="1" dirty="0" smtClean="0"/>
              <a:t>Start </a:t>
            </a:r>
            <a:r>
              <a:rPr lang="en-US" dirty="0" smtClean="0"/>
              <a:t>list, select </a:t>
            </a:r>
            <a:r>
              <a:rPr lang="en-US" b="1" dirty="0" smtClean="0"/>
              <a:t>On Click</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top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Bottom</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bottom horizontal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Top</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left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Right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right vertical rectangle. In the </a:t>
            </a:r>
            <a:r>
              <a:rPr lang="en-US" b="1" dirty="0" smtClean="0"/>
              <a:t>Custom</a:t>
            </a:r>
            <a:r>
              <a:rPr lang="en-US" dirty="0" smtClean="0"/>
              <a:t> </a:t>
            </a:r>
            <a:r>
              <a:rPr lang="en-US" b="1" dirty="0" smtClean="0"/>
              <a:t>Animation</a:t>
            </a:r>
            <a:r>
              <a:rPr lang="en-US" dirty="0" smtClean="0"/>
              <a:t> task pane, select the highlighted fly-out effect. Under </a:t>
            </a:r>
            <a:r>
              <a:rPr lang="en-US" b="1" dirty="0" smtClean="0"/>
              <a:t>Modify: Fly Out</a:t>
            </a:r>
            <a:r>
              <a:rPr lang="en-US" dirty="0" smtClean="0"/>
              <a:t>, in the </a:t>
            </a:r>
            <a:r>
              <a:rPr lang="en-US" b="1" dirty="0" smtClean="0"/>
              <a:t>Direction </a:t>
            </a:r>
            <a:r>
              <a:rPr lang="en-US" dirty="0" smtClean="0"/>
              <a:t>list, select </a:t>
            </a:r>
            <a:r>
              <a:rPr lang="en-US" b="1" dirty="0" smtClean="0"/>
              <a:t>To Left</a:t>
            </a:r>
            <a:r>
              <a:rPr lang="en-US" dirty="0" smtClean="0"/>
              <a:t>.</a:t>
            </a:r>
          </a:p>
          <a:p>
            <a:pPr marL="228600" indent="-228600" eaLnBrk="1" fontAlgn="auto" hangingPunct="1">
              <a:spcBef>
                <a:spcPts val="0"/>
              </a:spcBef>
              <a:spcAft>
                <a:spcPts val="0"/>
              </a:spcAft>
              <a:buFont typeface="+mj-lt"/>
              <a:buAutoNum type="arabicPeriod"/>
              <a:defRPr/>
            </a:pPr>
            <a:r>
              <a:rPr lang="en-US" dirty="0" smtClean="0"/>
              <a:t>On the slide, select the picture. In the </a:t>
            </a:r>
            <a:r>
              <a:rPr lang="en-US" b="1" dirty="0" smtClean="0"/>
              <a:t>Custom</a:t>
            </a:r>
            <a:r>
              <a:rPr lang="en-US" dirty="0" smtClean="0"/>
              <a:t> </a:t>
            </a:r>
            <a:r>
              <a:rPr lang="en-US" b="1" dirty="0" smtClean="0"/>
              <a:t>Animation</a:t>
            </a:r>
            <a:r>
              <a:rPr lang="en-US" dirty="0" smtClean="0"/>
              <a:t> task pane, do the following:</a:t>
            </a:r>
          </a:p>
          <a:p>
            <a:pPr marL="685800" lvl="1" indent="-228600" eaLnBrk="1" fontAlgn="auto" hangingPunct="1">
              <a:spcBef>
                <a:spcPts val="0"/>
              </a:spcBef>
              <a:spcAft>
                <a:spcPts val="0"/>
              </a:spcAft>
              <a:buFont typeface="+mj-lt"/>
              <a:buAutoNum type="arabicPeriod"/>
              <a:defRPr/>
            </a:pPr>
            <a:r>
              <a:rPr lang="en-US" dirty="0" smtClean="0"/>
              <a:t>Click </a:t>
            </a:r>
            <a:r>
              <a:rPr lang="en-US" b="1" dirty="0" smtClean="0"/>
              <a:t>Add Effect</a:t>
            </a:r>
            <a:r>
              <a:rPr lang="en-US" dirty="0" smtClean="0"/>
              <a:t>, point to </a:t>
            </a:r>
            <a:r>
              <a:rPr lang="en-US" b="1" dirty="0" smtClean="0"/>
              <a:t>Exit</a:t>
            </a:r>
            <a:r>
              <a:rPr lang="en-US" dirty="0" smtClean="0"/>
              <a:t>, and then click </a:t>
            </a:r>
            <a:r>
              <a:rPr lang="en-US" b="1" dirty="0" smtClean="0"/>
              <a:t>More</a:t>
            </a:r>
            <a:r>
              <a:rPr lang="en-US" dirty="0" smtClean="0"/>
              <a:t> </a:t>
            </a:r>
            <a:r>
              <a:rPr lang="en-US" b="1" dirty="0" smtClean="0"/>
              <a:t>Effects</a:t>
            </a:r>
            <a:r>
              <a:rPr lang="en-US" dirty="0" smtClean="0"/>
              <a:t>. In the </a:t>
            </a:r>
            <a:r>
              <a:rPr lang="en-US" b="1" dirty="0" smtClean="0"/>
              <a:t>Add Exit Effect</a:t>
            </a:r>
            <a:r>
              <a:rPr lang="en-US" dirty="0" smtClean="0"/>
              <a:t> dialog box, under </a:t>
            </a:r>
            <a:r>
              <a:rPr lang="en-US" b="1" dirty="0" smtClean="0"/>
              <a:t>Basic</a:t>
            </a:r>
            <a:r>
              <a:rPr lang="en-US" dirty="0" smtClean="0"/>
              <a:t>, click </a:t>
            </a:r>
            <a:r>
              <a:rPr lang="en-US" b="1" dirty="0" smtClean="0"/>
              <a:t>Box</a:t>
            </a:r>
            <a:r>
              <a:rPr lang="en-US" dirty="0" smtClean="0"/>
              <a:t>, and then click </a:t>
            </a:r>
            <a:r>
              <a:rPr lang="en-US" b="1" dirty="0" smtClean="0"/>
              <a:t>OK</a:t>
            </a:r>
            <a:r>
              <a:rPr lang="en-US" dirty="0" smtClean="0"/>
              <a:t>.</a:t>
            </a:r>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Start </a:t>
            </a:r>
            <a:r>
              <a:rPr lang="en-US" dirty="0" smtClean="0"/>
              <a:t>list, select </a:t>
            </a:r>
            <a:r>
              <a:rPr lang="en-US" b="1" dirty="0" smtClean="0"/>
              <a:t>With Previous</a:t>
            </a:r>
            <a:r>
              <a:rPr lang="en-US" dirty="0" smtClean="0"/>
              <a:t>.</a:t>
            </a:r>
            <a:endParaRPr lang="en-US" b="1" dirty="0" smtClean="0"/>
          </a:p>
          <a:p>
            <a:pPr marL="685800" lvl="1" indent="-228600" eaLnBrk="1" fontAlgn="auto" hangingPunct="1">
              <a:spcBef>
                <a:spcPts val="0"/>
              </a:spcBef>
              <a:spcAft>
                <a:spcPts val="0"/>
              </a:spcAft>
              <a:buFont typeface="+mj-lt"/>
              <a:buAutoNum type="arabicPeriod"/>
              <a:defRPr/>
            </a:pPr>
            <a:r>
              <a:rPr lang="en-US" dirty="0" smtClean="0"/>
              <a:t>Under </a:t>
            </a:r>
            <a:r>
              <a:rPr lang="en-US" b="1" dirty="0" smtClean="0"/>
              <a:t>Modify: Box</a:t>
            </a:r>
            <a:r>
              <a:rPr lang="en-US" dirty="0" smtClean="0"/>
              <a:t>, in the </a:t>
            </a:r>
            <a:r>
              <a:rPr lang="en-US" b="1" dirty="0" smtClean="0"/>
              <a:t>Direction </a:t>
            </a:r>
            <a:r>
              <a:rPr lang="en-US" dirty="0" smtClean="0"/>
              <a:t>list, select </a:t>
            </a:r>
            <a:r>
              <a:rPr lang="en-US" b="1" dirty="0" smtClean="0"/>
              <a:t>In</a:t>
            </a:r>
            <a:r>
              <a:rPr lang="en-US" dirty="0" smtClean="0"/>
              <a:t>.</a:t>
            </a:r>
            <a:endParaRPr lang="en-US" i="1" dirty="0" smtClean="0"/>
          </a:p>
          <a:p>
            <a:pPr marL="228600" indent="-228600" eaLnBrk="1" fontAlgn="auto" hangingPunct="1">
              <a:spcBef>
                <a:spcPts val="0"/>
              </a:spcBef>
              <a:spcAft>
                <a:spcPts val="0"/>
              </a:spcAft>
              <a:buFont typeface="+mj-lt"/>
              <a:buAutoNum type="arabicPeriod"/>
              <a:defRPr/>
            </a:pPr>
            <a:r>
              <a:rPr lang="en-US" dirty="0" smtClean="0"/>
              <a:t>Click the arrow to the right of the ninth animation effect (box effect for the picture), and then click </a:t>
            </a:r>
            <a:r>
              <a:rPr lang="en-US" b="1" dirty="0" smtClean="0"/>
              <a:t>Timing</a:t>
            </a:r>
            <a:r>
              <a:rPr lang="en-US" dirty="0" smtClean="0"/>
              <a:t>. In the </a:t>
            </a:r>
            <a:r>
              <a:rPr lang="en-US" b="1" dirty="0" smtClean="0"/>
              <a:t>Box</a:t>
            </a:r>
            <a:r>
              <a:rPr lang="en-US" dirty="0" smtClean="0"/>
              <a:t> dialog box, on the </a:t>
            </a:r>
            <a:r>
              <a:rPr lang="en-US" b="1" dirty="0" smtClean="0"/>
              <a:t>Timing</a:t>
            </a:r>
            <a:r>
              <a:rPr lang="en-US" dirty="0" smtClean="0"/>
              <a:t> tab,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Delay</a:t>
            </a:r>
            <a:r>
              <a:rPr lang="en-US" dirty="0" smtClean="0"/>
              <a:t> box, enter </a:t>
            </a:r>
            <a:r>
              <a:rPr lang="en-US" b="1" dirty="0" smtClean="0"/>
              <a:t>0</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Speed</a:t>
            </a:r>
            <a:r>
              <a:rPr lang="en-US" dirty="0" smtClean="0"/>
              <a:t> box, enter </a:t>
            </a:r>
            <a:r>
              <a:rPr lang="en-US" b="1" dirty="0" smtClean="0"/>
              <a:t>0.7 seconds</a:t>
            </a:r>
            <a:r>
              <a:rPr lang="en-US" dirty="0" smtClean="0"/>
              <a:t>, and then click </a:t>
            </a:r>
            <a:r>
              <a:rPr lang="en-US" b="1" dirty="0" smtClean="0"/>
              <a:t>OK</a:t>
            </a:r>
            <a:r>
              <a:rPr lang="en-US" dirty="0" smtClean="0"/>
              <a:t>.</a:t>
            </a:r>
            <a:endParaRPr lang="en-US" i="1"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To reproduce the background effects on this slide, do the following:</a:t>
            </a:r>
          </a:p>
          <a:p>
            <a:pPr marL="228600" indent="-228600" eaLnBrk="1" fontAlgn="auto" hangingPunct="1">
              <a:spcBef>
                <a:spcPts val="0"/>
              </a:spcBef>
              <a:spcAft>
                <a:spcPts val="0"/>
              </a:spcAft>
              <a:buFont typeface="+mj-lt"/>
              <a:buAutoNum type="arabicPeriod"/>
              <a:defRPr/>
            </a:pPr>
            <a:r>
              <a:rPr lang="en-US" dirty="0" smtClean="0"/>
              <a:t>Right-click the slide background area, and then click </a:t>
            </a:r>
            <a:r>
              <a:rPr lang="en-US" b="1" dirty="0" smtClean="0"/>
              <a:t>Format Background</a:t>
            </a:r>
            <a:r>
              <a:rPr lang="en-US" dirty="0" smtClean="0"/>
              <a:t>. In the </a:t>
            </a:r>
            <a:r>
              <a:rPr lang="en-US" b="1" dirty="0" smtClean="0"/>
              <a:t>Format Background </a:t>
            </a:r>
            <a:r>
              <a:rPr lang="en-US" dirty="0" smtClean="0"/>
              <a:t>dialog box, click </a:t>
            </a:r>
            <a:r>
              <a:rPr lang="en-US" b="1" dirty="0" smtClean="0"/>
              <a:t>Fill</a:t>
            </a:r>
            <a:r>
              <a:rPr lang="en-US" dirty="0" smtClean="0"/>
              <a:t> in the left pane, select </a:t>
            </a:r>
            <a:r>
              <a:rPr lang="en-US" b="1" dirty="0" smtClean="0"/>
              <a:t>Gradient fill</a:t>
            </a:r>
            <a:r>
              <a:rPr lang="en-US" dirty="0" smtClean="0"/>
              <a:t> in the </a:t>
            </a:r>
            <a:r>
              <a:rPr lang="en-US" b="1" dirty="0" smtClean="0"/>
              <a:t>Fill</a:t>
            </a:r>
            <a:r>
              <a:rPr lang="en-US" dirty="0" smtClean="0"/>
              <a:t> pane, and then do the following:</a:t>
            </a:r>
          </a:p>
          <a:p>
            <a:pPr marL="685800" lvl="1" indent="-228600" eaLnBrk="1" fontAlgn="auto" hangingPunct="1">
              <a:spcBef>
                <a:spcPts val="0"/>
              </a:spcBef>
              <a:spcAft>
                <a:spcPts val="0"/>
              </a:spcAft>
              <a:buFont typeface="Arial" pitchFamily="34" charset="0"/>
              <a:buChar char="•"/>
              <a:defRPr/>
            </a:pPr>
            <a:r>
              <a:rPr lang="en-US" dirty="0" smtClean="0"/>
              <a:t>In the </a:t>
            </a:r>
            <a:r>
              <a:rPr lang="en-US" b="1" dirty="0" smtClean="0"/>
              <a:t>Type</a:t>
            </a:r>
            <a:r>
              <a:rPr lang="en-US" dirty="0" smtClean="0"/>
              <a:t> list, select </a:t>
            </a:r>
            <a:r>
              <a:rPr lang="en-US" b="1" dirty="0" smtClean="0"/>
              <a:t>Linear</a:t>
            </a:r>
            <a:r>
              <a:rPr lang="en-US" dirty="0" smtClean="0"/>
              <a:t>.</a:t>
            </a:r>
          </a:p>
          <a:p>
            <a:pPr marL="685800" lvl="1"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Direction</a:t>
            </a:r>
            <a:r>
              <a:rPr lang="en-US" dirty="0" smtClean="0"/>
              <a:t>, and then click </a:t>
            </a:r>
            <a:r>
              <a:rPr lang="en-US" b="1" dirty="0" smtClean="0"/>
              <a:t>Linear Down </a:t>
            </a:r>
            <a:r>
              <a:rPr lang="en-US" dirty="0" smtClean="0"/>
              <a:t>(first row, second option from the left).</a:t>
            </a:r>
            <a:endParaRPr lang="en-US" b="1" dirty="0" smtClean="0"/>
          </a:p>
          <a:p>
            <a:pPr marL="685800" lvl="1" indent="-228600" eaLnBrk="1" fontAlgn="auto" hangingPunct="1">
              <a:spcBef>
                <a:spcPts val="0"/>
              </a:spcBef>
              <a:spcAft>
                <a:spcPts val="0"/>
              </a:spcAft>
              <a:buFont typeface="Arial" pitchFamily="34" charset="0"/>
              <a:buChar char="•"/>
              <a:defRPr/>
            </a:pPr>
            <a:r>
              <a:rPr lang="en-US" dirty="0" smtClean="0"/>
              <a:t>Under </a:t>
            </a:r>
            <a:r>
              <a:rPr lang="en-US" b="1" dirty="0" smtClean="0"/>
              <a:t>Gradient stops</a:t>
            </a:r>
            <a:r>
              <a:rPr lang="en-US" dirty="0" smtClean="0"/>
              <a:t>, click </a:t>
            </a:r>
            <a:r>
              <a:rPr lang="en-US" b="1" dirty="0" smtClean="0"/>
              <a:t>Add</a:t>
            </a:r>
            <a:r>
              <a:rPr lang="en-US" dirty="0" smtClean="0"/>
              <a:t> or </a:t>
            </a:r>
            <a:r>
              <a:rPr lang="en-US" b="1" dirty="0" smtClean="0"/>
              <a:t>Remove</a:t>
            </a:r>
            <a:r>
              <a:rPr lang="en-US" dirty="0" smtClean="0"/>
              <a:t> until two stops appear in the drop-down list.</a:t>
            </a:r>
          </a:p>
          <a:p>
            <a:pPr marL="228600" indent="-228600" eaLnBrk="1" fontAlgn="auto" hangingPunct="1">
              <a:spcBef>
                <a:spcPts val="0"/>
              </a:spcBef>
              <a:spcAft>
                <a:spcPts val="0"/>
              </a:spcAft>
              <a:buFont typeface="+mj-lt"/>
              <a:buAutoNum type="arabicPeriod"/>
              <a:defRPr/>
            </a:pPr>
            <a:r>
              <a:rPr lang="en-US" dirty="0" smtClean="0"/>
              <a:t>Also under </a:t>
            </a:r>
            <a:r>
              <a:rPr lang="en-US" b="1" dirty="0" smtClean="0"/>
              <a:t>Gradient stops</a:t>
            </a:r>
            <a:r>
              <a:rPr lang="en-US" dirty="0" smtClean="0"/>
              <a:t>, customize the gradient stops as follows:</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1 </a:t>
            </a:r>
            <a:r>
              <a:rPr lang="en-US" dirty="0" smtClean="0"/>
              <a:t>from the list, and then do the following:</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46%</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White, Background 1 </a:t>
            </a:r>
            <a:r>
              <a:rPr lang="en-US" dirty="0" smtClean="0"/>
              <a:t>(first row, first option from the left).</a:t>
            </a:r>
          </a:p>
          <a:p>
            <a:pPr marL="685800" lvl="1" indent="-228600" eaLnBrk="1" fontAlgn="auto" hangingPunct="1">
              <a:spcBef>
                <a:spcPts val="0"/>
              </a:spcBef>
              <a:spcAft>
                <a:spcPts val="0"/>
              </a:spcAft>
              <a:buFont typeface="Arial" pitchFamily="34" charset="0"/>
              <a:buChar char="•"/>
              <a:defRPr/>
            </a:pPr>
            <a:r>
              <a:rPr lang="en-US" dirty="0" smtClean="0"/>
              <a:t>Select </a:t>
            </a:r>
            <a:r>
              <a:rPr lang="en-US" b="1" dirty="0" smtClean="0"/>
              <a:t>Stop 2 </a:t>
            </a:r>
            <a:r>
              <a:rPr lang="en-US" dirty="0" smtClean="0"/>
              <a:t>from the list, and then do the following: </a:t>
            </a:r>
          </a:p>
          <a:p>
            <a:pPr marL="1143000" lvl="2" indent="-228600" eaLnBrk="1" fontAlgn="auto" hangingPunct="1">
              <a:spcBef>
                <a:spcPts val="0"/>
              </a:spcBef>
              <a:spcAft>
                <a:spcPts val="0"/>
              </a:spcAft>
              <a:buFont typeface="Arial" pitchFamily="34" charset="0"/>
              <a:buChar char="•"/>
              <a:defRPr/>
            </a:pPr>
            <a:r>
              <a:rPr lang="en-US" dirty="0" smtClean="0"/>
              <a:t>In the </a:t>
            </a:r>
            <a:r>
              <a:rPr lang="en-US" b="1" dirty="0" smtClean="0"/>
              <a:t>Stop position </a:t>
            </a:r>
            <a:r>
              <a:rPr lang="en-US" dirty="0" smtClean="0"/>
              <a:t>box, enter </a:t>
            </a:r>
            <a:r>
              <a:rPr lang="en-US" b="1" dirty="0" smtClean="0"/>
              <a:t>100%</a:t>
            </a:r>
            <a:r>
              <a:rPr lang="en-US" dirty="0" smtClean="0"/>
              <a:t>.</a:t>
            </a:r>
          </a:p>
          <a:p>
            <a:pPr marL="1143000" lvl="2" indent="-228600" eaLnBrk="1" fontAlgn="auto" hangingPunct="1">
              <a:spcBef>
                <a:spcPts val="0"/>
              </a:spcBef>
              <a:spcAft>
                <a:spcPts val="0"/>
              </a:spcAft>
              <a:buFont typeface="Arial" pitchFamily="34" charset="0"/>
              <a:buChar char="•"/>
              <a:defRPr/>
            </a:pPr>
            <a:r>
              <a:rPr lang="en-US" dirty="0" smtClean="0"/>
              <a:t>Click the button next to </a:t>
            </a:r>
            <a:r>
              <a:rPr lang="en-US" b="1" dirty="0" smtClean="0"/>
              <a:t>Color</a:t>
            </a:r>
            <a:r>
              <a:rPr lang="en-US" dirty="0" smtClean="0"/>
              <a:t>, and then under </a:t>
            </a:r>
            <a:r>
              <a:rPr lang="en-US" b="1" dirty="0" smtClean="0"/>
              <a:t>Theme Colors</a:t>
            </a:r>
            <a:r>
              <a:rPr lang="en-US" dirty="0" smtClean="0"/>
              <a:t> click </a:t>
            </a:r>
            <a:r>
              <a:rPr lang="en-US" b="1" dirty="0" smtClean="0"/>
              <a:t>Blue, Accent 1, Lighter 60% </a:t>
            </a:r>
            <a:r>
              <a:rPr lang="en-US" dirty="0" smtClean="0"/>
              <a:t>(third row, fifth option from the left).</a:t>
            </a:r>
          </a:p>
          <a:p>
            <a:pPr eaLnBrk="1" fontAlgn="auto" hangingPunct="1">
              <a:lnSpc>
                <a:spcPct val="90000"/>
              </a:lnSpc>
              <a:spcBef>
                <a:spcPts val="0"/>
              </a:spcBef>
              <a:spcAft>
                <a:spcPts val="600"/>
              </a:spcAft>
              <a:defRPr/>
            </a:pPr>
            <a:endParaRPr lang="en-US" sz="1400"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4C1A712F-50D0-4B18-BC23-C5958196886B}"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CB43B5F1-4727-441B-BE09-C9EABB92E80C}" type="slidenum">
              <a:rPr lang="es-AR"/>
              <a:pPr>
                <a:defRPr/>
              </a:pPr>
              <a:t>‹Nº›</a:t>
            </a:fld>
            <a:endParaRPr lang="es-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1C0CF70E-028D-48B3-9594-A280EBA2FFD9}"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AE6CF68E-6E51-47A9-8EF6-1FF38E495077}" type="slidenum">
              <a:rPr lang="es-AR"/>
              <a:pPr>
                <a:defRPr/>
              </a:pPr>
              <a:t>‹Nº›</a:t>
            </a:fld>
            <a:endParaRPr lang="es-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23848B-6C8E-4D9B-929C-F12C3B7CA995}"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8BF8E369-A72E-49FB-A14B-5F18086DB12D}" type="slidenum">
              <a:rPr lang="es-AR"/>
              <a:pPr>
                <a:defRPr/>
              </a:pPr>
              <a:t>‹Nº›</a:t>
            </a:fld>
            <a:endParaRPr lang="es-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C6771A80-9077-4972-AC24-CB3A6D1CCF33}" type="datetimeFigureOut">
              <a:rPr lang="es-AR"/>
              <a:pPr>
                <a:defRPr/>
              </a:pPr>
              <a:t>13/05/2014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CDFFD600-454B-4A7C-B39B-D4EF3A55E936}" type="slidenum">
              <a:rPr lang="es-AR"/>
              <a:pPr>
                <a:defRPr/>
              </a:pPr>
              <a:t>‹Nº›</a:t>
            </a:fld>
            <a:endParaRPr lang="es-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909BC647-8DBA-4070-BDA5-5105717147F3}" type="datetimeFigureOut">
              <a:rPr lang="es-AR"/>
              <a:pPr>
                <a:defRPr/>
              </a:pPr>
              <a:t>13/05/2014</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0AFCBDBB-F8B0-4D18-BC90-179B1291944F}" type="slidenum">
              <a:rPr lang="es-AR"/>
              <a:pPr>
                <a:defRPr/>
              </a:pPr>
              <a:t>‹Nº›</a:t>
            </a:fld>
            <a:endParaRPr lang="es-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70FB37C8-96A6-457C-9B62-0F75A6EC0021}" type="datetimeFigureOut">
              <a:rPr lang="es-AR"/>
              <a:pPr>
                <a:defRPr/>
              </a:pPr>
              <a:t>13/05/2014</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C33EF61E-6604-41D1-8BFC-476ADCDEF9D9}" type="slidenum">
              <a:rPr lang="es-AR"/>
              <a:pPr>
                <a:defRPr/>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7DE82DE-FADD-418E-B0F8-D8233F3E6D8A}" type="datetimeFigureOut">
              <a:rPr lang="es-AR"/>
              <a:pPr>
                <a:defRPr/>
              </a:pPr>
              <a:t>13/05/2014</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C6D6F741-1D67-44D5-B3A8-6A99722B8353}" type="slidenum">
              <a:rPr lang="es-AR"/>
              <a:pPr>
                <a:defRPr/>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918A74C-34DE-439D-8715-CF6DB8539B51}" type="datetimeFigureOut">
              <a:rPr lang="es-AR"/>
              <a:pPr>
                <a:defRPr/>
              </a:pPr>
              <a:t>13/05/2014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5B9A9E5F-E271-478A-B298-744A4066F905}" type="slidenum">
              <a:rPr lang="es-AR"/>
              <a:pPr>
                <a:defRPr/>
              </a:pPr>
              <a:t>‹Nº›</a:t>
            </a:fld>
            <a:endParaRPr lang="es-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E1B3E7-2A52-4908-A9DE-866D1F554A37}" type="datetimeFigureOut">
              <a:rPr lang="es-AR"/>
              <a:pPr>
                <a:defRPr/>
              </a:pPr>
              <a:t>13/05/2014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312E60D9-1B8D-47C3-B309-B87A53F98F9F}" type="slidenum">
              <a:rPr lang="es-AR"/>
              <a:pPr>
                <a:defRPr/>
              </a:pPr>
              <a:t>‹Nº›</a:t>
            </a:fld>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A4EC4C10-2520-4670-B880-C9D41099C334}"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91855890-A81F-4531-9B5D-429943543652}" type="slidenum">
              <a:rPr lang="es-AR"/>
              <a:pPr>
                <a:defRPr/>
              </a:pPr>
              <a:t>‹Nº›</a:t>
            </a:fld>
            <a:endParaRPr lang="es-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DE042096-A323-43B0-B8CD-D51069B541A4}" type="datetimeFigureOut">
              <a:rPr lang="es-AR"/>
              <a:pPr>
                <a:defRPr/>
              </a:pPr>
              <a:t>13/05/2014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03DACC83-830A-4A3C-A4EB-B22CB2589F39}" type="slidenum">
              <a:rPr lang="es-AR"/>
              <a:pPr>
                <a:defRPr/>
              </a:pPr>
              <a:t>‹Nº›</a:t>
            </a:fld>
            <a:endParaRPr lang="es-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D88AB11-D757-4C17-B867-AC24398AB07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E92E7FB-9AEE-4F49-8E32-71DE3607C481}" type="datetimeFigureOut">
              <a:rPr lang="es-AR"/>
              <a:pPr>
                <a:defRPr/>
              </a:pPr>
              <a:t>13/05/2014</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A6E1080-CF6F-409A-864D-F1D478707E94}"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91E7B18-318C-478B-B08F-E3C45F275C4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audio" Target="../media/audio2.wav"/><Relationship Id="rId7"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0.gif"/><Relationship Id="rId4" Type="http://schemas.openxmlformats.org/officeDocument/2006/relationships/image" Target="../media/image29.gif"/></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audio" Target="../media/audio3.wav"/><Relationship Id="rId7" Type="http://schemas.openxmlformats.org/officeDocument/2006/relationships/image" Target="../media/image47.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1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1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23.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audio" Target="../media/audio4.wav"/><Relationship Id="rId7" Type="http://schemas.openxmlformats.org/officeDocument/2006/relationships/image" Target="../media/image72.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24.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2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2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s>
</file>

<file path=ppt/slides/_rels/slide2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2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2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30.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audio" Target="../media/audio5.wav"/><Relationship Id="rId7" Type="http://schemas.openxmlformats.org/officeDocument/2006/relationships/image" Target="../media/image94.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s>
</file>

<file path=ppt/slides/_rels/slide31.xml.rels><?xml version="1.0" encoding="UTF-8" standalone="yes"?>
<Relationships xmlns="http://schemas.openxmlformats.org/package/2006/relationships"><Relationship Id="rId3" Type="http://schemas.openxmlformats.org/officeDocument/2006/relationships/image" Target="../media/image96.gif"/><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95.jpeg"/></Relationships>
</file>

<file path=ppt/slides/_rels/slide32.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s>
</file>

<file path=ppt/slides/_rels/slide33.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03.jpeg"/><Relationship Id="rId5" Type="http://schemas.openxmlformats.org/officeDocument/2006/relationships/image" Target="../media/image102.jpeg"/><Relationship Id="rId4" Type="http://schemas.openxmlformats.org/officeDocument/2006/relationships/image" Target="../media/image101.jpeg"/></Relationships>
</file>

<file path=ppt/slides/_rels/slide34.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104.jpeg"/></Relationships>
</file>

<file path=ppt/slides/_rels/slide35.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107.jpeg"/></Relationships>
</file>

<file path=ppt/slides/_rels/slide3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image" Target="../media/image111.jpeg"/><Relationship Id="rId4" Type="http://schemas.openxmlformats.org/officeDocument/2006/relationships/image" Target="../media/image110.jpeg"/></Relationships>
</file>

<file path=ppt/slides/_rels/slide37.xml.rels><?xml version="1.0" encoding="UTF-8" standalone="yes"?>
<Relationships xmlns="http://schemas.openxmlformats.org/package/2006/relationships"><Relationship Id="rId8" Type="http://schemas.openxmlformats.org/officeDocument/2006/relationships/image" Target="../media/image116.jpeg"/><Relationship Id="rId3" Type="http://schemas.openxmlformats.org/officeDocument/2006/relationships/audio" Target="../media/audio6.wav"/><Relationship Id="rId7" Type="http://schemas.openxmlformats.org/officeDocument/2006/relationships/image" Target="../media/image115.jpe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14.jpeg"/><Relationship Id="rId5" Type="http://schemas.openxmlformats.org/officeDocument/2006/relationships/image" Target="../media/image113.jpeg"/><Relationship Id="rId4" Type="http://schemas.openxmlformats.org/officeDocument/2006/relationships/image" Target="../media/image112.jpeg"/></Relationships>
</file>

<file path=ppt/slides/_rels/slide38.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117.gif"/></Relationships>
</file>

<file path=ppt/slides/_rels/slide39.xml.rels><?xml version="1.0" encoding="UTF-8" standalone="yes"?>
<Relationships xmlns="http://schemas.openxmlformats.org/package/2006/relationships"><Relationship Id="rId3" Type="http://schemas.openxmlformats.org/officeDocument/2006/relationships/image" Target="../media/image118.jpeg"/><Relationship Id="rId7" Type="http://schemas.openxmlformats.org/officeDocument/2006/relationships/image" Target="../media/image122.jpe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image" Target="../media/image119.jpeg"/></Relationships>
</file>

<file path=ppt/slides/_rels/slide40.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122.jpeg"/><Relationship Id="rId5" Type="http://schemas.openxmlformats.org/officeDocument/2006/relationships/image" Target="../media/image124.jpeg"/><Relationship Id="rId4" Type="http://schemas.openxmlformats.org/officeDocument/2006/relationships/image" Target="../media/image123.jpeg"/></Relationships>
</file>

<file path=ppt/slides/_rels/slide41.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jpeg"/></Relationships>
</file>

<file path=ppt/slides/_rels/slide42.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30.jpeg"/><Relationship Id="rId5" Type="http://schemas.openxmlformats.org/officeDocument/2006/relationships/image" Target="../media/image129.jpeg"/><Relationship Id="rId4" Type="http://schemas.openxmlformats.org/officeDocument/2006/relationships/image" Target="../media/image128.jpeg"/></Relationships>
</file>

<file path=ppt/slides/_rels/slide4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133.jpeg"/><Relationship Id="rId5" Type="http://schemas.openxmlformats.org/officeDocument/2006/relationships/image" Target="../media/image132.jpeg"/><Relationship Id="rId4" Type="http://schemas.openxmlformats.org/officeDocument/2006/relationships/image" Target="../media/image131.jpeg"/></Relationships>
</file>

<file path=ppt/slides/_rels/slide44.xml.rels><?xml version="1.0" encoding="UTF-8" standalone="yes"?>
<Relationships xmlns="http://schemas.openxmlformats.org/package/2006/relationships"><Relationship Id="rId8" Type="http://schemas.openxmlformats.org/officeDocument/2006/relationships/image" Target="../media/image138.jpeg"/><Relationship Id="rId3" Type="http://schemas.openxmlformats.org/officeDocument/2006/relationships/audio" Target="../media/audio7.wav"/><Relationship Id="rId7" Type="http://schemas.openxmlformats.org/officeDocument/2006/relationships/image" Target="../media/image137.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136.jpeg"/><Relationship Id="rId5" Type="http://schemas.openxmlformats.org/officeDocument/2006/relationships/image" Target="../media/image135.jpeg"/><Relationship Id="rId4" Type="http://schemas.openxmlformats.org/officeDocument/2006/relationships/image" Target="../media/image134.jpeg"/></Relationships>
</file>

<file path=ppt/slides/_rels/slide45.xml.rels><?xml version="1.0" encoding="UTF-8" standalone="yes"?>
<Relationships xmlns="http://schemas.openxmlformats.org/package/2006/relationships"><Relationship Id="rId3" Type="http://schemas.openxmlformats.org/officeDocument/2006/relationships/image" Target="../media/image139.gif"/><Relationship Id="rId2" Type="http://schemas.openxmlformats.org/officeDocument/2006/relationships/notesSlide" Target="../notesSlides/notesSlide44.xml"/><Relationship Id="rId1" Type="http://schemas.openxmlformats.org/officeDocument/2006/relationships/slideLayout" Target="../slideLayouts/slideLayout7.xml"/><Relationship Id="rId5" Type="http://schemas.openxmlformats.org/officeDocument/2006/relationships/image" Target="../media/image138.jpeg"/><Relationship Id="rId4" Type="http://schemas.openxmlformats.org/officeDocument/2006/relationships/image" Target="../media/image140.gif"/></Relationships>
</file>

<file path=ppt/slides/_rels/slide46.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143.jpeg"/><Relationship Id="rId4" Type="http://schemas.openxmlformats.org/officeDocument/2006/relationships/image" Target="../media/image142.jpeg"/></Relationships>
</file>

<file path=ppt/slides/_rels/slide47.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notesSlide" Target="../notesSlides/notesSlide46.xml"/><Relationship Id="rId1" Type="http://schemas.openxmlformats.org/officeDocument/2006/relationships/slideLayout" Target="../slideLayouts/slideLayout7.xml"/><Relationship Id="rId5" Type="http://schemas.openxmlformats.org/officeDocument/2006/relationships/image" Target="../media/image146.png"/><Relationship Id="rId4" Type="http://schemas.openxmlformats.org/officeDocument/2006/relationships/image" Target="../media/image145.jpeg"/></Relationships>
</file>

<file path=ppt/slides/_rels/slide48.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notesSlide" Target="../notesSlides/notesSlide47.xml"/><Relationship Id="rId1" Type="http://schemas.openxmlformats.org/officeDocument/2006/relationships/slideLayout" Target="../slideLayouts/slideLayout7.xml"/><Relationship Id="rId5" Type="http://schemas.openxmlformats.org/officeDocument/2006/relationships/image" Target="../media/image149.jpeg"/><Relationship Id="rId4" Type="http://schemas.openxmlformats.org/officeDocument/2006/relationships/image" Target="../media/image148.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9" name="Picture 6"/>
          <p:cNvPicPr>
            <a:picLocks noChangeAspect="1" noChangeArrowheads="1"/>
          </p:cNvPicPr>
          <p:nvPr/>
        </p:nvPicPr>
        <p:blipFill>
          <a:blip r:embed="rId2"/>
          <a:srcRect l="711" t="4027" r="826" b="4499"/>
          <a:stretch>
            <a:fillRect/>
          </a:stretch>
        </p:blipFill>
        <p:spPr bwMode="auto">
          <a:xfrm>
            <a:off x="1142976" y="1928802"/>
            <a:ext cx="6974007" cy="4649337"/>
          </a:xfrm>
          <a:prstGeom prst="rect">
            <a:avLst/>
          </a:prstGeom>
          <a:noFill/>
          <a:ln w="9525">
            <a:noFill/>
            <a:miter lim="800000"/>
            <a:headEnd/>
            <a:tailEnd/>
          </a:ln>
        </p:spPr>
      </p:pic>
      <p:sp>
        <p:nvSpPr>
          <p:cNvPr id="5" name="4 CuadroTexto"/>
          <p:cNvSpPr txBox="1"/>
          <p:nvPr/>
        </p:nvSpPr>
        <p:spPr>
          <a:xfrm>
            <a:off x="2786050" y="285728"/>
            <a:ext cx="3573927" cy="132343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s-AR" sz="8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Hiperrealismo</a:t>
            </a:r>
          </a:p>
        </p:txBody>
      </p:sp>
      <p:sp>
        <p:nvSpPr>
          <p:cNvPr id="11" name="10 Rectángulo"/>
          <p:cNvSpPr>
            <a:spLocks noChangeArrowheads="1"/>
          </p:cNvSpPr>
          <p:nvPr/>
        </p:nvSpPr>
        <p:spPr bwMode="auto">
          <a:xfrm>
            <a:off x="1099448" y="2339894"/>
            <a:ext cx="7072362" cy="1200329"/>
          </a:xfrm>
          <a:prstGeom prst="rect">
            <a:avLst/>
          </a:prstGeom>
          <a:noFill/>
          <a:ln w="9525">
            <a:noFill/>
            <a:miter lim="800000"/>
            <a:headEnd/>
            <a:tailEnd/>
          </a:ln>
        </p:spPr>
        <p:txBody>
          <a:bodyPr wrap="square">
            <a:spAutoFit/>
          </a:bodyPr>
          <a:lstStyle/>
          <a:p>
            <a:pPr algn="just"/>
            <a:r>
              <a:rPr lang="es-AR" dirty="0">
                <a:solidFill>
                  <a:schemeClr val="bg1"/>
                </a:solidFill>
              </a:rPr>
              <a:t>El hiperrealismo es una tendencia radical de la pintura realista surgida en Estados Unidos a finales de los años 60 del siglo XX que propone reproducir la realidad con más fidelidad y objetividad que la fotografía.</a:t>
            </a:r>
          </a:p>
        </p:txBody>
      </p:sp>
      <p:sp>
        <p:nvSpPr>
          <p:cNvPr id="12" name="11 Rectángulo"/>
          <p:cNvSpPr>
            <a:spLocks noChangeArrowheads="1"/>
          </p:cNvSpPr>
          <p:nvPr/>
        </p:nvSpPr>
        <p:spPr bwMode="auto">
          <a:xfrm>
            <a:off x="1089409" y="3574986"/>
            <a:ext cx="7072362" cy="915988"/>
          </a:xfrm>
          <a:prstGeom prst="rect">
            <a:avLst/>
          </a:prstGeom>
          <a:noFill/>
          <a:ln w="9525">
            <a:noFill/>
            <a:miter lim="800000"/>
            <a:headEnd/>
            <a:tailEnd/>
          </a:ln>
        </p:spPr>
        <p:txBody>
          <a:bodyPr wrap="square">
            <a:spAutoFit/>
          </a:bodyPr>
          <a:lstStyle/>
          <a:p>
            <a:pPr algn="just"/>
            <a:r>
              <a:rPr lang="es-AR" dirty="0">
                <a:solidFill>
                  <a:schemeClr val="bg1"/>
                </a:solidFill>
              </a:rPr>
              <a:t>En esa época la abstracción era la tendencia dominante y el realismo estaba mal visto; se consideraba un arte que copiaba de fotografías o de la realidad y sin ningún interés.</a:t>
            </a:r>
          </a:p>
        </p:txBody>
      </p:sp>
      <p:sp>
        <p:nvSpPr>
          <p:cNvPr id="6" name="5 Rectángulo"/>
          <p:cNvSpPr>
            <a:spLocks noChangeArrowheads="1"/>
          </p:cNvSpPr>
          <p:nvPr/>
        </p:nvSpPr>
        <p:spPr bwMode="auto">
          <a:xfrm>
            <a:off x="1089409" y="4646549"/>
            <a:ext cx="7072362" cy="1754326"/>
          </a:xfrm>
          <a:prstGeom prst="rect">
            <a:avLst/>
          </a:prstGeom>
          <a:noFill/>
          <a:ln w="9525">
            <a:noFill/>
            <a:miter lim="800000"/>
            <a:headEnd/>
            <a:tailEnd/>
          </a:ln>
        </p:spPr>
        <p:txBody>
          <a:bodyPr wrap="square">
            <a:spAutoFit/>
          </a:bodyPr>
          <a:lstStyle/>
          <a:p>
            <a:pPr algn="just"/>
            <a:r>
              <a:rPr lang="es-AR" dirty="0">
                <a:solidFill>
                  <a:schemeClr val="bg1"/>
                </a:solidFill>
              </a:rPr>
              <a:t>La calidad de las obras hiperrealistas se puede apreciar en el momento en que el espectador se da cuenta de que no son fotografías, sino pinturas que simulan todo tipo de texturas. Las hay de paisajes, animales, retratos, escenas de la vida diaria, objetos, naturaleza muerta, ciudades, en fin todo un mundo en pinturas que parecen fotografías.</a:t>
            </a:r>
          </a:p>
        </p:txBody>
      </p:sp>
      <p:sp>
        <p:nvSpPr>
          <p:cNvPr id="10" name="9 CuadroTexto"/>
          <p:cNvSpPr txBox="1"/>
          <p:nvPr/>
        </p:nvSpPr>
        <p:spPr>
          <a:xfrm>
            <a:off x="3643306" y="1285860"/>
            <a:ext cx="1901803" cy="769441"/>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s-AR"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Parte 2 de 2</a:t>
            </a:r>
            <a:endParaRPr lang="es-A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par>
                          <p:cTn id="12" fill="hold">
                            <p:stCondLst>
                              <p:cond delay="4000"/>
                            </p:stCondLst>
                            <p:childTnLst>
                              <p:par>
                                <p:cTn id="13" presetID="53"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2000" fill="hold"/>
                                        <p:tgtEl>
                                          <p:spTgt spid="9"/>
                                        </p:tgtEl>
                                        <p:attrNameLst>
                                          <p:attrName>ppt_w</p:attrName>
                                        </p:attrNameLst>
                                      </p:cBhvr>
                                      <p:tavLst>
                                        <p:tav tm="0">
                                          <p:val>
                                            <p:fltVal val="0"/>
                                          </p:val>
                                        </p:tav>
                                        <p:tav tm="100000">
                                          <p:val>
                                            <p:strVal val="#ppt_w"/>
                                          </p:val>
                                        </p:tav>
                                      </p:tavLst>
                                    </p:anim>
                                    <p:anim calcmode="lin" valueType="num">
                                      <p:cBhvr>
                                        <p:cTn id="16" dur="2000" fill="hold"/>
                                        <p:tgtEl>
                                          <p:spTgt spid="9"/>
                                        </p:tgtEl>
                                        <p:attrNameLst>
                                          <p:attrName>ppt_h</p:attrName>
                                        </p:attrNameLst>
                                      </p:cBhvr>
                                      <p:tavLst>
                                        <p:tav tm="0">
                                          <p:val>
                                            <p:fltVal val="0"/>
                                          </p:val>
                                        </p:tav>
                                        <p:tav tm="100000">
                                          <p:val>
                                            <p:strVal val="#ppt_h"/>
                                          </p:val>
                                        </p:tav>
                                      </p:tavLst>
                                    </p:anim>
                                    <p:animEffect transition="in" filter="fade">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2000"/>
                                        <p:tgtEl>
                                          <p:spTgt spid="9"/>
                                        </p:tgtEl>
                                      </p:cBhvr>
                                    </p:animEffect>
                                    <p:set>
                                      <p:cBhvr>
                                        <p:cTn id="22" dur="1" fill="hold">
                                          <p:stCondLst>
                                            <p:cond delay="1999"/>
                                          </p:stCondLst>
                                        </p:cTn>
                                        <p:tgtEl>
                                          <p:spTgt spid="9"/>
                                        </p:tgtEl>
                                        <p:attrNameLst>
                                          <p:attrName>style.visibility</p:attrName>
                                        </p:attrNameLst>
                                      </p:cBhvr>
                                      <p:to>
                                        <p:strVal val="hidden"/>
                                      </p:to>
                                    </p:set>
                                  </p:childTnLst>
                                </p:cTn>
                              </p:par>
                            </p:childTnLst>
                          </p:cTn>
                        </p:par>
                        <p:par>
                          <p:cTn id="23" fill="hold">
                            <p:stCondLst>
                              <p:cond delay="2000"/>
                            </p:stCondLst>
                            <p:childTnLst>
                              <p:par>
                                <p:cTn id="24" presetID="17" presetClass="entr" presetSubtype="8"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1000" fill="hold"/>
                                        <p:tgtEl>
                                          <p:spTgt spid="11"/>
                                        </p:tgtEl>
                                        <p:attrNameLst>
                                          <p:attrName>ppt_x</p:attrName>
                                        </p:attrNameLst>
                                      </p:cBhvr>
                                      <p:tavLst>
                                        <p:tav tm="0">
                                          <p:val>
                                            <p:strVal val="#ppt_x-#ppt_w/2"/>
                                          </p:val>
                                        </p:tav>
                                        <p:tav tm="100000">
                                          <p:val>
                                            <p:strVal val="#ppt_x"/>
                                          </p:val>
                                        </p:tav>
                                      </p:tavLst>
                                    </p:anim>
                                    <p:anim calcmode="lin" valueType="num">
                                      <p:cBhvr>
                                        <p:cTn id="27" dur="1000" fill="hold"/>
                                        <p:tgtEl>
                                          <p:spTgt spid="11"/>
                                        </p:tgtEl>
                                        <p:attrNameLst>
                                          <p:attrName>ppt_y</p:attrName>
                                        </p:attrNameLst>
                                      </p:cBhvr>
                                      <p:tavLst>
                                        <p:tav tm="0">
                                          <p:val>
                                            <p:strVal val="#ppt_y"/>
                                          </p:val>
                                        </p:tav>
                                        <p:tav tm="100000">
                                          <p:val>
                                            <p:strVal val="#ppt_y"/>
                                          </p:val>
                                        </p:tav>
                                      </p:tavLst>
                                    </p:anim>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strVal val="#ppt_h"/>
                                          </p:val>
                                        </p:tav>
                                        <p:tav tm="100000">
                                          <p:val>
                                            <p:strVal val="#ppt_h"/>
                                          </p:val>
                                        </p:tav>
                                      </p:tavLst>
                                    </p:anim>
                                  </p:childTnLst>
                                </p:cTn>
                              </p:par>
                            </p:childTnLst>
                          </p:cTn>
                        </p:par>
                        <p:par>
                          <p:cTn id="30" fill="hold">
                            <p:stCondLst>
                              <p:cond delay="3000"/>
                            </p:stCondLst>
                            <p:childTnLst>
                              <p:par>
                                <p:cTn id="31" presetID="17" presetClass="entr" presetSubtype="2" fill="hold" grpId="0" nodeType="afterEffect">
                                  <p:stCondLst>
                                    <p:cond delay="3000"/>
                                  </p:stCondLst>
                                  <p:childTnLst>
                                    <p:set>
                                      <p:cBhvr>
                                        <p:cTn id="32" dur="1" fill="hold">
                                          <p:stCondLst>
                                            <p:cond delay="0"/>
                                          </p:stCondLst>
                                        </p:cTn>
                                        <p:tgtEl>
                                          <p:spTgt spid="12"/>
                                        </p:tgtEl>
                                        <p:attrNameLst>
                                          <p:attrName>style.visibility</p:attrName>
                                        </p:attrNameLst>
                                      </p:cBhvr>
                                      <p:to>
                                        <p:strVal val="visible"/>
                                      </p:to>
                                    </p:set>
                                    <p:anim calcmode="lin" valueType="num">
                                      <p:cBhvr>
                                        <p:cTn id="33" dur="1000" fill="hold"/>
                                        <p:tgtEl>
                                          <p:spTgt spid="12"/>
                                        </p:tgtEl>
                                        <p:attrNameLst>
                                          <p:attrName>ppt_x</p:attrName>
                                        </p:attrNameLst>
                                      </p:cBhvr>
                                      <p:tavLst>
                                        <p:tav tm="0">
                                          <p:val>
                                            <p:strVal val="#ppt_x+#ppt_w/2"/>
                                          </p:val>
                                        </p:tav>
                                        <p:tav tm="100000">
                                          <p:val>
                                            <p:strVal val="#ppt_x"/>
                                          </p:val>
                                        </p:tav>
                                      </p:tavLst>
                                    </p:anim>
                                    <p:anim calcmode="lin" valueType="num">
                                      <p:cBhvr>
                                        <p:cTn id="34" dur="1000" fill="hold"/>
                                        <p:tgtEl>
                                          <p:spTgt spid="12"/>
                                        </p:tgtEl>
                                        <p:attrNameLst>
                                          <p:attrName>ppt_y</p:attrName>
                                        </p:attrNameLst>
                                      </p:cBhvr>
                                      <p:tavLst>
                                        <p:tav tm="0">
                                          <p:val>
                                            <p:strVal val="#ppt_y"/>
                                          </p:val>
                                        </p:tav>
                                        <p:tav tm="100000">
                                          <p:val>
                                            <p:strVal val="#ppt_y"/>
                                          </p:val>
                                        </p:tav>
                                      </p:tavLst>
                                    </p:anim>
                                    <p:anim calcmode="lin" valueType="num">
                                      <p:cBhvr>
                                        <p:cTn id="35" dur="1000" fill="hold"/>
                                        <p:tgtEl>
                                          <p:spTgt spid="12"/>
                                        </p:tgtEl>
                                        <p:attrNameLst>
                                          <p:attrName>ppt_w</p:attrName>
                                        </p:attrNameLst>
                                      </p:cBhvr>
                                      <p:tavLst>
                                        <p:tav tm="0">
                                          <p:val>
                                            <p:fltVal val="0"/>
                                          </p:val>
                                        </p:tav>
                                        <p:tav tm="100000">
                                          <p:val>
                                            <p:strVal val="#ppt_w"/>
                                          </p:val>
                                        </p:tav>
                                      </p:tavLst>
                                    </p:anim>
                                    <p:anim calcmode="lin" valueType="num">
                                      <p:cBhvr>
                                        <p:cTn id="36" dur="1000" fill="hold"/>
                                        <p:tgtEl>
                                          <p:spTgt spid="12"/>
                                        </p:tgtEl>
                                        <p:attrNameLst>
                                          <p:attrName>ppt_h</p:attrName>
                                        </p:attrNameLst>
                                      </p:cBhvr>
                                      <p:tavLst>
                                        <p:tav tm="0">
                                          <p:val>
                                            <p:strVal val="#ppt_h"/>
                                          </p:val>
                                        </p:tav>
                                        <p:tav tm="100000">
                                          <p:val>
                                            <p:strVal val="#ppt_h"/>
                                          </p:val>
                                        </p:tav>
                                      </p:tavLst>
                                    </p:anim>
                                  </p:childTnLst>
                                </p:cTn>
                              </p:par>
                            </p:childTnLst>
                          </p:cTn>
                        </p:par>
                        <p:par>
                          <p:cTn id="37" fill="hold">
                            <p:stCondLst>
                              <p:cond delay="7000"/>
                            </p:stCondLst>
                            <p:childTnLst>
                              <p:par>
                                <p:cTn id="38" presetID="17" presetClass="entr" presetSubtype="8" fill="hold" grpId="0" nodeType="afterEffect">
                                  <p:stCondLst>
                                    <p:cond delay="3000"/>
                                  </p:stCondLst>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ppt_x</p:attrName>
                                        </p:attrNameLst>
                                      </p:cBhvr>
                                      <p:tavLst>
                                        <p:tav tm="0">
                                          <p:val>
                                            <p:strVal val="#ppt_x-#ppt_w/2"/>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anim calcmode="lin" valueType="num">
                                      <p:cBhvr>
                                        <p:cTn id="42" dur="1000" fill="hold"/>
                                        <p:tgtEl>
                                          <p:spTgt spid="6"/>
                                        </p:tgtEl>
                                        <p:attrNameLst>
                                          <p:attrName>ppt_w</p:attrName>
                                        </p:attrNameLst>
                                      </p:cBhvr>
                                      <p:tavLst>
                                        <p:tav tm="0">
                                          <p:val>
                                            <p:fltVal val="0"/>
                                          </p:val>
                                        </p:tav>
                                        <p:tav tm="100000">
                                          <p:val>
                                            <p:strVal val="#ppt_w"/>
                                          </p:val>
                                        </p:tav>
                                      </p:tavLst>
                                    </p:anim>
                                    <p:anim calcmode="lin" valueType="num">
                                      <p:cBhvr>
                                        <p:cTn id="43"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6"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344125" y="2143116"/>
            <a:ext cx="4216219"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Roberto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Bernardi</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165514" y="871200"/>
            <a:ext cx="2649600" cy="3620029"/>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1479955" y="871200"/>
            <a:ext cx="2649600" cy="3620029"/>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031881" y="871200"/>
            <a:ext cx="2649600" cy="3634987"/>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529572" y="871200"/>
            <a:ext cx="2649600" cy="3634987"/>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191872" y="871200"/>
            <a:ext cx="2649775" cy="3632400"/>
          </a:xfrm>
          <a:prstGeom prst="rect">
            <a:avLst/>
          </a:prstGeom>
          <a:ln>
            <a:noFill/>
          </a:ln>
          <a:effectLst>
            <a:softEdge rad="112500"/>
          </a:effectLst>
        </p:spPr>
      </p:pic>
    </p:spTree>
  </p:cSld>
  <p:clrMapOvr>
    <a:masterClrMapping/>
  </p:clrMapOvr>
  <p:transition advClick="0" advTm="3000">
    <p:sndAc>
      <p:stSnd>
        <p:snd r:embed="rId3" name="Zingara - Bobby So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344125" y="2143116"/>
            <a:ext cx="4216219"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Roberto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Bernardi</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sp>
        <p:nvSpPr>
          <p:cNvPr id="8" name="Rectangle 6"/>
          <p:cNvSpPr>
            <a:spLocks noChangeArrowheads="1"/>
          </p:cNvSpPr>
          <p:nvPr/>
        </p:nvSpPr>
        <p:spPr bwMode="auto">
          <a:xfrm>
            <a:off x="285750" y="2928938"/>
            <a:ext cx="5929313" cy="1616075"/>
          </a:xfrm>
          <a:prstGeom prst="rect">
            <a:avLst/>
          </a:prstGeom>
          <a:noFill/>
          <a:ln w="9525">
            <a:noFill/>
            <a:miter lim="800000"/>
            <a:headEnd/>
            <a:tailEnd/>
          </a:ln>
          <a:effectLst/>
        </p:spPr>
        <p:txBody>
          <a:bodyPr>
            <a:spAutoFit/>
          </a:bodyPr>
          <a:lstStyle/>
          <a:p>
            <a:pPr algn="just">
              <a:spcBef>
                <a:spcPct val="50000"/>
              </a:spcBef>
              <a:defRPr/>
            </a:pPr>
            <a:r>
              <a:rPr lang="es-AR" dirty="0">
                <a:solidFill>
                  <a:schemeClr val="bg1"/>
                </a:solidFill>
                <a:latin typeface="+mj-lt"/>
                <a:cs typeface="Arial" pitchFamily="34" charset="0"/>
              </a:rPr>
              <a:t>El pintor Roberto </a:t>
            </a:r>
            <a:r>
              <a:rPr lang="es-AR" dirty="0" err="1">
                <a:solidFill>
                  <a:schemeClr val="bg1"/>
                </a:solidFill>
                <a:latin typeface="+mj-lt"/>
                <a:cs typeface="Arial" pitchFamily="34" charset="0"/>
              </a:rPr>
              <a:t>Bernardi</a:t>
            </a:r>
            <a:r>
              <a:rPr lang="es-AR" dirty="0">
                <a:solidFill>
                  <a:schemeClr val="bg1"/>
                </a:solidFill>
                <a:latin typeface="+mj-lt"/>
                <a:cs typeface="Arial" pitchFamily="34" charset="0"/>
              </a:rPr>
              <a:t> nació en </a:t>
            </a:r>
            <a:r>
              <a:rPr lang="es-AR" dirty="0" err="1">
                <a:solidFill>
                  <a:schemeClr val="bg1"/>
                </a:solidFill>
                <a:latin typeface="+mj-lt"/>
                <a:cs typeface="Arial" pitchFamily="34" charset="0"/>
              </a:rPr>
              <a:t>Todi</a:t>
            </a:r>
            <a:r>
              <a:rPr lang="es-AR" dirty="0">
                <a:solidFill>
                  <a:schemeClr val="bg1"/>
                </a:solidFill>
                <a:latin typeface="+mj-lt"/>
                <a:cs typeface="Arial" pitchFamily="34" charset="0"/>
              </a:rPr>
              <a:t> (Italia) el 18 de mayo de 1974.  </a:t>
            </a:r>
          </a:p>
          <a:p>
            <a:pPr algn="just">
              <a:spcBef>
                <a:spcPct val="50000"/>
              </a:spcBef>
              <a:defRPr/>
            </a:pPr>
            <a:r>
              <a:rPr lang="es-AR" dirty="0">
                <a:solidFill>
                  <a:schemeClr val="bg1"/>
                </a:solidFill>
                <a:latin typeface="+mj-lt"/>
                <a:cs typeface="Arial" pitchFamily="34" charset="0"/>
              </a:rPr>
              <a:t>Él comenzó a pintar a una edad muy joven y sus primeros trabajos en los aceites se remontan a la primera mitad de los años  ochenta.  Dedicó  sus  estudios  para  el  aprendizaje de</a:t>
            </a:r>
          </a:p>
        </p:txBody>
      </p:sp>
      <p:pic>
        <p:nvPicPr>
          <p:cNvPr id="17" name="Picture 13" descr="16523613_bird2.jpg"/>
          <p:cNvPicPr>
            <a:picLocks noChangeAspect="1"/>
          </p:cNvPicPr>
          <p:nvPr/>
        </p:nvPicPr>
        <p:blipFill>
          <a:blip r:embed="rId3"/>
          <a:stretch>
            <a:fillRect/>
          </a:stretch>
        </p:blipFill>
        <p:spPr>
          <a:xfrm>
            <a:off x="6191872" y="871200"/>
            <a:ext cx="2649775" cy="3632400"/>
          </a:xfrm>
          <a:prstGeom prst="rect">
            <a:avLst/>
          </a:prstGeom>
          <a:ln>
            <a:noFill/>
          </a:ln>
          <a:effectLst>
            <a:softEdge rad="112500"/>
          </a:effectLst>
        </p:spPr>
      </p:pic>
      <p:sp>
        <p:nvSpPr>
          <p:cNvPr id="18" name="Rectangle 6"/>
          <p:cNvSpPr>
            <a:spLocks noChangeArrowheads="1"/>
          </p:cNvSpPr>
          <p:nvPr/>
        </p:nvSpPr>
        <p:spPr bwMode="auto">
          <a:xfrm>
            <a:off x="315913" y="4454525"/>
            <a:ext cx="8643937" cy="2308225"/>
          </a:xfrm>
          <a:prstGeom prst="rect">
            <a:avLst/>
          </a:prstGeom>
          <a:noFill/>
          <a:ln w="9525">
            <a:noFill/>
            <a:miter lim="800000"/>
            <a:headEnd/>
            <a:tailEnd/>
          </a:ln>
          <a:effectLst/>
        </p:spPr>
        <p:txBody>
          <a:bodyPr>
            <a:spAutoFit/>
          </a:bodyPr>
          <a:lstStyle/>
          <a:p>
            <a:pPr algn="just">
              <a:spcBef>
                <a:spcPct val="50000"/>
              </a:spcBef>
              <a:defRPr/>
            </a:pPr>
            <a:r>
              <a:rPr lang="es-AR" dirty="0">
                <a:solidFill>
                  <a:schemeClr val="bg1"/>
                </a:solidFill>
                <a:latin typeface="+mj-lt"/>
                <a:cs typeface="Arial" pitchFamily="34" charset="0"/>
              </a:rPr>
              <a:t>las técnicas pictóricas que tendrían una influencia significativa en su formación artística. En 1993, después de su salida de los exámenes escolares en un liceo científico, se trasladó a Roma, donde trabajó como restaurador en la iglesia de San Francesco a Ripa. Después de una primera incursión con paisajes y retratos, </a:t>
            </a:r>
            <a:r>
              <a:rPr lang="es-AR" dirty="0" err="1">
                <a:solidFill>
                  <a:schemeClr val="bg1"/>
                </a:solidFill>
                <a:latin typeface="+mj-lt"/>
                <a:cs typeface="Arial" pitchFamily="34" charset="0"/>
              </a:rPr>
              <a:t>Bernardi</a:t>
            </a:r>
            <a:r>
              <a:rPr lang="es-AR" dirty="0">
                <a:solidFill>
                  <a:schemeClr val="bg1"/>
                </a:solidFill>
                <a:latin typeface="+mj-lt"/>
                <a:cs typeface="Arial" pitchFamily="34" charset="0"/>
              </a:rPr>
              <a:t> se volvió hacia un tipo totalmente nuevo de realismo estrechamente asociado al </a:t>
            </a:r>
            <a:r>
              <a:rPr lang="es-AR" dirty="0" err="1">
                <a:solidFill>
                  <a:schemeClr val="bg1"/>
                </a:solidFill>
                <a:latin typeface="+mj-lt"/>
                <a:cs typeface="Arial" pitchFamily="34" charset="0"/>
              </a:rPr>
              <a:t>fotorrealismo</a:t>
            </a:r>
            <a:r>
              <a:rPr lang="es-AR" dirty="0">
                <a:solidFill>
                  <a:schemeClr val="bg1"/>
                </a:solidFill>
                <a:latin typeface="+mj-lt"/>
                <a:cs typeface="Arial" pitchFamily="34" charset="0"/>
              </a:rPr>
              <a:t> (Hiperrealismo). En septiembre de 1994 tuvo </a:t>
            </a:r>
            <a:r>
              <a:rPr lang="es-AR" dirty="0" err="1">
                <a:solidFill>
                  <a:schemeClr val="bg1"/>
                </a:solidFill>
                <a:latin typeface="+mj-lt"/>
                <a:cs typeface="Arial" pitchFamily="34" charset="0"/>
              </a:rPr>
              <a:t>Bernardi</a:t>
            </a:r>
            <a:r>
              <a:rPr lang="es-AR" dirty="0">
                <a:solidFill>
                  <a:schemeClr val="bg1"/>
                </a:solidFill>
                <a:latin typeface="+mj-lt"/>
                <a:cs typeface="Arial" pitchFamily="34" charset="0"/>
              </a:rPr>
              <a:t> es la primera exposición individual, obteniendo tanto el reconocimiento del público y de los críticos. Desde 1997 sus obras han sido incluidas en numerosas exposiciones encuesta del Grupo en Europa y Estados Unidos, entre ellas. </a:t>
            </a:r>
          </a:p>
        </p:txBody>
      </p:sp>
      <p:pic>
        <p:nvPicPr>
          <p:cNvPr id="91142" name="Picture 12" descr="http://www.lerespect.org/Drapeaux/Italieanime.gif"/>
          <p:cNvPicPr>
            <a:picLocks noChangeAspect="1" noChangeArrowheads="1" noCrop="1"/>
          </p:cNvPicPr>
          <p:nvPr/>
        </p:nvPicPr>
        <p:blipFill>
          <a:blip r:embed="rId4"/>
          <a:srcRect/>
          <a:stretch>
            <a:fillRect/>
          </a:stretch>
        </p:blipFill>
        <p:spPr bwMode="auto">
          <a:xfrm>
            <a:off x="500063" y="285750"/>
            <a:ext cx="1495425"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465263" y="800100"/>
            <a:ext cx="6008687" cy="522922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254125" y="788988"/>
            <a:ext cx="6518275" cy="5230812"/>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306513" y="787400"/>
            <a:ext cx="6437312" cy="529748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30288" y="881063"/>
            <a:ext cx="6994525" cy="496728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528763" y="771525"/>
            <a:ext cx="6022975" cy="5278438"/>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00125" y="785813"/>
            <a:ext cx="7004050" cy="529748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597025" y="796925"/>
            <a:ext cx="5764213" cy="5221288"/>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106488" y="796925"/>
            <a:ext cx="6819900" cy="520700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263650" y="762000"/>
            <a:ext cx="6511925" cy="529748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66788" y="962025"/>
            <a:ext cx="7051675" cy="4856163"/>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993775" y="977900"/>
            <a:ext cx="7021513" cy="4929188"/>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636713" y="779463"/>
            <a:ext cx="5675312" cy="525938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09650" y="879475"/>
            <a:ext cx="7061200" cy="496887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41400" y="1306513"/>
            <a:ext cx="6996113" cy="415925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98550" y="782638"/>
            <a:ext cx="6845300" cy="526573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3">
            <a:schemeClr val="accen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TextBox 6"/>
          <p:cNvSpPr txBox="1"/>
          <p:nvPr/>
        </p:nvSpPr>
        <p:spPr>
          <a:xfrm>
            <a:off x="2058331" y="2373195"/>
            <a:ext cx="3264035"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Karin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Kneffel</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289165" y="880787"/>
            <a:ext cx="2649600" cy="3582144"/>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1752368" y="905907"/>
            <a:ext cx="2649600" cy="3582144"/>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304294" y="917485"/>
            <a:ext cx="2649600" cy="3573947"/>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801985" y="917485"/>
            <a:ext cx="2649600" cy="3573947"/>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291365" y="897211"/>
            <a:ext cx="2649775" cy="3581363"/>
          </a:xfrm>
          <a:prstGeom prst="rect">
            <a:avLst/>
          </a:prstGeom>
          <a:ln>
            <a:noFill/>
          </a:ln>
          <a:effectLst>
            <a:softEdge rad="112500"/>
          </a:effectLst>
        </p:spPr>
      </p:pic>
    </p:spTree>
  </p:cSld>
  <p:clrMapOvr>
    <a:masterClrMapping/>
  </p:clrMapOvr>
  <p:transition advClick="0" advTm="3000">
    <p:sndAc>
      <p:stSnd>
        <p:snd r:embed="rId3" name="Que sera  - Salvatore Adam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80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500063" y="4357688"/>
            <a:ext cx="5929312" cy="1754187"/>
          </a:xfrm>
          <a:prstGeom prst="rect">
            <a:avLst/>
          </a:prstGeom>
          <a:noFill/>
          <a:ln w="9525">
            <a:noFill/>
            <a:miter lim="800000"/>
            <a:headEnd/>
            <a:tailEnd/>
          </a:ln>
          <a:effectLst/>
        </p:spPr>
        <p:txBody>
          <a:bodyPr>
            <a:spAutoFit/>
          </a:bodyPr>
          <a:lstStyle/>
          <a:p>
            <a:pPr algn="just">
              <a:spcBef>
                <a:spcPct val="50000"/>
              </a:spcBef>
              <a:defRPr/>
            </a:pPr>
            <a:r>
              <a:rPr lang="es-AR" dirty="0">
                <a:solidFill>
                  <a:schemeClr val="bg1"/>
                </a:solidFill>
                <a:latin typeface="+mj-lt"/>
                <a:cs typeface="Arial" pitchFamily="34" charset="0"/>
              </a:rPr>
              <a:t>Karin </a:t>
            </a:r>
            <a:r>
              <a:rPr lang="es-AR" dirty="0" err="1">
                <a:solidFill>
                  <a:schemeClr val="bg1"/>
                </a:solidFill>
                <a:latin typeface="+mj-lt"/>
                <a:cs typeface="Arial" pitchFamily="34" charset="0"/>
              </a:rPr>
              <a:t>Kneffel</a:t>
            </a:r>
            <a:r>
              <a:rPr lang="es-AR" dirty="0">
                <a:solidFill>
                  <a:schemeClr val="bg1"/>
                </a:solidFill>
                <a:latin typeface="+mj-lt"/>
                <a:cs typeface="Arial" pitchFamily="34" charset="0"/>
              </a:rPr>
              <a:t> nació en </a:t>
            </a:r>
            <a:r>
              <a:rPr lang="es-AR" dirty="0" err="1">
                <a:solidFill>
                  <a:schemeClr val="bg1"/>
                </a:solidFill>
                <a:latin typeface="+mj-lt"/>
                <a:cs typeface="Arial" pitchFamily="34" charset="0"/>
              </a:rPr>
              <a:t>Marl</a:t>
            </a:r>
            <a:r>
              <a:rPr lang="es-AR" dirty="0">
                <a:solidFill>
                  <a:schemeClr val="bg1"/>
                </a:solidFill>
                <a:latin typeface="+mj-lt"/>
                <a:cs typeface="Arial" pitchFamily="34" charset="0"/>
              </a:rPr>
              <a:t>, Alemania, en 1957 y estudió en la </a:t>
            </a:r>
            <a:r>
              <a:rPr lang="es-AR" dirty="0" err="1">
                <a:solidFill>
                  <a:schemeClr val="bg1"/>
                </a:solidFill>
                <a:latin typeface="+mj-lt"/>
                <a:cs typeface="Arial" pitchFamily="34" charset="0"/>
              </a:rPr>
              <a:t>Staatliche</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Kunstakademie</a:t>
            </a:r>
            <a:r>
              <a:rPr lang="es-AR" dirty="0">
                <a:solidFill>
                  <a:schemeClr val="bg1"/>
                </a:solidFill>
                <a:latin typeface="+mj-lt"/>
                <a:cs typeface="Arial" pitchFamily="34" charset="0"/>
              </a:rPr>
              <a:t> Düsseldorf, entre 1981 y 1987. Vive y trabaja en Düsseldorf y es profesora de pintura en la Academia de Artes de </a:t>
            </a:r>
            <a:r>
              <a:rPr lang="es-AR" dirty="0" err="1">
                <a:solidFill>
                  <a:schemeClr val="bg1"/>
                </a:solidFill>
                <a:latin typeface="+mj-lt"/>
                <a:cs typeface="Arial" pitchFamily="34" charset="0"/>
              </a:rPr>
              <a:t>Münich</a:t>
            </a:r>
            <a:r>
              <a:rPr lang="es-AR" dirty="0">
                <a:solidFill>
                  <a:schemeClr val="bg1"/>
                </a:solidFill>
                <a:latin typeface="+mj-lt"/>
                <a:cs typeface="Arial" pitchFamily="34" charset="0"/>
              </a:rPr>
              <a:t>. Exposiciones recientes de </a:t>
            </a:r>
            <a:r>
              <a:rPr lang="es-AR" dirty="0" err="1">
                <a:solidFill>
                  <a:schemeClr val="bg1"/>
                </a:solidFill>
                <a:latin typeface="+mj-lt"/>
                <a:cs typeface="Arial" pitchFamily="34" charset="0"/>
              </a:rPr>
              <a:t>Kneffel</a:t>
            </a:r>
            <a:r>
              <a:rPr lang="es-AR" dirty="0">
                <a:solidFill>
                  <a:schemeClr val="bg1"/>
                </a:solidFill>
                <a:latin typeface="+mj-lt"/>
                <a:cs typeface="Arial" pitchFamily="34" charset="0"/>
              </a:rPr>
              <a:t> incluyen </a:t>
            </a:r>
            <a:r>
              <a:rPr lang="es-AR" dirty="0" err="1">
                <a:solidFill>
                  <a:schemeClr val="bg1"/>
                </a:solidFill>
                <a:latin typeface="+mj-lt"/>
                <a:cs typeface="Arial" pitchFamily="34" charset="0"/>
              </a:rPr>
              <a:t>Kunsthalle</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Tübingen</a:t>
            </a:r>
            <a:r>
              <a:rPr lang="es-AR" dirty="0">
                <a:solidFill>
                  <a:schemeClr val="bg1"/>
                </a:solidFill>
                <a:latin typeface="+mj-lt"/>
                <a:cs typeface="Arial" pitchFamily="34" charset="0"/>
              </a:rPr>
              <a:t> (2010), y el </a:t>
            </a:r>
            <a:r>
              <a:rPr lang="es-AR" dirty="0" err="1">
                <a:solidFill>
                  <a:schemeClr val="bg1"/>
                </a:solidFill>
                <a:latin typeface="+mj-lt"/>
                <a:cs typeface="Arial" pitchFamily="34" charset="0"/>
              </a:rPr>
              <a:t>Kunstmuseum</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Krefeld</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Museum</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Haus</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Esters</a:t>
            </a:r>
            <a:r>
              <a:rPr lang="es-AR" dirty="0">
                <a:solidFill>
                  <a:schemeClr val="bg1"/>
                </a:solidFill>
                <a:latin typeface="+mj-lt"/>
                <a:cs typeface="Arial" pitchFamily="34" charset="0"/>
              </a:rPr>
              <a:t> (2009-10).</a:t>
            </a:r>
          </a:p>
        </p:txBody>
      </p:sp>
      <p:pic>
        <p:nvPicPr>
          <p:cNvPr id="5" name="Picture 13" descr="16523613_bird2.jpg"/>
          <p:cNvPicPr>
            <a:picLocks noChangeAspect="1"/>
          </p:cNvPicPr>
          <p:nvPr/>
        </p:nvPicPr>
        <p:blipFill>
          <a:blip r:embed="rId3"/>
          <a:stretch>
            <a:fillRect/>
          </a:stretch>
        </p:blipFill>
        <p:spPr>
          <a:xfrm>
            <a:off x="6291365" y="897211"/>
            <a:ext cx="2649775" cy="3581363"/>
          </a:xfrm>
          <a:prstGeom prst="rect">
            <a:avLst/>
          </a:prstGeom>
          <a:ln>
            <a:noFill/>
          </a:ln>
          <a:effectLst>
            <a:softEdge rad="112500"/>
          </a:effectLst>
        </p:spPr>
      </p:pic>
      <p:sp>
        <p:nvSpPr>
          <p:cNvPr id="6" name="TextBox 6"/>
          <p:cNvSpPr txBox="1"/>
          <p:nvPr/>
        </p:nvSpPr>
        <p:spPr>
          <a:xfrm>
            <a:off x="2058331" y="2373195"/>
            <a:ext cx="3264035"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Karin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Kneffel</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19813" name="Picture 2" descr="Bandera de Alemana"/>
          <p:cNvPicPr>
            <a:picLocks noChangeArrowheads="1" noCrop="1"/>
          </p:cNvPicPr>
          <p:nvPr/>
        </p:nvPicPr>
        <p:blipFill>
          <a:blip r:embed="rId4"/>
          <a:srcRect/>
          <a:stretch>
            <a:fillRect/>
          </a:stretch>
        </p:blipFill>
        <p:spPr bwMode="auto">
          <a:xfrm>
            <a:off x="714375" y="598488"/>
            <a:ext cx="1214438" cy="981075"/>
          </a:xfrm>
          <a:prstGeom prst="rect">
            <a:avLst/>
          </a:prstGeom>
          <a:noFill/>
          <a:ln w="9525">
            <a:noFill/>
            <a:miter lim="800000"/>
            <a:headEnd/>
            <a:tailEnd/>
          </a:ln>
        </p:spPr>
      </p:pic>
      <p:pic>
        <p:nvPicPr>
          <p:cNvPr id="119814" name="Picture 12" descr="Alemania gifs imagenes"/>
          <p:cNvPicPr>
            <a:picLocks noChangeArrowheads="1" noCrop="1"/>
          </p:cNvPicPr>
          <p:nvPr/>
        </p:nvPicPr>
        <p:blipFill>
          <a:blip r:embed="rId5"/>
          <a:srcRect/>
          <a:stretch>
            <a:fillRect/>
          </a:stretch>
        </p:blipFill>
        <p:spPr bwMode="auto">
          <a:xfrm>
            <a:off x="642938" y="642938"/>
            <a:ext cx="1497012"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77900" y="746125"/>
            <a:ext cx="7046913" cy="529907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977900" y="763588"/>
            <a:ext cx="7058025" cy="5292725"/>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285875" y="785813"/>
            <a:ext cx="6440488" cy="52498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77900" y="1057275"/>
            <a:ext cx="7046913" cy="467677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28700" y="1425575"/>
            <a:ext cx="6988175" cy="397510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373188" y="779463"/>
            <a:ext cx="6311900" cy="52498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977900" y="1536700"/>
            <a:ext cx="7046913" cy="3717925"/>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0125" y="1571625"/>
            <a:ext cx="7059613" cy="3757613"/>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500188" y="785813"/>
            <a:ext cx="6083300" cy="524986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l="2380" t="2380" r="2953" b="2357"/>
          <a:stretch>
            <a:fillRect/>
          </a:stretch>
        </p:blipFill>
        <p:spPr bwMode="auto">
          <a:xfrm>
            <a:off x="1860550" y="787400"/>
            <a:ext cx="5218113" cy="5251450"/>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790700" y="773113"/>
            <a:ext cx="5313363" cy="5272087"/>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828800" y="766763"/>
            <a:ext cx="5249863" cy="524827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40000" dist="23000" dir="9600000" rotWithShape="0">
              <a:srgbClr val="000000">
                <a:alpha val="35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Box 6"/>
          <p:cNvSpPr txBox="1"/>
          <p:nvPr/>
        </p:nvSpPr>
        <p:spPr>
          <a:xfrm>
            <a:off x="2538378" y="2143116"/>
            <a:ext cx="3021981"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Mauro Cano</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494926" y="719976"/>
            <a:ext cx="2391487" cy="3381901"/>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2000232" y="714356"/>
            <a:ext cx="2403565" cy="3381901"/>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500430" y="714356"/>
            <a:ext cx="2391487" cy="3381901"/>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858984" y="727455"/>
            <a:ext cx="2391487" cy="3381901"/>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286512" y="714356"/>
            <a:ext cx="2392157" cy="3385823"/>
          </a:xfrm>
          <a:prstGeom prst="rect">
            <a:avLst/>
          </a:prstGeom>
          <a:ln>
            <a:noFill/>
          </a:ln>
          <a:effectLst>
            <a:softEdge rad="112500"/>
          </a:effectLst>
        </p:spPr>
      </p:pic>
    </p:spTree>
  </p:cSld>
  <p:clrMapOvr>
    <a:masterClrMapping/>
  </p:clrMapOvr>
  <p:transition advClick="0" advTm="3000">
    <p:sndAc>
      <p:stSnd>
        <p:snd r:embed="rId3" name="Noche y día - Raul Porche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8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2000"/>
                                        <p:tgtEl>
                                          <p:spTgt spid="8"/>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2427772" y="2143116"/>
            <a:ext cx="3132589"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Mauro Cano</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sp>
        <p:nvSpPr>
          <p:cNvPr id="8" name="Rectangle 6"/>
          <p:cNvSpPr>
            <a:spLocks noChangeArrowheads="1"/>
          </p:cNvSpPr>
          <p:nvPr/>
        </p:nvSpPr>
        <p:spPr bwMode="auto">
          <a:xfrm>
            <a:off x="311150" y="3055938"/>
            <a:ext cx="5929313" cy="2031325"/>
          </a:xfrm>
          <a:prstGeom prst="rect">
            <a:avLst/>
          </a:prstGeom>
          <a:noFill/>
          <a:ln w="9525">
            <a:noFill/>
            <a:miter lim="800000"/>
            <a:headEnd/>
            <a:tailEnd/>
          </a:ln>
          <a:effectLst/>
        </p:spPr>
        <p:txBody>
          <a:bodyPr>
            <a:spAutoFit/>
          </a:bodyPr>
          <a:lstStyle/>
          <a:p>
            <a:r>
              <a:rPr lang="es-AR" dirty="0">
                <a:solidFill>
                  <a:schemeClr val="bg1"/>
                </a:solidFill>
                <a:latin typeface="+mj-lt"/>
                <a:cs typeface="Arial" pitchFamily="34" charset="0"/>
              </a:rPr>
              <a:t>Nació en Mendoza, Argentina, en 1978. Cursó estudios en la carrera de Artes Plásticas de la Universidad Nacional de Cuyo.  Cuadros de Arte </a:t>
            </a:r>
            <a:r>
              <a:rPr lang="es-AR" dirty="0" smtClean="0">
                <a:solidFill>
                  <a:schemeClr val="bg1"/>
                </a:solidFill>
                <a:latin typeface="+mj-lt"/>
                <a:cs typeface="Arial" pitchFamily="34" charset="0"/>
              </a:rPr>
              <a:t> Hiperrealista y Surrealista</a:t>
            </a:r>
            <a:r>
              <a:rPr lang="es-AR" dirty="0">
                <a:solidFill>
                  <a:schemeClr val="bg1"/>
                </a:solidFill>
                <a:latin typeface="+mj-lt"/>
                <a:cs typeface="Arial" pitchFamily="34" charset="0"/>
              </a:rPr>
              <a:t>.  </a:t>
            </a:r>
            <a:r>
              <a:rPr lang="es-AR" dirty="0" smtClean="0">
                <a:solidFill>
                  <a:schemeClr val="bg1"/>
                </a:solidFill>
                <a:latin typeface="+mj-lt"/>
                <a:cs typeface="Arial" pitchFamily="34" charset="0"/>
              </a:rPr>
              <a:t>Ganador de varios premios por su talento como pintor surrealista, ha participado en innumerable exposiciones dentro y fuera de su país.</a:t>
            </a:r>
            <a:endParaRPr lang="es-AR" sz="100" dirty="0" smtClean="0">
              <a:solidFill>
                <a:schemeClr val="bg1"/>
              </a:solidFill>
              <a:latin typeface="+mj-lt"/>
              <a:cs typeface="Arial" pitchFamily="34" charset="0"/>
            </a:endParaRPr>
          </a:p>
          <a:p>
            <a:endParaRPr lang="es-AR" dirty="0">
              <a:solidFill>
                <a:schemeClr val="bg1"/>
              </a:solidFill>
              <a:latin typeface="+mj-lt"/>
              <a:cs typeface="Arial" pitchFamily="34" charset="0"/>
            </a:endParaRPr>
          </a:p>
        </p:txBody>
      </p:sp>
      <p:sp>
        <p:nvSpPr>
          <p:cNvPr id="18" name="Rectangle 6"/>
          <p:cNvSpPr>
            <a:spLocks noChangeArrowheads="1"/>
          </p:cNvSpPr>
          <p:nvPr/>
        </p:nvSpPr>
        <p:spPr bwMode="auto">
          <a:xfrm>
            <a:off x="285720" y="4714884"/>
            <a:ext cx="8643937" cy="938719"/>
          </a:xfrm>
          <a:prstGeom prst="rect">
            <a:avLst/>
          </a:prstGeom>
          <a:noFill/>
          <a:ln w="9525">
            <a:noFill/>
            <a:miter lim="800000"/>
            <a:headEnd/>
            <a:tailEnd/>
          </a:ln>
          <a:effectLst/>
        </p:spPr>
        <p:txBody>
          <a:bodyPr>
            <a:spAutoFit/>
          </a:bodyPr>
          <a:lstStyle/>
          <a:p>
            <a:pPr algn="just"/>
            <a:r>
              <a:rPr lang="es-AR" sz="100" dirty="0">
                <a:solidFill>
                  <a:schemeClr val="bg1"/>
                </a:solidFill>
                <a:latin typeface="+mj-lt"/>
                <a:cs typeface="Arial" pitchFamily="34" charset="0"/>
              </a:rPr>
              <a:t/>
            </a:r>
            <a:br>
              <a:rPr lang="es-AR" sz="100" dirty="0">
                <a:solidFill>
                  <a:schemeClr val="bg1"/>
                </a:solidFill>
                <a:latin typeface="+mj-lt"/>
                <a:cs typeface="Arial" pitchFamily="34" charset="0"/>
              </a:rPr>
            </a:br>
            <a:r>
              <a:rPr lang="es-AR" dirty="0">
                <a:solidFill>
                  <a:schemeClr val="bg1"/>
                </a:solidFill>
                <a:latin typeface="+mj-lt"/>
                <a:cs typeface="Arial" pitchFamily="34" charset="0"/>
              </a:rPr>
              <a:t>Aunque maneja las técnicas de la acuarela, pastel, el dibujo en todas sus expresiones, grabado entre otras, es la pintura al óleo lo que le ha dado fama en países como en España, Colombia, México y  Estado Unidos.  </a:t>
            </a:r>
          </a:p>
        </p:txBody>
      </p:sp>
      <p:pic>
        <p:nvPicPr>
          <p:cNvPr id="145418" name="Picture 10" descr="bandera-de-argentina-gif-Bandera-animada-de-argentina"/>
          <p:cNvPicPr>
            <a:picLocks noChangeAspect="1" noChangeArrowheads="1" noCrop="1"/>
          </p:cNvPicPr>
          <p:nvPr/>
        </p:nvPicPr>
        <p:blipFill>
          <a:blip r:embed="rId3"/>
          <a:srcRect/>
          <a:stretch>
            <a:fillRect/>
          </a:stretch>
        </p:blipFill>
        <p:spPr bwMode="auto">
          <a:xfrm>
            <a:off x="468313" y="404813"/>
            <a:ext cx="1871662" cy="1295400"/>
          </a:xfrm>
          <a:prstGeom prst="rect">
            <a:avLst/>
          </a:prstGeom>
          <a:noFill/>
        </p:spPr>
      </p:pic>
      <p:pic>
        <p:nvPicPr>
          <p:cNvPr id="10" name="Picture 13" descr="16523613_bird2.jpg"/>
          <p:cNvPicPr>
            <a:picLocks noChangeAspect="1"/>
          </p:cNvPicPr>
          <p:nvPr/>
        </p:nvPicPr>
        <p:blipFill>
          <a:blip r:embed="rId4"/>
          <a:stretch>
            <a:fillRect/>
          </a:stretch>
        </p:blipFill>
        <p:spPr>
          <a:xfrm>
            <a:off x="6286512" y="714356"/>
            <a:ext cx="2392157" cy="3385823"/>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98738" y="773169"/>
            <a:ext cx="6759410" cy="5280789"/>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500298" y="785793"/>
            <a:ext cx="4549044" cy="5268165"/>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428728" y="785794"/>
            <a:ext cx="6263972" cy="5234516"/>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584860" y="773169"/>
            <a:ext cx="5787166" cy="5280789"/>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357406" y="761684"/>
            <a:ext cx="4549044" cy="5155583"/>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415238" y="788136"/>
            <a:ext cx="4397242" cy="525828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930462" y="773169"/>
            <a:ext cx="5095961" cy="5280789"/>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261769" y="772212"/>
            <a:ext cx="4616077" cy="5277714"/>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600758" y="785794"/>
            <a:ext cx="3945359" cy="525578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2655236" y="773169"/>
            <a:ext cx="3646414" cy="5280789"/>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137144" y="776693"/>
            <a:ext cx="5252484" cy="526344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10732" y="889129"/>
            <a:ext cx="7061745" cy="504804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2341178" y="753281"/>
            <a:ext cx="4519701" cy="5263116"/>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422396" y="768198"/>
            <a:ext cx="6196773" cy="527250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511586" y="770541"/>
            <a:ext cx="4136065" cy="528856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2823548" y="753281"/>
            <a:ext cx="3554960" cy="5263116"/>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928794" y="785794"/>
            <a:ext cx="5254635" cy="527250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19351" y="771188"/>
            <a:ext cx="7017488" cy="5241851"/>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solidFill>
            <a:schemeClr val="accent6">
              <a:lumMod val="60000"/>
              <a:lumOff val="40000"/>
            </a:schemeClr>
          </a:solidFill>
          <a:ln/>
          <a:effectLst>
            <a:outerShdw blurRad="76200" dist="38100" dir="9600000" rotWithShape="0">
              <a:srgbClr val="000000">
                <a:alpha val="50000"/>
              </a:srgbClr>
            </a:outerShdw>
          </a:effectLst>
        </p:spPr>
        <p:style>
          <a:lnRef idx="0">
            <a:schemeClr val="accent1"/>
          </a:lnRef>
          <a:fillRef idx="1001">
            <a:schemeClr val="lt1"/>
          </a:fillRef>
          <a:effectRef idx="3">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TextBox 6"/>
          <p:cNvSpPr txBox="1"/>
          <p:nvPr/>
        </p:nvSpPr>
        <p:spPr>
          <a:xfrm>
            <a:off x="2084725" y="2143116"/>
            <a:ext cx="3475631"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Pedro Campos</a:t>
            </a:r>
          </a:p>
        </p:txBody>
      </p:sp>
      <p:pic>
        <p:nvPicPr>
          <p:cNvPr id="18" name="Picture 17" descr="16523613_bird2.jpg"/>
          <p:cNvPicPr>
            <a:picLocks noChangeAspect="1"/>
          </p:cNvPicPr>
          <p:nvPr/>
        </p:nvPicPr>
        <p:blipFill>
          <a:blip r:embed="rId4"/>
          <a:stretch>
            <a:fillRect/>
          </a:stretch>
        </p:blipFill>
        <p:spPr>
          <a:xfrm>
            <a:off x="278266" y="934438"/>
            <a:ext cx="2649600" cy="3381901"/>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1810644" y="955498"/>
            <a:ext cx="2649600" cy="3381901"/>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365372" y="967076"/>
            <a:ext cx="2649600" cy="3381901"/>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863063" y="967076"/>
            <a:ext cx="2649600" cy="3381901"/>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320379" y="968983"/>
            <a:ext cx="2651166" cy="3387600"/>
          </a:xfrm>
          <a:prstGeom prst="rect">
            <a:avLst/>
          </a:prstGeom>
          <a:ln>
            <a:noFill/>
          </a:ln>
          <a:effectLst>
            <a:softEdge rad="112500"/>
          </a:effectLst>
        </p:spPr>
      </p:pic>
    </p:spTree>
  </p:cSld>
  <p:clrMapOvr>
    <a:masterClrMapping/>
  </p:clrMapOvr>
  <p:transition advClick="0" advTm="3000">
    <p:sndAc>
      <p:stSnd>
        <p:snd r:embed="rId3" name="Bailar pegados - Sergio Dalm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grpId="0" nodeType="withEffect">
                                  <p:stCondLst>
                                    <p:cond delay="8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2000"/>
                                        <p:tgtEl>
                                          <p:spTgt spid="8"/>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2084725" y="2143116"/>
            <a:ext cx="3475631"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Pedro Campos</a:t>
            </a:r>
          </a:p>
        </p:txBody>
      </p:sp>
      <p:sp>
        <p:nvSpPr>
          <p:cNvPr id="8" name="Rectangle 6"/>
          <p:cNvSpPr>
            <a:spLocks noChangeArrowheads="1"/>
          </p:cNvSpPr>
          <p:nvPr/>
        </p:nvSpPr>
        <p:spPr bwMode="auto">
          <a:xfrm>
            <a:off x="285720" y="3286124"/>
            <a:ext cx="5929313" cy="1200329"/>
          </a:xfrm>
          <a:prstGeom prst="rect">
            <a:avLst/>
          </a:prstGeom>
          <a:noFill/>
          <a:ln w="9525">
            <a:noFill/>
            <a:miter lim="800000"/>
            <a:headEnd/>
            <a:tailEnd/>
          </a:ln>
          <a:effectLst/>
        </p:spPr>
        <p:txBody>
          <a:bodyPr>
            <a:spAutoFit/>
          </a:bodyPr>
          <a:lstStyle/>
          <a:p>
            <a:pPr algn="just">
              <a:spcBef>
                <a:spcPct val="50000"/>
              </a:spcBef>
              <a:defRPr/>
            </a:pPr>
            <a:r>
              <a:rPr lang="es-AR" dirty="0" smtClean="0">
                <a:solidFill>
                  <a:schemeClr val="bg1"/>
                </a:solidFill>
                <a:latin typeface="+mj-lt"/>
                <a:cs typeface="Arial" pitchFamily="34" charset="0"/>
              </a:rPr>
              <a:t>Artista </a:t>
            </a:r>
            <a:r>
              <a:rPr lang="es-AR" dirty="0">
                <a:solidFill>
                  <a:schemeClr val="bg1"/>
                </a:solidFill>
                <a:latin typeface="+mj-lt"/>
                <a:cs typeface="Arial" pitchFamily="34" charset="0"/>
              </a:rPr>
              <a:t>madrileño cuyas obras han provocado el asombro de miles alrededor del mundo, esto debido a que sus piezas son tan perfectas y exactas, que cuesta trabajo distinguir entre una fotografía y un óleo a lo lejos.</a:t>
            </a:r>
          </a:p>
        </p:txBody>
      </p:sp>
      <p:sp>
        <p:nvSpPr>
          <p:cNvPr id="18" name="Rectangle 6"/>
          <p:cNvSpPr>
            <a:spLocks noChangeArrowheads="1"/>
          </p:cNvSpPr>
          <p:nvPr/>
        </p:nvSpPr>
        <p:spPr bwMode="auto">
          <a:xfrm>
            <a:off x="315913" y="4454525"/>
            <a:ext cx="8643937" cy="1754188"/>
          </a:xfrm>
          <a:prstGeom prst="rect">
            <a:avLst/>
          </a:prstGeom>
          <a:noFill/>
          <a:ln w="9525">
            <a:noFill/>
            <a:miter lim="800000"/>
            <a:headEnd/>
            <a:tailEnd/>
          </a:ln>
          <a:effectLst/>
        </p:spPr>
        <p:txBody>
          <a:bodyPr>
            <a:spAutoFit/>
          </a:bodyPr>
          <a:lstStyle/>
          <a:p>
            <a:pPr algn="just">
              <a:spcBef>
                <a:spcPct val="50000"/>
              </a:spcBef>
              <a:defRPr/>
            </a:pPr>
            <a:r>
              <a:rPr lang="es-AR" dirty="0">
                <a:solidFill>
                  <a:schemeClr val="bg1"/>
                </a:solidFill>
                <a:latin typeface="+mj-lt"/>
                <a:cs typeface="Arial" pitchFamily="34" charset="0"/>
              </a:rPr>
              <a:t>Este madrileño nacido en el 66, Se diplomó en la Escuela Oficial de </a:t>
            </a:r>
            <a:r>
              <a:rPr lang="es-AR" dirty="0" err="1">
                <a:solidFill>
                  <a:schemeClr val="bg1"/>
                </a:solidFill>
                <a:latin typeface="+mj-lt"/>
                <a:cs typeface="Arial" pitchFamily="34" charset="0"/>
              </a:rPr>
              <a:t>Coservación</a:t>
            </a:r>
            <a:r>
              <a:rPr lang="es-AR" dirty="0">
                <a:solidFill>
                  <a:schemeClr val="bg1"/>
                </a:solidFill>
                <a:latin typeface="+mj-lt"/>
                <a:cs typeface="Arial" pitchFamily="34" charset="0"/>
              </a:rPr>
              <a:t> y Restauración de Obras de Arte de su ciudad natal. Ha trabajado restaurando obras de arte por toda España y como ilustrador para algunas agencias de publicidad. Actualmente es un artista reconocido a nivel internacional, y no nos sorprende, este pintor ha logrado captar la realidad (con todo y sus complejidades en texturas, colores, formas, luces) a través del óleo de manera casi perfecta</a:t>
            </a:r>
            <a:r>
              <a:rPr lang="es-AR" dirty="0">
                <a:solidFill>
                  <a:schemeClr val="bg1"/>
                </a:solidFill>
                <a:latin typeface="Arial" pitchFamily="34" charset="0"/>
                <a:cs typeface="Arial" pitchFamily="34" charset="0"/>
              </a:rPr>
              <a:t>.</a:t>
            </a:r>
            <a:endParaRPr lang="es-AR" dirty="0">
              <a:solidFill>
                <a:schemeClr val="bg1"/>
              </a:solidFill>
              <a:latin typeface="+mj-lt"/>
              <a:cs typeface="Arial" pitchFamily="34" charset="0"/>
            </a:endParaRPr>
          </a:p>
        </p:txBody>
      </p:sp>
      <p:pic>
        <p:nvPicPr>
          <p:cNvPr id="105478" name="Picture 2" descr="Bandera de España"/>
          <p:cNvPicPr>
            <a:picLocks noChangeAspect="1" noChangeArrowheads="1" noCrop="1"/>
          </p:cNvPicPr>
          <p:nvPr/>
        </p:nvPicPr>
        <p:blipFill>
          <a:blip r:embed="rId3"/>
          <a:srcRect/>
          <a:stretch>
            <a:fillRect/>
          </a:stretch>
        </p:blipFill>
        <p:spPr bwMode="auto">
          <a:xfrm>
            <a:off x="571500" y="428625"/>
            <a:ext cx="1495425" cy="1079500"/>
          </a:xfrm>
          <a:prstGeom prst="rect">
            <a:avLst/>
          </a:prstGeom>
          <a:noFill/>
          <a:ln w="9525">
            <a:noFill/>
            <a:miter lim="800000"/>
            <a:headEnd/>
            <a:tailEnd/>
          </a:ln>
        </p:spPr>
      </p:pic>
      <p:pic>
        <p:nvPicPr>
          <p:cNvPr id="9" name="Picture 13" descr="16523613_bird2.jpg"/>
          <p:cNvPicPr>
            <a:picLocks noChangeAspect="1"/>
          </p:cNvPicPr>
          <p:nvPr/>
        </p:nvPicPr>
        <p:blipFill>
          <a:blip r:embed="rId4"/>
          <a:stretch>
            <a:fillRect/>
          </a:stretch>
        </p:blipFill>
        <p:spPr>
          <a:xfrm>
            <a:off x="6320379" y="968983"/>
            <a:ext cx="2651166" cy="3387600"/>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00125" y="935038"/>
            <a:ext cx="7000875" cy="4922837"/>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0125" y="960438"/>
            <a:ext cx="7000875" cy="4878387"/>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984250" y="871538"/>
            <a:ext cx="7072313" cy="505777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2074863" y="768350"/>
            <a:ext cx="4837112" cy="5272088"/>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857375" y="785813"/>
            <a:ext cx="5395913" cy="5275262"/>
          </a:xfrm>
          <a:prstGeom prst="rect">
            <a:avLst/>
          </a:prstGeom>
          <a:noFill/>
          <a:ln w="9525">
            <a:noFill/>
            <a:miter lim="800000"/>
            <a:headEnd/>
            <a:tailEnd/>
          </a:ln>
        </p:spPr>
      </p:pic>
      <p:pic>
        <p:nvPicPr>
          <p:cNvPr id="30" name="Picture 6"/>
          <p:cNvPicPr>
            <a:picLocks noChangeAspect="1" noChangeArrowheads="1"/>
          </p:cNvPicPr>
          <p:nvPr/>
        </p:nvPicPr>
        <p:blipFill>
          <a:blip r:embed="rId6"/>
          <a:srcRect l="5801" r="6007"/>
          <a:stretch>
            <a:fillRect/>
          </a:stretch>
        </p:blipFill>
        <p:spPr bwMode="auto">
          <a:xfrm>
            <a:off x="1947863" y="730250"/>
            <a:ext cx="5183187" cy="527685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009650" y="1320800"/>
            <a:ext cx="7031038" cy="4129088"/>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0125" y="1285875"/>
            <a:ext cx="7072313" cy="4232275"/>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1062038" y="1130300"/>
            <a:ext cx="7000875" cy="444500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rcRect/>
          <a:stretch>
            <a:fillRect/>
          </a:stretch>
        </p:blipFill>
        <p:spPr bwMode="auto">
          <a:xfrm>
            <a:off x="1844675" y="758825"/>
            <a:ext cx="5313363" cy="5300663"/>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908175" y="773113"/>
            <a:ext cx="5218113" cy="5268912"/>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895632" y="738461"/>
            <a:ext cx="5299937" cy="527873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09650" y="1775383"/>
            <a:ext cx="7046913" cy="3223096"/>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16710" y="1054928"/>
            <a:ext cx="7078663" cy="4683125"/>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999570" y="928049"/>
            <a:ext cx="7042716" cy="491631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TextBox 6"/>
          <p:cNvSpPr txBox="1"/>
          <p:nvPr/>
        </p:nvSpPr>
        <p:spPr>
          <a:xfrm>
            <a:off x="2662669" y="2373195"/>
            <a:ext cx="2659702"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Steve Mills</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389458" y="880787"/>
            <a:ext cx="2050199" cy="2998800"/>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1852661" y="905907"/>
            <a:ext cx="2050199" cy="2998800"/>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407389" y="917485"/>
            <a:ext cx="2050199" cy="2998800"/>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905080" y="917485"/>
            <a:ext cx="2050199" cy="2998800"/>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394916" y="897211"/>
            <a:ext cx="2045335" cy="2998800"/>
          </a:xfrm>
          <a:prstGeom prst="rect">
            <a:avLst/>
          </a:prstGeom>
          <a:ln>
            <a:noFill/>
          </a:ln>
          <a:effectLst>
            <a:softEdge rad="112500"/>
          </a:effectLst>
        </p:spPr>
      </p:pic>
    </p:spTree>
  </p:cSld>
  <p:clrMapOvr>
    <a:masterClrMapping/>
  </p:clrMapOvr>
  <p:transition advClick="0" advTm="3000">
    <p:sndAc>
      <p:stSnd>
        <p:snd r:embed="rId3" name="Please Mr. Postman - The Carpenter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80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Box 6"/>
          <p:cNvSpPr txBox="1"/>
          <p:nvPr/>
        </p:nvSpPr>
        <p:spPr>
          <a:xfrm>
            <a:off x="2662669" y="2373195"/>
            <a:ext cx="2659702"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Steve Mills</a:t>
            </a:r>
          </a:p>
        </p:txBody>
      </p:sp>
      <p:sp>
        <p:nvSpPr>
          <p:cNvPr id="7" name="6 Rectángulo"/>
          <p:cNvSpPr/>
          <p:nvPr/>
        </p:nvSpPr>
        <p:spPr>
          <a:xfrm>
            <a:off x="439532" y="3393433"/>
            <a:ext cx="5715040" cy="1200329"/>
          </a:xfrm>
          <a:prstGeom prst="rect">
            <a:avLst/>
          </a:prstGeom>
        </p:spPr>
        <p:txBody>
          <a:bodyPr wrap="square">
            <a:spAutoFit/>
          </a:bodyPr>
          <a:lstStyle/>
          <a:p>
            <a:r>
              <a:rPr lang="es-AR" dirty="0">
                <a:solidFill>
                  <a:schemeClr val="bg1"/>
                </a:solidFill>
                <a:latin typeface="+mj-lt"/>
                <a:cs typeface="Arial" pitchFamily="34" charset="0"/>
              </a:rPr>
              <a:t>Nació el 28 de marzo de 1959 en Boston, MA. criándose en la pequeña isla </a:t>
            </a:r>
            <a:r>
              <a:rPr lang="es-AR" dirty="0" err="1">
                <a:solidFill>
                  <a:schemeClr val="bg1"/>
                </a:solidFill>
                <a:latin typeface="+mj-lt"/>
                <a:cs typeface="Arial" pitchFamily="34" charset="0"/>
              </a:rPr>
              <a:t>Martha's</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Vineyard</a:t>
            </a:r>
            <a:r>
              <a:rPr lang="es-AR" dirty="0">
                <a:solidFill>
                  <a:schemeClr val="bg1"/>
                </a:solidFill>
                <a:latin typeface="+mj-lt"/>
                <a:cs typeface="Arial" pitchFamily="34" charset="0"/>
              </a:rPr>
              <a:t>, MA, para mudarse de adolescente a </a:t>
            </a:r>
            <a:r>
              <a:rPr lang="es-AR" dirty="0" err="1">
                <a:solidFill>
                  <a:schemeClr val="bg1"/>
                </a:solidFill>
                <a:latin typeface="+mj-lt"/>
                <a:cs typeface="Arial" pitchFamily="34" charset="0"/>
              </a:rPr>
              <a:t>Walpole</a:t>
            </a:r>
            <a:r>
              <a:rPr lang="es-AR" dirty="0">
                <a:solidFill>
                  <a:schemeClr val="bg1"/>
                </a:solidFill>
                <a:latin typeface="+mj-lt"/>
                <a:cs typeface="Arial" pitchFamily="34" charset="0"/>
              </a:rPr>
              <a:t>, Massachusetts, aunque todos los veranos regresara a su amada </a:t>
            </a:r>
            <a:r>
              <a:rPr lang="es-AR" dirty="0" err="1">
                <a:solidFill>
                  <a:schemeClr val="bg1"/>
                </a:solidFill>
                <a:latin typeface="+mj-lt"/>
                <a:cs typeface="Arial" pitchFamily="34" charset="0"/>
              </a:rPr>
              <a:t>Martha's</a:t>
            </a:r>
            <a:r>
              <a:rPr lang="es-AR" dirty="0">
                <a:solidFill>
                  <a:schemeClr val="bg1"/>
                </a:solidFill>
                <a:latin typeface="+mj-lt"/>
                <a:cs typeface="Arial" pitchFamily="34" charset="0"/>
              </a:rPr>
              <a:t> </a:t>
            </a:r>
            <a:r>
              <a:rPr lang="es-AR" dirty="0" err="1">
                <a:solidFill>
                  <a:schemeClr val="bg1"/>
                </a:solidFill>
                <a:latin typeface="+mj-lt"/>
                <a:cs typeface="Arial" pitchFamily="34" charset="0"/>
              </a:rPr>
              <a:t>Vineyard</a:t>
            </a:r>
            <a:r>
              <a:rPr lang="es-AR" dirty="0">
                <a:solidFill>
                  <a:schemeClr val="bg1"/>
                </a:solidFill>
                <a:latin typeface="+mj-lt"/>
                <a:cs typeface="Arial" pitchFamily="34" charset="0"/>
              </a:rPr>
              <a:t>.</a:t>
            </a:r>
          </a:p>
        </p:txBody>
      </p:sp>
      <p:pic>
        <p:nvPicPr>
          <p:cNvPr id="9" name="Picture 8" descr="Bandera de EUA"/>
          <p:cNvPicPr>
            <a:picLocks noChangeArrowheads="1" noCrop="1"/>
          </p:cNvPicPr>
          <p:nvPr/>
        </p:nvPicPr>
        <p:blipFill>
          <a:blip r:embed="rId3"/>
          <a:srcRect/>
          <a:stretch>
            <a:fillRect/>
          </a:stretch>
        </p:blipFill>
        <p:spPr bwMode="auto">
          <a:xfrm>
            <a:off x="428625" y="285750"/>
            <a:ext cx="1497013" cy="1079500"/>
          </a:xfrm>
          <a:prstGeom prst="rect">
            <a:avLst/>
          </a:prstGeom>
          <a:noFill/>
          <a:ln w="9525">
            <a:noFill/>
            <a:miter lim="800000"/>
            <a:headEnd/>
            <a:tailEnd/>
          </a:ln>
        </p:spPr>
      </p:pic>
      <p:sp>
        <p:nvSpPr>
          <p:cNvPr id="10" name="9 Rectángulo"/>
          <p:cNvSpPr/>
          <p:nvPr/>
        </p:nvSpPr>
        <p:spPr>
          <a:xfrm>
            <a:off x="446503" y="4527463"/>
            <a:ext cx="8215370" cy="2031325"/>
          </a:xfrm>
          <a:prstGeom prst="rect">
            <a:avLst/>
          </a:prstGeom>
        </p:spPr>
        <p:txBody>
          <a:bodyPr wrap="square">
            <a:spAutoFit/>
          </a:bodyPr>
          <a:lstStyle/>
          <a:p>
            <a:r>
              <a:rPr lang="es-AR" dirty="0">
                <a:solidFill>
                  <a:schemeClr val="bg1"/>
                </a:solidFill>
                <a:latin typeface="+mj-lt"/>
                <a:cs typeface="Arial" pitchFamily="34" charset="0"/>
              </a:rPr>
              <a:t>Luego de varios intentos vocacionales fallidos continuó su educación en </a:t>
            </a:r>
            <a:r>
              <a:rPr lang="es-AR" dirty="0" smtClean="0">
                <a:solidFill>
                  <a:schemeClr val="bg1"/>
                </a:solidFill>
                <a:latin typeface="+mj-lt"/>
                <a:cs typeface="Arial" pitchFamily="34" charset="0"/>
              </a:rPr>
              <a:t>el. </a:t>
            </a:r>
            <a:r>
              <a:rPr lang="es-AR" dirty="0">
                <a:solidFill>
                  <a:schemeClr val="bg1"/>
                </a:solidFill>
                <a:latin typeface="+mj-lt"/>
                <a:cs typeface="Arial" pitchFamily="34" charset="0"/>
              </a:rPr>
              <a:t>Su profesor de pintura William Kendall </a:t>
            </a:r>
            <a:r>
              <a:rPr lang="es-AR" dirty="0" smtClean="0">
                <a:solidFill>
                  <a:schemeClr val="bg1"/>
                </a:solidFill>
                <a:latin typeface="+mj-lt"/>
                <a:cs typeface="Arial" pitchFamily="34" charset="0"/>
              </a:rPr>
              <a:t> del </a:t>
            </a:r>
            <a:r>
              <a:rPr lang="es-AR" dirty="0" err="1" smtClean="0">
                <a:solidFill>
                  <a:schemeClr val="bg1"/>
                </a:solidFill>
                <a:latin typeface="+mj-lt"/>
                <a:cs typeface="Arial" pitchFamily="34" charset="0"/>
              </a:rPr>
              <a:t>Bridgewater</a:t>
            </a:r>
            <a:r>
              <a:rPr lang="es-AR" dirty="0" smtClean="0">
                <a:solidFill>
                  <a:schemeClr val="bg1"/>
                </a:solidFill>
                <a:latin typeface="+mj-lt"/>
                <a:cs typeface="Arial" pitchFamily="34" charset="0"/>
              </a:rPr>
              <a:t> </a:t>
            </a:r>
            <a:r>
              <a:rPr lang="es-AR" dirty="0" err="1" smtClean="0">
                <a:solidFill>
                  <a:schemeClr val="bg1"/>
                </a:solidFill>
                <a:latin typeface="+mj-lt"/>
                <a:cs typeface="Arial" pitchFamily="34" charset="0"/>
              </a:rPr>
              <a:t>State</a:t>
            </a:r>
            <a:r>
              <a:rPr lang="es-AR" dirty="0" smtClean="0">
                <a:solidFill>
                  <a:schemeClr val="bg1"/>
                </a:solidFill>
                <a:latin typeface="+mj-lt"/>
                <a:cs typeface="Arial" pitchFamily="34" charset="0"/>
              </a:rPr>
              <a:t> </a:t>
            </a:r>
            <a:r>
              <a:rPr lang="es-AR" dirty="0" err="1" smtClean="0">
                <a:solidFill>
                  <a:schemeClr val="bg1"/>
                </a:solidFill>
                <a:latin typeface="+mj-lt"/>
                <a:cs typeface="Arial" pitchFamily="34" charset="0"/>
              </a:rPr>
              <a:t>College</a:t>
            </a:r>
            <a:r>
              <a:rPr lang="es-AR" dirty="0" smtClean="0">
                <a:solidFill>
                  <a:schemeClr val="bg1"/>
                </a:solidFill>
                <a:latin typeface="+mj-lt"/>
                <a:cs typeface="Arial" pitchFamily="34" charset="0"/>
              </a:rPr>
              <a:t> en Massachusetts supo </a:t>
            </a:r>
            <a:r>
              <a:rPr lang="es-AR" dirty="0">
                <a:solidFill>
                  <a:schemeClr val="bg1"/>
                </a:solidFill>
                <a:latin typeface="+mj-lt"/>
                <a:cs typeface="Arial" pitchFamily="34" charset="0"/>
              </a:rPr>
              <a:t>detectar su vocación artística y </a:t>
            </a:r>
            <a:r>
              <a:rPr lang="es-AR" dirty="0" smtClean="0">
                <a:solidFill>
                  <a:schemeClr val="bg1"/>
                </a:solidFill>
                <a:latin typeface="+mj-lt"/>
                <a:cs typeface="Arial" pitchFamily="34" charset="0"/>
              </a:rPr>
              <a:t>se </a:t>
            </a:r>
            <a:r>
              <a:rPr lang="es-AR" dirty="0">
                <a:solidFill>
                  <a:schemeClr val="bg1"/>
                </a:solidFill>
                <a:latin typeface="+mj-lt"/>
                <a:cs typeface="Arial" pitchFamily="34" charset="0"/>
              </a:rPr>
              <a:t>licenció en Arte y  graduó magna cum laude en </a:t>
            </a:r>
            <a:r>
              <a:rPr lang="es-AR" dirty="0">
                <a:solidFill>
                  <a:schemeClr val="bg1"/>
                </a:solidFill>
              </a:rPr>
              <a:t>1982. </a:t>
            </a:r>
            <a:r>
              <a:rPr lang="es-AR" dirty="0" smtClean="0">
                <a:solidFill>
                  <a:schemeClr val="bg1"/>
                </a:solidFill>
                <a:latin typeface="+mj-lt"/>
                <a:cs typeface="Arial" pitchFamily="34" charset="0"/>
              </a:rPr>
              <a:t>Sus primeras obras consistieron en su gran mayoría de únicamente paisajes. Después de ver la obra de Richard </a:t>
            </a:r>
            <a:r>
              <a:rPr lang="es-AR" dirty="0" err="1" smtClean="0">
                <a:solidFill>
                  <a:schemeClr val="bg1"/>
                </a:solidFill>
                <a:latin typeface="+mj-lt"/>
                <a:cs typeface="Arial" pitchFamily="34" charset="0"/>
              </a:rPr>
              <a:t>Estes</a:t>
            </a:r>
            <a:r>
              <a:rPr lang="es-AR" dirty="0" smtClean="0">
                <a:solidFill>
                  <a:schemeClr val="bg1"/>
                </a:solidFill>
                <a:latin typeface="+mj-lt"/>
                <a:cs typeface="Arial" pitchFamily="34" charset="0"/>
              </a:rPr>
              <a:t> en un show en Boston, MA, el hiperrealismo o </a:t>
            </a:r>
            <a:r>
              <a:rPr lang="es-AR" dirty="0" err="1" smtClean="0">
                <a:solidFill>
                  <a:schemeClr val="bg1"/>
                </a:solidFill>
                <a:latin typeface="+mj-lt"/>
                <a:cs typeface="Arial" pitchFamily="34" charset="0"/>
              </a:rPr>
              <a:t>fotorealismo</a:t>
            </a:r>
            <a:r>
              <a:rPr lang="es-AR" dirty="0" smtClean="0">
                <a:solidFill>
                  <a:schemeClr val="bg1"/>
                </a:solidFill>
                <a:latin typeface="+mj-lt"/>
                <a:cs typeface="Arial" pitchFamily="34" charset="0"/>
              </a:rPr>
              <a:t> , como les gusta que se los clasifique, se convirtió en una pasión difícil de evitar. </a:t>
            </a:r>
            <a:endParaRPr lang="es-AR" dirty="0">
              <a:solidFill>
                <a:schemeClr val="bg1"/>
              </a:solidFill>
            </a:endParaRPr>
          </a:p>
        </p:txBody>
      </p:sp>
      <p:pic>
        <p:nvPicPr>
          <p:cNvPr id="11" name="Picture 13" descr="16523613_bird2.jpg"/>
          <p:cNvPicPr>
            <a:picLocks noChangeAspect="1"/>
          </p:cNvPicPr>
          <p:nvPr/>
        </p:nvPicPr>
        <p:blipFill>
          <a:blip r:embed="rId4"/>
          <a:stretch>
            <a:fillRect/>
          </a:stretch>
        </p:blipFill>
        <p:spPr>
          <a:xfrm>
            <a:off x="6394916" y="897211"/>
            <a:ext cx="2045335" cy="2998800"/>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993775" y="921527"/>
            <a:ext cx="7062788" cy="4945096"/>
          </a:xfrm>
          <a:prstGeom prst="rect">
            <a:avLst/>
          </a:prstGeom>
          <a:noFill/>
          <a:ln w="9525">
            <a:noFill/>
            <a:miter lim="800000"/>
            <a:headEnd/>
            <a:tailEnd/>
          </a:ln>
        </p:spPr>
      </p:pic>
      <p:pic>
        <p:nvPicPr>
          <p:cNvPr id="20" name="Picture 2" descr="face21"/>
          <p:cNvPicPr>
            <a:picLocks noChangeArrowheads="1"/>
          </p:cNvPicPr>
          <p:nvPr/>
        </p:nvPicPr>
        <p:blipFill>
          <a:blip r:embed="rId5"/>
          <a:srcRect/>
          <a:stretch>
            <a:fillRect/>
          </a:stretch>
        </p:blipFill>
        <p:spPr bwMode="auto">
          <a:xfrm>
            <a:off x="1000100" y="1000108"/>
            <a:ext cx="7065963" cy="4679950"/>
          </a:xfrm>
          <a:prstGeom prst="rect">
            <a:avLst/>
          </a:prstGeom>
          <a:noFill/>
          <a:ln w="9525">
            <a:noFill/>
            <a:miter lim="800000"/>
            <a:headEnd/>
            <a:tailEnd/>
          </a:ln>
        </p:spPr>
      </p:pic>
      <p:pic>
        <p:nvPicPr>
          <p:cNvPr id="30" name="Picture 6"/>
          <p:cNvPicPr>
            <a:picLocks noChangeAspect="1" noChangeArrowheads="1"/>
          </p:cNvPicPr>
          <p:nvPr/>
        </p:nvPicPr>
        <p:blipFill>
          <a:blip r:embed="rId6"/>
          <a:srcRect/>
          <a:stretch>
            <a:fillRect/>
          </a:stretch>
        </p:blipFill>
        <p:spPr bwMode="auto">
          <a:xfrm>
            <a:off x="984799" y="1068228"/>
            <a:ext cx="7077075" cy="4564063"/>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993775" y="799582"/>
            <a:ext cx="7062788" cy="5188987"/>
          </a:xfrm>
          <a:prstGeom prst="rect">
            <a:avLst/>
          </a:prstGeom>
          <a:noFill/>
          <a:ln w="9525">
            <a:noFill/>
            <a:miter lim="800000"/>
            <a:headEnd/>
            <a:tailEnd/>
          </a:ln>
        </p:spPr>
      </p:pic>
      <p:pic>
        <p:nvPicPr>
          <p:cNvPr id="20" name="Picture 2" descr="face21"/>
          <p:cNvPicPr>
            <a:picLocks noChangeArrowheads="1"/>
          </p:cNvPicPr>
          <p:nvPr/>
        </p:nvPicPr>
        <p:blipFill>
          <a:blip r:embed="rId5">
            <a:lum bright="-10000"/>
          </a:blip>
          <a:stretch>
            <a:fillRect/>
          </a:stretch>
        </p:blipFill>
        <p:spPr bwMode="auto">
          <a:xfrm>
            <a:off x="1071538" y="1071546"/>
            <a:ext cx="6953068" cy="4679950"/>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988359" y="1219552"/>
            <a:ext cx="7077075" cy="4345766"/>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993775" y="957687"/>
            <a:ext cx="7062788" cy="4872776"/>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19534" y="1221004"/>
            <a:ext cx="7014444" cy="4482668"/>
          </a:xfrm>
          <a:prstGeom prst="rect">
            <a:avLst/>
          </a:prstGeom>
          <a:noFill/>
          <a:ln w="9525">
            <a:noFill/>
            <a:miter lim="800000"/>
            <a:headEnd/>
            <a:tailEnd/>
          </a:ln>
        </p:spPr>
      </p:pic>
      <p:pic>
        <p:nvPicPr>
          <p:cNvPr id="30" name="Picture 6"/>
          <p:cNvPicPr>
            <a:picLocks noChangeAspect="1" noChangeArrowheads="1"/>
          </p:cNvPicPr>
          <p:nvPr/>
        </p:nvPicPr>
        <p:blipFill>
          <a:blip r:embed="rId6"/>
          <a:srcRect b="721"/>
          <a:stretch>
            <a:fillRect/>
          </a:stretch>
        </p:blipFill>
        <p:spPr bwMode="auto">
          <a:xfrm>
            <a:off x="1023364" y="751250"/>
            <a:ext cx="7062336" cy="5309636"/>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993775" y="1037973"/>
            <a:ext cx="7062788" cy="4712203"/>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31357" y="946764"/>
            <a:ext cx="7028121" cy="4819284"/>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07087" y="772835"/>
            <a:ext cx="7062336" cy="526022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05942" y="1029680"/>
            <a:ext cx="7038454" cy="4728790"/>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1019909" y="927606"/>
            <a:ext cx="7034876" cy="4957694"/>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1011841" y="891359"/>
            <a:ext cx="7062336" cy="5067988"/>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TextBox 6"/>
          <p:cNvSpPr txBox="1"/>
          <p:nvPr/>
        </p:nvSpPr>
        <p:spPr>
          <a:xfrm>
            <a:off x="2228258" y="2373195"/>
            <a:ext cx="3094117"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Iman</a:t>
            </a: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Maleki</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289165" y="1011770"/>
            <a:ext cx="2649600" cy="3320177"/>
          </a:xfrm>
          <a:prstGeom prst="rect">
            <a:avLst/>
          </a:prstGeom>
          <a:ln>
            <a:noFill/>
          </a:ln>
          <a:effectLst>
            <a:softEdge rad="112500"/>
          </a:effectLst>
        </p:spPr>
      </p:pic>
      <p:pic>
        <p:nvPicPr>
          <p:cNvPr id="17" name="Picture 16" descr="16523613_bird2.jpg"/>
          <p:cNvPicPr>
            <a:picLocks noChangeAspect="1"/>
          </p:cNvPicPr>
          <p:nvPr/>
        </p:nvPicPr>
        <p:blipFill>
          <a:blip r:embed="rId5"/>
          <a:stretch>
            <a:fillRect/>
          </a:stretch>
        </p:blipFill>
        <p:spPr>
          <a:xfrm>
            <a:off x="1752368" y="1034807"/>
            <a:ext cx="2649600" cy="3324343"/>
          </a:xfrm>
          <a:prstGeom prst="rect">
            <a:avLst/>
          </a:prstGeom>
          <a:ln>
            <a:noFill/>
          </a:ln>
          <a:effectLst>
            <a:softEdge rad="112500"/>
          </a:effectLst>
        </p:spPr>
      </p:pic>
      <p:pic>
        <p:nvPicPr>
          <p:cNvPr id="16" name="Picture 15" descr="16523613_bird2.jpg"/>
          <p:cNvPicPr>
            <a:picLocks noChangeAspect="1"/>
          </p:cNvPicPr>
          <p:nvPr/>
        </p:nvPicPr>
        <p:blipFill>
          <a:blip r:embed="rId6"/>
          <a:stretch>
            <a:fillRect/>
          </a:stretch>
        </p:blipFill>
        <p:spPr>
          <a:xfrm>
            <a:off x="3304294" y="1052548"/>
            <a:ext cx="2649600" cy="3303821"/>
          </a:xfrm>
          <a:prstGeom prst="rect">
            <a:avLst/>
          </a:prstGeom>
          <a:ln>
            <a:noFill/>
          </a:ln>
          <a:effectLst>
            <a:softEdge rad="112500"/>
          </a:effectLst>
        </p:spPr>
      </p:pic>
      <p:pic>
        <p:nvPicPr>
          <p:cNvPr id="15" name="Picture 14" descr="16523613_bird2.jpg"/>
          <p:cNvPicPr>
            <a:picLocks noChangeAspect="1"/>
          </p:cNvPicPr>
          <p:nvPr/>
        </p:nvPicPr>
        <p:blipFill>
          <a:blip r:embed="rId7"/>
          <a:stretch>
            <a:fillRect/>
          </a:stretch>
        </p:blipFill>
        <p:spPr>
          <a:xfrm>
            <a:off x="4801985" y="1042287"/>
            <a:ext cx="2649600" cy="3324343"/>
          </a:xfrm>
          <a:prstGeom prst="rect">
            <a:avLst/>
          </a:prstGeom>
          <a:ln>
            <a:noFill/>
          </a:ln>
          <a:effectLst>
            <a:softEdge rad="112500"/>
          </a:effectLst>
        </p:spPr>
      </p:pic>
      <p:pic>
        <p:nvPicPr>
          <p:cNvPr id="14" name="Picture 13" descr="16523613_bird2.jpg"/>
          <p:cNvPicPr>
            <a:picLocks noChangeAspect="1"/>
          </p:cNvPicPr>
          <p:nvPr/>
        </p:nvPicPr>
        <p:blipFill>
          <a:blip r:embed="rId8"/>
          <a:stretch>
            <a:fillRect/>
          </a:stretch>
        </p:blipFill>
        <p:spPr>
          <a:xfrm>
            <a:off x="6291365" y="1035872"/>
            <a:ext cx="2649775" cy="3304040"/>
          </a:xfrm>
          <a:prstGeom prst="rect">
            <a:avLst/>
          </a:prstGeom>
          <a:ln>
            <a:noFill/>
          </a:ln>
          <a:effectLst>
            <a:softEdge rad="112500"/>
          </a:effectLst>
        </p:spPr>
      </p:pic>
    </p:spTree>
  </p:cSld>
  <p:clrMapOvr>
    <a:masterClrMapping/>
  </p:clrMapOvr>
  <p:transition advClick="0" advTm="3000">
    <p:sndAc>
      <p:stSnd>
        <p:snd r:embed="rId3" name="Bailando en las veredas - Raul Porche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80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2000"/>
                                        <p:tgtEl>
                                          <p:spTgt spid="9"/>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285720" y="3429000"/>
            <a:ext cx="5929312" cy="1200329"/>
          </a:xfrm>
          <a:prstGeom prst="rect">
            <a:avLst/>
          </a:prstGeom>
          <a:noFill/>
          <a:ln w="9525">
            <a:noFill/>
            <a:miter lim="800000"/>
            <a:headEnd/>
            <a:tailEnd/>
          </a:ln>
          <a:effectLst/>
        </p:spPr>
        <p:txBody>
          <a:bodyPr>
            <a:spAutoFit/>
          </a:bodyPr>
          <a:lstStyle/>
          <a:p>
            <a:pPr algn="just">
              <a:spcBef>
                <a:spcPct val="50000"/>
              </a:spcBef>
              <a:defRPr/>
            </a:pPr>
            <a:r>
              <a:rPr lang="es-AR" dirty="0" smtClean="0">
                <a:solidFill>
                  <a:schemeClr val="bg1"/>
                </a:solidFill>
                <a:latin typeface="+mj-lt"/>
                <a:cs typeface="Arial" pitchFamily="34" charset="0"/>
              </a:rPr>
              <a:t>Nació en Teherán – </a:t>
            </a:r>
            <a:r>
              <a:rPr lang="es-AR" dirty="0" err="1" smtClean="0">
                <a:solidFill>
                  <a:schemeClr val="bg1"/>
                </a:solidFill>
                <a:latin typeface="+mj-lt"/>
                <a:cs typeface="Arial" pitchFamily="34" charset="0"/>
              </a:rPr>
              <a:t>Iran</a:t>
            </a:r>
            <a:r>
              <a:rPr lang="es-AR" dirty="0" smtClean="0">
                <a:solidFill>
                  <a:schemeClr val="bg1"/>
                </a:solidFill>
                <a:latin typeface="+mj-lt"/>
                <a:cs typeface="Arial" pitchFamily="34" charset="0"/>
              </a:rPr>
              <a:t>- en 1976. Es un pintor del Hiperrealismo. Desde muy niño sintió la vocación por la pintura; se graduó en la Universidad de Arte de Teherán como diseñador y estudió con el mejor pintor hiperrealista de</a:t>
            </a:r>
            <a:endParaRPr lang="es-AR" dirty="0">
              <a:solidFill>
                <a:schemeClr val="bg1"/>
              </a:solidFill>
              <a:latin typeface="+mj-lt"/>
              <a:cs typeface="Arial" pitchFamily="34" charset="0"/>
            </a:endParaRPr>
          </a:p>
        </p:txBody>
      </p:sp>
      <p:pic>
        <p:nvPicPr>
          <p:cNvPr id="9" name="Picture 13" descr="16523613_bird2.jpg"/>
          <p:cNvPicPr>
            <a:picLocks noChangeAspect="1"/>
          </p:cNvPicPr>
          <p:nvPr/>
        </p:nvPicPr>
        <p:blipFill>
          <a:blip r:embed="rId3"/>
          <a:stretch>
            <a:fillRect/>
          </a:stretch>
        </p:blipFill>
        <p:spPr>
          <a:xfrm>
            <a:off x="6291365" y="1035872"/>
            <a:ext cx="2649775" cy="3304040"/>
          </a:xfrm>
          <a:prstGeom prst="rect">
            <a:avLst/>
          </a:prstGeom>
          <a:ln>
            <a:noFill/>
          </a:ln>
          <a:effectLst>
            <a:softEdge rad="112500"/>
          </a:effectLst>
        </p:spPr>
      </p:pic>
      <p:sp>
        <p:nvSpPr>
          <p:cNvPr id="10" name="TextBox 6"/>
          <p:cNvSpPr txBox="1"/>
          <p:nvPr/>
        </p:nvSpPr>
        <p:spPr>
          <a:xfrm>
            <a:off x="2228258" y="2373195"/>
            <a:ext cx="3094117"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Iman</a:t>
            </a:r>
            <a:r>
              <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 </a:t>
            </a:r>
            <a:r>
              <a:rPr lang="en-US" sz="3400" b="1" i="1" dirty="0" err="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Maleki</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sp>
        <p:nvSpPr>
          <p:cNvPr id="5" name="Rectangle 6"/>
          <p:cNvSpPr>
            <a:spLocks noChangeArrowheads="1"/>
          </p:cNvSpPr>
          <p:nvPr/>
        </p:nvSpPr>
        <p:spPr bwMode="auto">
          <a:xfrm>
            <a:off x="288054" y="4539095"/>
            <a:ext cx="8501122" cy="1477328"/>
          </a:xfrm>
          <a:prstGeom prst="rect">
            <a:avLst/>
          </a:prstGeom>
          <a:noFill/>
          <a:ln w="9525">
            <a:noFill/>
            <a:miter lim="800000"/>
            <a:headEnd/>
            <a:tailEnd/>
          </a:ln>
          <a:effectLst/>
        </p:spPr>
        <p:txBody>
          <a:bodyPr wrap="square">
            <a:spAutoFit/>
          </a:bodyPr>
          <a:lstStyle/>
          <a:p>
            <a:pPr algn="just">
              <a:spcBef>
                <a:spcPct val="50000"/>
              </a:spcBef>
              <a:defRPr/>
            </a:pPr>
            <a:r>
              <a:rPr lang="es-AR" dirty="0" smtClean="0">
                <a:solidFill>
                  <a:schemeClr val="bg1"/>
                </a:solidFill>
                <a:latin typeface="+mj-lt"/>
                <a:cs typeface="Arial" pitchFamily="34" charset="0"/>
              </a:rPr>
              <a:t>Irán, </a:t>
            </a:r>
            <a:r>
              <a:rPr lang="es-AR" dirty="0" err="1" smtClean="0">
                <a:solidFill>
                  <a:schemeClr val="bg1"/>
                </a:solidFill>
                <a:latin typeface="+mj-lt"/>
                <a:cs typeface="Arial" pitchFamily="34" charset="0"/>
              </a:rPr>
              <a:t>Morteza</a:t>
            </a:r>
            <a:r>
              <a:rPr lang="es-AR" dirty="0" smtClean="0">
                <a:solidFill>
                  <a:schemeClr val="bg1"/>
                </a:solidFill>
                <a:latin typeface="+mj-lt"/>
                <a:cs typeface="Arial" pitchFamily="34" charset="0"/>
              </a:rPr>
              <a:t> </a:t>
            </a:r>
            <a:r>
              <a:rPr lang="es-AR" dirty="0" err="1" smtClean="0">
                <a:solidFill>
                  <a:schemeClr val="bg1"/>
                </a:solidFill>
                <a:latin typeface="+mj-lt"/>
                <a:cs typeface="Arial" pitchFamily="34" charset="0"/>
              </a:rPr>
              <a:t>Katouzian</a:t>
            </a:r>
            <a:r>
              <a:rPr lang="es-AR" dirty="0" smtClean="0">
                <a:solidFill>
                  <a:schemeClr val="bg1"/>
                </a:solidFill>
                <a:latin typeface="+mj-lt"/>
                <a:cs typeface="Arial" pitchFamily="34" charset="0"/>
              </a:rPr>
              <a:t>, perfeccionando una minuciosa técnica de realismo casi fotográfico. Fue galardonado con el premio William </a:t>
            </a:r>
            <a:r>
              <a:rPr lang="es-AR" dirty="0" err="1" smtClean="0">
                <a:solidFill>
                  <a:schemeClr val="bg1"/>
                </a:solidFill>
                <a:latin typeface="+mj-lt"/>
                <a:cs typeface="Arial" pitchFamily="34" charset="0"/>
              </a:rPr>
              <a:t>Bouguereau</a:t>
            </a:r>
            <a:r>
              <a:rPr lang="es-AR" dirty="0" smtClean="0">
                <a:solidFill>
                  <a:schemeClr val="bg1"/>
                </a:solidFill>
                <a:latin typeface="+mj-lt"/>
                <a:cs typeface="Arial" pitchFamily="34" charset="0"/>
              </a:rPr>
              <a:t> y el “</a:t>
            </a:r>
            <a:r>
              <a:rPr lang="es-AR" dirty="0" err="1" smtClean="0">
                <a:solidFill>
                  <a:schemeClr val="bg1"/>
                </a:solidFill>
                <a:latin typeface="+mj-lt"/>
                <a:cs typeface="Arial" pitchFamily="34" charset="0"/>
              </a:rPr>
              <a:t>Chairman’s</a:t>
            </a:r>
            <a:r>
              <a:rPr lang="es-AR" dirty="0" smtClean="0">
                <a:solidFill>
                  <a:schemeClr val="bg1"/>
                </a:solidFill>
                <a:latin typeface="+mj-lt"/>
                <a:cs typeface="Arial" pitchFamily="34" charset="0"/>
              </a:rPr>
              <a:t> </a:t>
            </a:r>
            <a:r>
              <a:rPr lang="es-AR" dirty="0" err="1" smtClean="0">
                <a:solidFill>
                  <a:schemeClr val="bg1"/>
                </a:solidFill>
                <a:latin typeface="+mj-lt"/>
                <a:cs typeface="Arial" pitchFamily="34" charset="0"/>
              </a:rPr>
              <a:t>Choice</a:t>
            </a:r>
            <a:r>
              <a:rPr lang="es-AR" dirty="0" smtClean="0">
                <a:solidFill>
                  <a:schemeClr val="bg1"/>
                </a:solidFill>
                <a:latin typeface="+mj-lt"/>
                <a:cs typeface="Arial" pitchFamily="34" charset="0"/>
              </a:rPr>
              <a:t>” en la II Competición Internacional de Art </a:t>
            </a:r>
            <a:r>
              <a:rPr lang="es-AR" dirty="0" err="1" smtClean="0">
                <a:solidFill>
                  <a:schemeClr val="bg1"/>
                </a:solidFill>
                <a:latin typeface="+mj-lt"/>
                <a:cs typeface="Arial" pitchFamily="34" charset="0"/>
              </a:rPr>
              <a:t>Renewal</a:t>
            </a:r>
            <a:r>
              <a:rPr lang="es-AR" dirty="0" smtClean="0">
                <a:solidFill>
                  <a:schemeClr val="bg1"/>
                </a:solidFill>
                <a:latin typeface="+mj-lt"/>
                <a:cs typeface="Arial" pitchFamily="34" charset="0"/>
              </a:rPr>
              <a:t> Center. Algunos le consideran el mejor pintor de arte realista del mundo. Sus cuadros muestran la sencillez del pueblo iraní y la crudeza de la realidad en que se mueven, con ocasionales toques poéticos. </a:t>
            </a:r>
            <a:endParaRPr lang="es-AR" dirty="0">
              <a:solidFill>
                <a:schemeClr val="bg1"/>
              </a:solidFill>
              <a:latin typeface="+mj-lt"/>
              <a:cs typeface="Arial" pitchFamily="34" charset="0"/>
            </a:endParaRPr>
          </a:p>
        </p:txBody>
      </p:sp>
      <p:pic>
        <p:nvPicPr>
          <p:cNvPr id="6" name="Picture 6" descr="http://www.diccionariosdigitales.net/BANDERAS%20ANIMADAS/Iran.gif"/>
          <p:cNvPicPr>
            <a:picLocks noChangeArrowheads="1" noCrop="1"/>
          </p:cNvPicPr>
          <p:nvPr/>
        </p:nvPicPr>
        <p:blipFill>
          <a:blip r:embed="rId4"/>
          <a:srcRect/>
          <a:stretch>
            <a:fillRect/>
          </a:stretch>
        </p:blipFill>
        <p:spPr bwMode="auto">
          <a:xfrm>
            <a:off x="428597" y="285728"/>
            <a:ext cx="1497600" cy="10800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2665476" y="762777"/>
            <a:ext cx="3914855" cy="5241925"/>
          </a:xfrm>
          <a:prstGeom prst="rect">
            <a:avLst/>
          </a:prstGeom>
          <a:noFill/>
          <a:ln w="9525">
            <a:noFill/>
            <a:miter lim="800000"/>
            <a:headEnd/>
            <a:tailEnd/>
          </a:ln>
        </p:spPr>
      </p:pic>
      <p:pic>
        <p:nvPicPr>
          <p:cNvPr id="20" name="Picture 2" descr="face21"/>
          <p:cNvPicPr>
            <a:picLocks noChangeArrowheads="1"/>
          </p:cNvPicPr>
          <p:nvPr/>
        </p:nvPicPr>
        <p:blipFill>
          <a:blip r:embed="rId5"/>
          <a:srcRect t="3349"/>
          <a:stretch>
            <a:fillRect/>
          </a:stretch>
        </p:blipFill>
        <p:spPr bwMode="auto">
          <a:xfrm>
            <a:off x="1002039" y="733134"/>
            <a:ext cx="7069777" cy="5299880"/>
          </a:xfrm>
          <a:prstGeom prst="rect">
            <a:avLst/>
          </a:prstGeom>
          <a:noFill/>
          <a:ln w="9525">
            <a:noFill/>
            <a:miter lim="800000"/>
            <a:headEnd/>
            <a:tailEnd/>
          </a:ln>
        </p:spPr>
      </p:pic>
      <p:pic>
        <p:nvPicPr>
          <p:cNvPr id="7170" name="Picture 2" descr="http://arcus.a.r.pic.centerblog.net/o/d5a0ff6d.jpg"/>
          <p:cNvPicPr>
            <a:picLocks noChangeAspect="1" noChangeArrowheads="1"/>
          </p:cNvPicPr>
          <p:nvPr/>
        </p:nvPicPr>
        <p:blipFill>
          <a:blip r:embed="rId6"/>
          <a:srcRect/>
          <a:stretch>
            <a:fillRect/>
          </a:stretch>
        </p:blipFill>
        <p:spPr bwMode="auto">
          <a:xfrm>
            <a:off x="2397514" y="765331"/>
            <a:ext cx="4401829" cy="5290659"/>
          </a:xfrm>
          <a:prstGeom prst="rect">
            <a:avLst/>
          </a:prstGeom>
          <a:noFill/>
        </p:spPr>
      </p:pic>
      <p:pic>
        <p:nvPicPr>
          <p:cNvPr id="30" name="Picture 6"/>
          <p:cNvPicPr>
            <a:picLocks noChangeAspect="1" noChangeArrowheads="1"/>
          </p:cNvPicPr>
          <p:nvPr/>
        </p:nvPicPr>
        <p:blipFill>
          <a:blip r:embed="rId7"/>
          <a:srcRect/>
          <a:stretch>
            <a:fillRect/>
          </a:stretch>
        </p:blipFill>
        <p:spPr bwMode="auto">
          <a:xfrm>
            <a:off x="2714478" y="741234"/>
            <a:ext cx="3684588" cy="5314950"/>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7170"/>
                                        </p:tgtEl>
                                        <p:attrNameLst>
                                          <p:attrName>style.visibility</p:attrName>
                                        </p:attrNameLst>
                                      </p:cBhvr>
                                      <p:to>
                                        <p:strVal val="visible"/>
                                      </p:to>
                                    </p:set>
                                    <p:animEffect transition="in" filter="fade">
                                      <p:cBhvr>
                                        <p:cTn id="84" dur="2000"/>
                                        <p:tgtEl>
                                          <p:spTgt spid="7170"/>
                                        </p:tgtEl>
                                      </p:cBhvr>
                                    </p:animEffect>
                                  </p:childTnLst>
                                </p:cTn>
                              </p:par>
                              <p:par>
                                <p:cTn id="85" presetID="10" presetClass="exit" presetSubtype="0" fill="hold" nodeType="withEffect">
                                  <p:stCondLst>
                                    <p:cond delay="0"/>
                                  </p:stCondLst>
                                  <p:childTnLst>
                                    <p:animEffect transition="out" filter="fade">
                                      <p:cBhvr>
                                        <p:cTn id="86" dur="2000"/>
                                        <p:tgtEl>
                                          <p:spTgt spid="20"/>
                                        </p:tgtEl>
                                      </p:cBhvr>
                                    </p:animEffect>
                                    <p:set>
                                      <p:cBhvr>
                                        <p:cTn id="87" dur="1" fill="hold">
                                          <p:stCondLst>
                                            <p:cond delay="1999"/>
                                          </p:stCondLst>
                                        </p:cTn>
                                        <p:tgtEl>
                                          <p:spTgt spid="20"/>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 presetClass="exit" presetSubtype="8" fill="hold" nodeType="clickEffect">
                                  <p:stCondLst>
                                    <p:cond delay="0"/>
                                  </p:stCondLst>
                                  <p:childTnLst>
                                    <p:anim calcmode="lin" valueType="num">
                                      <p:cBhvr additive="base">
                                        <p:cTn id="91" dur="2000"/>
                                        <p:tgtEl>
                                          <p:spTgt spid="19"/>
                                        </p:tgtEl>
                                        <p:attrNameLst>
                                          <p:attrName>ppt_x</p:attrName>
                                        </p:attrNameLst>
                                      </p:cBhvr>
                                      <p:tavLst>
                                        <p:tav tm="0">
                                          <p:val>
                                            <p:strVal val="ppt_x"/>
                                          </p:val>
                                        </p:tav>
                                        <p:tav tm="100000">
                                          <p:val>
                                            <p:strVal val="0-ppt_w/2"/>
                                          </p:val>
                                        </p:tav>
                                      </p:tavLst>
                                    </p:anim>
                                    <p:anim calcmode="lin" valueType="num">
                                      <p:cBhvr additive="base">
                                        <p:cTn id="92" dur="2000"/>
                                        <p:tgtEl>
                                          <p:spTgt spid="19"/>
                                        </p:tgtEl>
                                        <p:attrNameLst>
                                          <p:attrName>ppt_y</p:attrName>
                                        </p:attrNameLst>
                                      </p:cBhvr>
                                      <p:tavLst>
                                        <p:tav tm="0">
                                          <p:val>
                                            <p:strVal val="ppt_y"/>
                                          </p:val>
                                        </p:tav>
                                        <p:tav tm="100000">
                                          <p:val>
                                            <p:strVal val="ppt_y"/>
                                          </p:val>
                                        </p:tav>
                                      </p:tavLst>
                                    </p:anim>
                                    <p:set>
                                      <p:cBhvr>
                                        <p:cTn id="93" dur="1" fill="hold">
                                          <p:stCondLst>
                                            <p:cond delay="1999"/>
                                          </p:stCondLst>
                                        </p:cTn>
                                        <p:tgtEl>
                                          <p:spTgt spid="19"/>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2000"/>
                                        <p:tgtEl>
                                          <p:spTgt spid="17"/>
                                        </p:tgtEl>
                                        <p:attrNameLst>
                                          <p:attrName>ppt_x</p:attrName>
                                        </p:attrNameLst>
                                      </p:cBhvr>
                                      <p:tavLst>
                                        <p:tav tm="0">
                                          <p:val>
                                            <p:strVal val="ppt_x"/>
                                          </p:val>
                                        </p:tav>
                                        <p:tav tm="100000">
                                          <p:val>
                                            <p:strVal val="ppt_x"/>
                                          </p:val>
                                        </p:tav>
                                      </p:tavLst>
                                    </p:anim>
                                    <p:anim calcmode="lin" valueType="num">
                                      <p:cBhvr additive="base">
                                        <p:cTn id="96" dur="2000"/>
                                        <p:tgtEl>
                                          <p:spTgt spid="17"/>
                                        </p:tgtEl>
                                        <p:attrNameLst>
                                          <p:attrName>ppt_y</p:attrName>
                                        </p:attrNameLst>
                                      </p:cBhvr>
                                      <p:tavLst>
                                        <p:tav tm="0">
                                          <p:val>
                                            <p:strVal val="ppt_y"/>
                                          </p:val>
                                        </p:tav>
                                        <p:tav tm="100000">
                                          <p:val>
                                            <p:strVal val="1+ppt_h/2"/>
                                          </p:val>
                                        </p:tav>
                                      </p:tavLst>
                                    </p:anim>
                                    <p:set>
                                      <p:cBhvr>
                                        <p:cTn id="97" dur="1" fill="hold">
                                          <p:stCondLst>
                                            <p:cond delay="1999"/>
                                          </p:stCondLst>
                                        </p:cTn>
                                        <p:tgtEl>
                                          <p:spTgt spid="17"/>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2000"/>
                                        <p:tgtEl>
                                          <p:spTgt spid="18"/>
                                        </p:tgtEl>
                                        <p:attrNameLst>
                                          <p:attrName>ppt_x</p:attrName>
                                        </p:attrNameLst>
                                      </p:cBhvr>
                                      <p:tavLst>
                                        <p:tav tm="0">
                                          <p:val>
                                            <p:strVal val="ppt_x"/>
                                          </p:val>
                                        </p:tav>
                                        <p:tav tm="100000">
                                          <p:val>
                                            <p:strVal val="1+ppt_w/2"/>
                                          </p:val>
                                        </p:tav>
                                      </p:tavLst>
                                    </p:anim>
                                    <p:anim calcmode="lin" valueType="num">
                                      <p:cBhvr additive="base">
                                        <p:cTn id="100" dur="2000"/>
                                        <p:tgtEl>
                                          <p:spTgt spid="18"/>
                                        </p:tgtEl>
                                        <p:attrNameLst>
                                          <p:attrName>ppt_y</p:attrName>
                                        </p:attrNameLst>
                                      </p:cBhvr>
                                      <p:tavLst>
                                        <p:tav tm="0">
                                          <p:val>
                                            <p:strVal val="ppt_y"/>
                                          </p:val>
                                        </p:tav>
                                        <p:tav tm="100000">
                                          <p:val>
                                            <p:strVal val="ppt_y"/>
                                          </p:val>
                                        </p:tav>
                                      </p:tavLst>
                                    </p:anim>
                                    <p:set>
                                      <p:cBhvr>
                                        <p:cTn id="101" dur="1" fill="hold">
                                          <p:stCondLst>
                                            <p:cond delay="1999"/>
                                          </p:stCondLst>
                                        </p:cTn>
                                        <p:tgtEl>
                                          <p:spTgt spid="18"/>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2000"/>
                                        <p:tgtEl>
                                          <p:spTgt spid="16"/>
                                        </p:tgtEl>
                                        <p:attrNameLst>
                                          <p:attrName>ppt_x</p:attrName>
                                        </p:attrNameLst>
                                      </p:cBhvr>
                                      <p:tavLst>
                                        <p:tav tm="0">
                                          <p:val>
                                            <p:strVal val="ppt_x"/>
                                          </p:val>
                                        </p:tav>
                                        <p:tav tm="100000">
                                          <p:val>
                                            <p:strVal val="ppt_x"/>
                                          </p:val>
                                        </p:tav>
                                      </p:tavLst>
                                    </p:anim>
                                    <p:anim calcmode="lin" valueType="num">
                                      <p:cBhvr additive="base">
                                        <p:cTn id="104" dur="2000"/>
                                        <p:tgtEl>
                                          <p:spTgt spid="16"/>
                                        </p:tgtEl>
                                        <p:attrNameLst>
                                          <p:attrName>ppt_y</p:attrName>
                                        </p:attrNameLst>
                                      </p:cBhvr>
                                      <p:tavLst>
                                        <p:tav tm="0">
                                          <p:val>
                                            <p:strVal val="ppt_y"/>
                                          </p:val>
                                        </p:tav>
                                        <p:tav tm="100000">
                                          <p:val>
                                            <p:strVal val="0-ppt_h/2"/>
                                          </p:val>
                                        </p:tav>
                                      </p:tavLst>
                                    </p:anim>
                                    <p:set>
                                      <p:cBhvr>
                                        <p:cTn id="105" dur="1" fill="hold">
                                          <p:stCondLst>
                                            <p:cond delay="1999"/>
                                          </p:stCondLst>
                                        </p:cTn>
                                        <p:tgtEl>
                                          <p:spTgt spid="16"/>
                                        </p:tgtEl>
                                        <p:attrNameLst>
                                          <p:attrName>style.visibility</p:attrName>
                                        </p:attrNameLst>
                                      </p:cBhvr>
                                      <p:to>
                                        <p:strVal val="hidden"/>
                                      </p:to>
                                    </p:set>
                                  </p:childTnLst>
                                </p:cTn>
                              </p:par>
                              <p:par>
                                <p:cTn id="106" presetID="4" presetClass="exit" presetSubtype="16" fill="hold" nodeType="withEffect">
                                  <p:stCondLst>
                                    <p:cond delay="0"/>
                                  </p:stCondLst>
                                  <p:childTnLst>
                                    <p:animEffect transition="out" filter="box(in)">
                                      <p:cBhvr>
                                        <p:cTn id="107" dur="750"/>
                                        <p:tgtEl>
                                          <p:spTgt spid="7170"/>
                                        </p:tgtEl>
                                      </p:cBhvr>
                                    </p:animEffect>
                                    <p:set>
                                      <p:cBhvr>
                                        <p:cTn id="108" dur="1" fill="hold">
                                          <p:stCondLst>
                                            <p:cond delay="749"/>
                                          </p:stCondLst>
                                        </p:cTn>
                                        <p:tgtEl>
                                          <p:spTgt spid="7170"/>
                                        </p:tgtEl>
                                        <p:attrNameLst>
                                          <p:attrName>style.visibility</p:attrName>
                                        </p:attrNameLst>
                                      </p:cBhvr>
                                      <p:to>
                                        <p:strVal val="hidden"/>
                                      </p:to>
                                    </p:set>
                                  </p:childTnLst>
                                </p:cTn>
                              </p:par>
                              <p:par>
                                <p:cTn id="109" presetID="2" presetClass="entr" presetSubtype="4" fill="hold" nodeType="withEffect">
                                  <p:stCondLst>
                                    <p:cond delay="0"/>
                                  </p:stCondLst>
                                  <p:childTnLst>
                                    <p:set>
                                      <p:cBhvr>
                                        <p:cTn id="110" dur="1" fill="hold">
                                          <p:stCondLst>
                                            <p:cond delay="0"/>
                                          </p:stCondLst>
                                        </p:cTn>
                                        <p:tgtEl>
                                          <p:spTgt spid="32"/>
                                        </p:tgtEl>
                                        <p:attrNameLst>
                                          <p:attrName>style.visibility</p:attrName>
                                        </p:attrNameLst>
                                      </p:cBhvr>
                                      <p:to>
                                        <p:strVal val="visible"/>
                                      </p:to>
                                    </p:set>
                                    <p:anim calcmode="lin" valueType="num">
                                      <p:cBhvr additive="base">
                                        <p:cTn id="111" dur="2000" fill="hold"/>
                                        <p:tgtEl>
                                          <p:spTgt spid="32"/>
                                        </p:tgtEl>
                                        <p:attrNameLst>
                                          <p:attrName>ppt_x</p:attrName>
                                        </p:attrNameLst>
                                      </p:cBhvr>
                                      <p:tavLst>
                                        <p:tav tm="0">
                                          <p:val>
                                            <p:strVal val="#ppt_x"/>
                                          </p:val>
                                        </p:tav>
                                        <p:tav tm="100000">
                                          <p:val>
                                            <p:strVal val="#ppt_x"/>
                                          </p:val>
                                        </p:tav>
                                      </p:tavLst>
                                    </p:anim>
                                    <p:anim calcmode="lin" valueType="num">
                                      <p:cBhvr additive="base">
                                        <p:cTn id="112" dur="2000" fill="hold"/>
                                        <p:tgtEl>
                                          <p:spTgt spid="32"/>
                                        </p:tgtEl>
                                        <p:attrNameLst>
                                          <p:attrName>ppt_y</p:attrName>
                                        </p:attrNameLst>
                                      </p:cBhvr>
                                      <p:tavLst>
                                        <p:tav tm="0">
                                          <p:val>
                                            <p:strVal val="1+#ppt_h/2"/>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2000" fill="hold"/>
                                        <p:tgtEl>
                                          <p:spTgt spid="34"/>
                                        </p:tgtEl>
                                        <p:attrNameLst>
                                          <p:attrName>ppt_x</p:attrName>
                                        </p:attrNameLst>
                                      </p:cBhvr>
                                      <p:tavLst>
                                        <p:tav tm="0">
                                          <p:val>
                                            <p:strVal val="0-#ppt_w/2"/>
                                          </p:val>
                                        </p:tav>
                                        <p:tav tm="100000">
                                          <p:val>
                                            <p:strVal val="#ppt_x"/>
                                          </p:val>
                                        </p:tav>
                                      </p:tavLst>
                                    </p:anim>
                                    <p:anim calcmode="lin" valueType="num">
                                      <p:cBhvr additive="base">
                                        <p:cTn id="116" dur="2000" fill="hold"/>
                                        <p:tgtEl>
                                          <p:spTgt spid="34"/>
                                        </p:tgtEl>
                                        <p:attrNameLst>
                                          <p:attrName>ppt_y</p:attrName>
                                        </p:attrNameLst>
                                      </p:cBhvr>
                                      <p:tavLst>
                                        <p:tav tm="0">
                                          <p:val>
                                            <p:strVal val="#ppt_y"/>
                                          </p:val>
                                        </p:tav>
                                        <p:tav tm="100000">
                                          <p:val>
                                            <p:strVal val="#ppt_y"/>
                                          </p:val>
                                        </p:tav>
                                      </p:tavLst>
                                    </p:anim>
                                  </p:childTnLst>
                                </p:cTn>
                              </p:par>
                              <p:par>
                                <p:cTn id="117" presetID="2" presetClass="entr" presetSubtype="1" fill="hold" nodeType="withEffect">
                                  <p:stCondLst>
                                    <p:cond delay="0"/>
                                  </p:stCondLst>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2000" fill="hold"/>
                                        <p:tgtEl>
                                          <p:spTgt spid="31"/>
                                        </p:tgtEl>
                                        <p:attrNameLst>
                                          <p:attrName>ppt_x</p:attrName>
                                        </p:attrNameLst>
                                      </p:cBhvr>
                                      <p:tavLst>
                                        <p:tav tm="0">
                                          <p:val>
                                            <p:strVal val="#ppt_x"/>
                                          </p:val>
                                        </p:tav>
                                        <p:tav tm="100000">
                                          <p:val>
                                            <p:strVal val="#ppt_x"/>
                                          </p:val>
                                        </p:tav>
                                      </p:tavLst>
                                    </p:anim>
                                    <p:anim calcmode="lin" valueType="num">
                                      <p:cBhvr additive="base">
                                        <p:cTn id="120" dur="2000" fill="hold"/>
                                        <p:tgtEl>
                                          <p:spTgt spid="31"/>
                                        </p:tgtEl>
                                        <p:attrNameLst>
                                          <p:attrName>ppt_y</p:attrName>
                                        </p:attrNameLst>
                                      </p:cBhvr>
                                      <p:tavLst>
                                        <p:tav tm="0">
                                          <p:val>
                                            <p:strVal val="0-#ppt_h/2"/>
                                          </p:val>
                                        </p:tav>
                                        <p:tav tm="100000">
                                          <p:val>
                                            <p:strVal val="#ppt_y"/>
                                          </p:val>
                                        </p:tav>
                                      </p:tavLst>
                                    </p:anim>
                                  </p:childTnLst>
                                </p:cTn>
                              </p:par>
                              <p:par>
                                <p:cTn id="121" presetID="2" presetClass="entr" presetSubtype="2" fill="hold" nodeType="withEffect">
                                  <p:stCondLst>
                                    <p:cond delay="0"/>
                                  </p:stCondLst>
                                  <p:childTnLst>
                                    <p:set>
                                      <p:cBhvr>
                                        <p:cTn id="122" dur="1" fill="hold">
                                          <p:stCondLst>
                                            <p:cond delay="0"/>
                                          </p:stCondLst>
                                        </p:cTn>
                                        <p:tgtEl>
                                          <p:spTgt spid="33"/>
                                        </p:tgtEl>
                                        <p:attrNameLst>
                                          <p:attrName>style.visibility</p:attrName>
                                        </p:attrNameLst>
                                      </p:cBhvr>
                                      <p:to>
                                        <p:strVal val="visible"/>
                                      </p:to>
                                    </p:set>
                                    <p:anim calcmode="lin" valueType="num">
                                      <p:cBhvr additive="base">
                                        <p:cTn id="123" dur="2000" fill="hold"/>
                                        <p:tgtEl>
                                          <p:spTgt spid="33"/>
                                        </p:tgtEl>
                                        <p:attrNameLst>
                                          <p:attrName>ppt_x</p:attrName>
                                        </p:attrNameLst>
                                      </p:cBhvr>
                                      <p:tavLst>
                                        <p:tav tm="0">
                                          <p:val>
                                            <p:strVal val="1+#ppt_w/2"/>
                                          </p:val>
                                        </p:tav>
                                        <p:tav tm="100000">
                                          <p:val>
                                            <p:strVal val="#ppt_x"/>
                                          </p:val>
                                        </p:tav>
                                      </p:tavLst>
                                    </p:anim>
                                    <p:anim calcmode="lin" valueType="num">
                                      <p:cBhvr additive="base">
                                        <p:cTn id="124" dur="2000" fill="hold"/>
                                        <p:tgtEl>
                                          <p:spTgt spid="33"/>
                                        </p:tgtEl>
                                        <p:attrNameLst>
                                          <p:attrName>ppt_y</p:attrName>
                                        </p:attrNameLst>
                                      </p:cBhvr>
                                      <p:tavLst>
                                        <p:tav tm="0">
                                          <p:val>
                                            <p:strVal val="#ppt_y"/>
                                          </p:val>
                                        </p:tav>
                                        <p:tav tm="100000">
                                          <p:val>
                                            <p:strVal val="#ppt_y"/>
                                          </p:val>
                                        </p:tav>
                                      </p:tavLst>
                                    </p:anim>
                                  </p:childTnLst>
                                </p:cTn>
                              </p:par>
                              <p:par>
                                <p:cTn id="125" presetID="4" presetClass="entr" presetSubtype="32" fill="hold" nodeType="withEffect">
                                  <p:stCondLst>
                                    <p:cond delay="1200"/>
                                  </p:stCondLst>
                                  <p:childTnLst>
                                    <p:set>
                                      <p:cBhvr>
                                        <p:cTn id="126" dur="1" fill="hold">
                                          <p:stCondLst>
                                            <p:cond delay="0"/>
                                          </p:stCondLst>
                                        </p:cTn>
                                        <p:tgtEl>
                                          <p:spTgt spid="30"/>
                                        </p:tgtEl>
                                        <p:attrNameLst>
                                          <p:attrName>style.visibility</p:attrName>
                                        </p:attrNameLst>
                                      </p:cBhvr>
                                      <p:to>
                                        <p:strVal val="visible"/>
                                      </p:to>
                                    </p:set>
                                    <p:animEffect transition="in" filter="box(out)">
                                      <p:cBhvr>
                                        <p:cTn id="127" dur="750"/>
                                        <p:tgtEl>
                                          <p:spTgt spid="30"/>
                                        </p:tgtEl>
                                      </p:cBhvr>
                                    </p:animEffect>
                                  </p:childTnLst>
                                </p:cTn>
                              </p:par>
                            </p:childTnLst>
                          </p:cTn>
                        </p:par>
                      </p:childTnLst>
                    </p:cTn>
                  </p:par>
                  <p:par>
                    <p:cTn id="128" fill="hold">
                      <p:stCondLst>
                        <p:cond delay="indefinite"/>
                      </p:stCondLst>
                      <p:childTnLst>
                        <p:par>
                          <p:cTn id="129" fill="hold">
                            <p:stCondLst>
                              <p:cond delay="0"/>
                            </p:stCondLst>
                            <p:childTnLst>
                              <p:par>
                                <p:cTn id="130" presetID="2" presetClass="exit" presetSubtype="8" fill="hold" nodeType="clickEffect">
                                  <p:stCondLst>
                                    <p:cond delay="0"/>
                                  </p:stCondLst>
                                  <p:childTnLst>
                                    <p:anim calcmode="lin" valueType="num">
                                      <p:cBhvr additive="base">
                                        <p:cTn id="131" dur="2000"/>
                                        <p:tgtEl>
                                          <p:spTgt spid="34"/>
                                        </p:tgtEl>
                                        <p:attrNameLst>
                                          <p:attrName>ppt_x</p:attrName>
                                        </p:attrNameLst>
                                      </p:cBhvr>
                                      <p:tavLst>
                                        <p:tav tm="0">
                                          <p:val>
                                            <p:strVal val="ppt_x"/>
                                          </p:val>
                                        </p:tav>
                                        <p:tav tm="100000">
                                          <p:val>
                                            <p:strVal val="0-ppt_w/2"/>
                                          </p:val>
                                        </p:tav>
                                      </p:tavLst>
                                    </p:anim>
                                    <p:anim calcmode="lin" valueType="num">
                                      <p:cBhvr additive="base">
                                        <p:cTn id="132" dur="2000"/>
                                        <p:tgtEl>
                                          <p:spTgt spid="34"/>
                                        </p:tgtEl>
                                        <p:attrNameLst>
                                          <p:attrName>ppt_y</p:attrName>
                                        </p:attrNameLst>
                                      </p:cBhvr>
                                      <p:tavLst>
                                        <p:tav tm="0">
                                          <p:val>
                                            <p:strVal val="ppt_y"/>
                                          </p:val>
                                        </p:tav>
                                        <p:tav tm="100000">
                                          <p:val>
                                            <p:strVal val="ppt_y"/>
                                          </p:val>
                                        </p:tav>
                                      </p:tavLst>
                                    </p:anim>
                                    <p:set>
                                      <p:cBhvr>
                                        <p:cTn id="133" dur="1" fill="hold">
                                          <p:stCondLst>
                                            <p:cond delay="1999"/>
                                          </p:stCondLst>
                                        </p:cTn>
                                        <p:tgtEl>
                                          <p:spTgt spid="34"/>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2000"/>
                                        <p:tgtEl>
                                          <p:spTgt spid="32"/>
                                        </p:tgtEl>
                                        <p:attrNameLst>
                                          <p:attrName>ppt_x</p:attrName>
                                        </p:attrNameLst>
                                      </p:cBhvr>
                                      <p:tavLst>
                                        <p:tav tm="0">
                                          <p:val>
                                            <p:strVal val="ppt_x"/>
                                          </p:val>
                                        </p:tav>
                                        <p:tav tm="100000">
                                          <p:val>
                                            <p:strVal val="ppt_x"/>
                                          </p:val>
                                        </p:tav>
                                      </p:tavLst>
                                    </p:anim>
                                    <p:anim calcmode="lin" valueType="num">
                                      <p:cBhvr additive="base">
                                        <p:cTn id="136" dur="2000"/>
                                        <p:tgtEl>
                                          <p:spTgt spid="32"/>
                                        </p:tgtEl>
                                        <p:attrNameLst>
                                          <p:attrName>ppt_y</p:attrName>
                                        </p:attrNameLst>
                                      </p:cBhvr>
                                      <p:tavLst>
                                        <p:tav tm="0">
                                          <p:val>
                                            <p:strVal val="ppt_y"/>
                                          </p:val>
                                        </p:tav>
                                        <p:tav tm="100000">
                                          <p:val>
                                            <p:strVal val="1+ppt_h/2"/>
                                          </p:val>
                                        </p:tav>
                                      </p:tavLst>
                                    </p:anim>
                                    <p:set>
                                      <p:cBhvr>
                                        <p:cTn id="137" dur="1" fill="hold">
                                          <p:stCondLst>
                                            <p:cond delay="1999"/>
                                          </p:stCondLst>
                                        </p:cTn>
                                        <p:tgtEl>
                                          <p:spTgt spid="32"/>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2000"/>
                                        <p:tgtEl>
                                          <p:spTgt spid="33"/>
                                        </p:tgtEl>
                                        <p:attrNameLst>
                                          <p:attrName>ppt_x</p:attrName>
                                        </p:attrNameLst>
                                      </p:cBhvr>
                                      <p:tavLst>
                                        <p:tav tm="0">
                                          <p:val>
                                            <p:strVal val="ppt_x"/>
                                          </p:val>
                                        </p:tav>
                                        <p:tav tm="100000">
                                          <p:val>
                                            <p:strVal val="1+ppt_w/2"/>
                                          </p:val>
                                        </p:tav>
                                      </p:tavLst>
                                    </p:anim>
                                    <p:anim calcmode="lin" valueType="num">
                                      <p:cBhvr additive="base">
                                        <p:cTn id="140" dur="2000"/>
                                        <p:tgtEl>
                                          <p:spTgt spid="33"/>
                                        </p:tgtEl>
                                        <p:attrNameLst>
                                          <p:attrName>ppt_y</p:attrName>
                                        </p:attrNameLst>
                                      </p:cBhvr>
                                      <p:tavLst>
                                        <p:tav tm="0">
                                          <p:val>
                                            <p:strVal val="ppt_y"/>
                                          </p:val>
                                        </p:tav>
                                        <p:tav tm="100000">
                                          <p:val>
                                            <p:strVal val="ppt_y"/>
                                          </p:val>
                                        </p:tav>
                                      </p:tavLst>
                                    </p:anim>
                                    <p:set>
                                      <p:cBhvr>
                                        <p:cTn id="141" dur="1" fill="hold">
                                          <p:stCondLst>
                                            <p:cond delay="1999"/>
                                          </p:stCondLst>
                                        </p:cTn>
                                        <p:tgtEl>
                                          <p:spTgt spid="33"/>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31"/>
                                        </p:tgtEl>
                                        <p:attrNameLst>
                                          <p:attrName>ppt_x</p:attrName>
                                        </p:attrNameLst>
                                      </p:cBhvr>
                                      <p:tavLst>
                                        <p:tav tm="0">
                                          <p:val>
                                            <p:strVal val="ppt_x"/>
                                          </p:val>
                                        </p:tav>
                                        <p:tav tm="100000">
                                          <p:val>
                                            <p:strVal val="ppt_x"/>
                                          </p:val>
                                        </p:tav>
                                      </p:tavLst>
                                    </p:anim>
                                    <p:anim calcmode="lin" valueType="num">
                                      <p:cBhvr additive="base">
                                        <p:cTn id="144" dur="2000"/>
                                        <p:tgtEl>
                                          <p:spTgt spid="31"/>
                                        </p:tgtEl>
                                        <p:attrNameLst>
                                          <p:attrName>ppt_y</p:attrName>
                                        </p:attrNameLst>
                                      </p:cBhvr>
                                      <p:tavLst>
                                        <p:tav tm="0">
                                          <p:val>
                                            <p:strVal val="ppt_y"/>
                                          </p:val>
                                        </p:tav>
                                        <p:tav tm="100000">
                                          <p:val>
                                            <p:strVal val="0-ppt_h/2"/>
                                          </p:val>
                                        </p:tav>
                                      </p:tavLst>
                                    </p:anim>
                                    <p:set>
                                      <p:cBhvr>
                                        <p:cTn id="145" dur="1" fill="hold">
                                          <p:stCondLst>
                                            <p:cond delay="1999"/>
                                          </p:stCondLst>
                                        </p:cTn>
                                        <p:tgtEl>
                                          <p:spTgt spid="31"/>
                                        </p:tgtEl>
                                        <p:attrNameLst>
                                          <p:attrName>style.visibility</p:attrName>
                                        </p:attrNameLst>
                                      </p:cBhvr>
                                      <p:to>
                                        <p:strVal val="hidden"/>
                                      </p:to>
                                    </p:set>
                                  </p:childTnLst>
                                </p:cTn>
                              </p:par>
                              <p:par>
                                <p:cTn id="146" presetID="4" presetClass="exit" presetSubtype="16" fill="hold" nodeType="withEffect">
                                  <p:stCondLst>
                                    <p:cond delay="100"/>
                                  </p:stCondLst>
                                  <p:childTnLst>
                                    <p:animEffect transition="out" filter="box(in)">
                                      <p:cBhvr>
                                        <p:cTn id="147" dur="750"/>
                                        <p:tgtEl>
                                          <p:spTgt spid="30"/>
                                        </p:tgtEl>
                                      </p:cBhvr>
                                    </p:animEffect>
                                    <p:set>
                                      <p:cBhvr>
                                        <p:cTn id="148"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2659272" y="731864"/>
            <a:ext cx="3946659" cy="5276579"/>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742963" y="737184"/>
            <a:ext cx="3709913" cy="5315465"/>
          </a:xfrm>
          <a:prstGeom prst="rect">
            <a:avLst/>
          </a:prstGeom>
          <a:noFill/>
          <a:ln w="9525">
            <a:noFill/>
            <a:miter lim="800000"/>
            <a:headEnd/>
            <a:tailEnd/>
          </a:ln>
        </p:spPr>
      </p:pic>
      <p:pic>
        <p:nvPicPr>
          <p:cNvPr id="30" name="Picture 6"/>
          <p:cNvPicPr>
            <a:picLocks noChangeAspect="1" noChangeArrowheads="1"/>
          </p:cNvPicPr>
          <p:nvPr/>
        </p:nvPicPr>
        <p:blipFill>
          <a:blip r:embed="rId6"/>
          <a:srcRect t="6904" b="41165"/>
          <a:stretch>
            <a:fillRect/>
          </a:stretch>
        </p:blipFill>
        <p:spPr bwMode="auto">
          <a:xfrm>
            <a:off x="1000477" y="723536"/>
            <a:ext cx="7073828" cy="529897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404632" y="714356"/>
            <a:ext cx="6192270" cy="5329664"/>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905783" y="737184"/>
            <a:ext cx="3384273" cy="5315465"/>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786050" y="785794"/>
            <a:ext cx="3620964" cy="529897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07120" y="1414027"/>
            <a:ext cx="7059892" cy="3867251"/>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2595186" y="751241"/>
            <a:ext cx="3938892" cy="524821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585004" y="739091"/>
            <a:ext cx="3963715" cy="529897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4"/>
          <a:stretch>
            <a:fillRect/>
          </a:stretch>
        </p:blipFill>
        <p:spPr bwMode="auto">
          <a:xfrm>
            <a:off x="1005665" y="956187"/>
            <a:ext cx="7041200" cy="4913194"/>
          </a:xfrm>
          <a:prstGeom prst="rect">
            <a:avLst/>
          </a:prstGeom>
          <a:noFill/>
          <a:ln w="9525">
            <a:noFill/>
            <a:miter lim="800000"/>
            <a:headEnd/>
            <a:tailEnd/>
          </a:ln>
        </p:spPr>
      </p:pic>
      <p:pic>
        <p:nvPicPr>
          <p:cNvPr id="20" name="Picture 2" descr="face21"/>
          <p:cNvPicPr>
            <a:picLocks noChangeArrowheads="1"/>
          </p:cNvPicPr>
          <p:nvPr/>
        </p:nvPicPr>
        <p:blipFill>
          <a:blip r:embed="rId5"/>
          <a:stretch>
            <a:fillRect/>
          </a:stretch>
        </p:blipFill>
        <p:spPr bwMode="auto">
          <a:xfrm>
            <a:off x="997077" y="1433016"/>
            <a:ext cx="7068985" cy="3848668"/>
          </a:xfrm>
          <a:prstGeom prst="rect">
            <a:avLst/>
          </a:prstGeom>
          <a:noFill/>
          <a:ln w="9525">
            <a:noFill/>
            <a:miter lim="800000"/>
            <a:headEnd/>
            <a:tailEnd/>
          </a:ln>
        </p:spPr>
      </p:pic>
      <p:pic>
        <p:nvPicPr>
          <p:cNvPr id="30" name="Picture 6"/>
          <p:cNvPicPr>
            <a:picLocks noChangeAspect="1" noChangeArrowheads="1"/>
          </p:cNvPicPr>
          <p:nvPr/>
        </p:nvPicPr>
        <p:blipFill>
          <a:blip r:embed="rId6"/>
          <a:stretch>
            <a:fillRect/>
          </a:stretch>
        </p:blipFill>
        <p:spPr bwMode="auto">
          <a:xfrm>
            <a:off x="2631360" y="739091"/>
            <a:ext cx="3871002" cy="5298972"/>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12878" y="3462524"/>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64271" y="3472050"/>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08090" y="3472049"/>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59483" y="3462525"/>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493802" y="3457777"/>
            <a:ext cx="7132320" cy="45719"/>
          </a:xfrm>
          <a:prstGeom prst="rect">
            <a:avLst/>
          </a:prstGeom>
          <a:ln/>
          <a:effectLst>
            <a:outerShdw blurRad="114300" dist="23000" dir="9600000" rotWithShape="0">
              <a:srgbClr val="000000">
                <a:alpha val="35000"/>
              </a:srgbClr>
            </a:outerShdw>
          </a:effectLst>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643042" y="2143116"/>
            <a:ext cx="4461478"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Vincent </a:t>
            </a:r>
            <a:r>
              <a:rPr lang="en-US" sz="3400" b="1" i="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Fantauzzo</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pic>
        <p:nvPicPr>
          <p:cNvPr id="18" name="Picture 17" descr="16523613_bird2.jpg"/>
          <p:cNvPicPr>
            <a:picLocks noChangeAspect="1"/>
          </p:cNvPicPr>
          <p:nvPr/>
        </p:nvPicPr>
        <p:blipFill>
          <a:blip r:embed="rId4"/>
          <a:stretch>
            <a:fillRect/>
          </a:stretch>
        </p:blipFill>
        <p:spPr>
          <a:xfrm>
            <a:off x="350151" y="1324670"/>
            <a:ext cx="2072093" cy="2828570"/>
          </a:xfrm>
          <a:prstGeom prst="rect">
            <a:avLst/>
          </a:prstGeom>
          <a:effectLst>
            <a:softEdge rad="63500"/>
          </a:effectLst>
        </p:spPr>
      </p:pic>
      <p:pic>
        <p:nvPicPr>
          <p:cNvPr id="17" name="Picture 16" descr="16523613_bird2.jpg"/>
          <p:cNvPicPr>
            <a:picLocks noChangeAspect="1"/>
          </p:cNvPicPr>
          <p:nvPr/>
        </p:nvPicPr>
        <p:blipFill>
          <a:blip r:embed="rId5"/>
          <a:stretch>
            <a:fillRect/>
          </a:stretch>
        </p:blipFill>
        <p:spPr>
          <a:xfrm>
            <a:off x="1921755" y="1310098"/>
            <a:ext cx="2072093" cy="2828570"/>
          </a:xfrm>
          <a:prstGeom prst="rect">
            <a:avLst/>
          </a:prstGeom>
          <a:effectLst>
            <a:softEdge rad="63500"/>
          </a:effectLst>
        </p:spPr>
      </p:pic>
      <p:pic>
        <p:nvPicPr>
          <p:cNvPr id="16" name="Picture 15" descr="16523613_bird2.jpg"/>
          <p:cNvPicPr>
            <a:picLocks noChangeAspect="1"/>
          </p:cNvPicPr>
          <p:nvPr/>
        </p:nvPicPr>
        <p:blipFill>
          <a:blip r:embed="rId6"/>
          <a:stretch>
            <a:fillRect/>
          </a:stretch>
        </p:blipFill>
        <p:spPr>
          <a:xfrm>
            <a:off x="3564829" y="1310097"/>
            <a:ext cx="2072093" cy="2828570"/>
          </a:xfrm>
          <a:prstGeom prst="rect">
            <a:avLst/>
          </a:prstGeom>
          <a:effectLst>
            <a:softEdge rad="63500"/>
          </a:effectLst>
        </p:spPr>
      </p:pic>
      <p:pic>
        <p:nvPicPr>
          <p:cNvPr id="15" name="Picture 14" descr="16523613_bird2.jpg"/>
          <p:cNvPicPr>
            <a:picLocks noChangeAspect="1"/>
          </p:cNvPicPr>
          <p:nvPr/>
        </p:nvPicPr>
        <p:blipFill>
          <a:blip r:embed="rId7"/>
          <a:stretch>
            <a:fillRect/>
          </a:stretch>
        </p:blipFill>
        <p:spPr>
          <a:xfrm>
            <a:off x="5132321" y="1304441"/>
            <a:ext cx="2080381" cy="2839884"/>
          </a:xfrm>
          <a:prstGeom prst="rect">
            <a:avLst/>
          </a:prstGeom>
          <a:effectLst>
            <a:softEdge rad="63500"/>
          </a:effectLst>
        </p:spPr>
      </p:pic>
      <p:pic>
        <p:nvPicPr>
          <p:cNvPr id="14" name="Picture 13" descr="16523613_bird2.jpg"/>
          <p:cNvPicPr>
            <a:picLocks noChangeAspect="1"/>
          </p:cNvPicPr>
          <p:nvPr/>
        </p:nvPicPr>
        <p:blipFill>
          <a:blip r:embed="rId8"/>
          <a:stretch>
            <a:fillRect/>
          </a:stretch>
        </p:blipFill>
        <p:spPr>
          <a:xfrm>
            <a:off x="6715140" y="1314856"/>
            <a:ext cx="2065121" cy="2819053"/>
          </a:xfrm>
          <a:prstGeom prst="rect">
            <a:avLst/>
          </a:prstGeom>
          <a:effectLst>
            <a:softEdge rad="63500"/>
          </a:effectLst>
        </p:spPr>
      </p:pic>
    </p:spTree>
  </p:cSld>
  <p:clrMapOvr>
    <a:masterClrMapping/>
  </p:clrMapOvr>
  <p:transition advClick="0" advTm="3000">
    <p:sndAc>
      <p:stSnd>
        <p:snd r:embed="rId3" name="Friday I'm In Love - The Cure -britani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55"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strVal val="#ppt_w*0.70"/>
                                          </p:val>
                                        </p:tav>
                                        <p:tav tm="100000">
                                          <p:val>
                                            <p:strVal val="#ppt_w"/>
                                          </p:val>
                                        </p:tav>
                                      </p:tavLst>
                                    </p:anim>
                                    <p:anim calcmode="lin" valueType="num">
                                      <p:cBhvr>
                                        <p:cTn id="12" dur="1000" fill="hold"/>
                                        <p:tgtEl>
                                          <p:spTgt spid="18"/>
                                        </p:tgtEl>
                                        <p:attrNameLst>
                                          <p:attrName>ppt_h</p:attrName>
                                        </p:attrNameLst>
                                      </p:cBhvr>
                                      <p:tavLst>
                                        <p:tav tm="0">
                                          <p:val>
                                            <p:strVal val="#ppt_h"/>
                                          </p:val>
                                        </p:tav>
                                        <p:tav tm="100000">
                                          <p:val>
                                            <p:strVal val="#ppt_h"/>
                                          </p:val>
                                        </p:tav>
                                      </p:tavLst>
                                    </p:anim>
                                    <p:animEffect transition="in" filter="fade">
                                      <p:cBhvr>
                                        <p:cTn id="13" dur="1000"/>
                                        <p:tgtEl>
                                          <p:spTgt spid="18"/>
                                        </p:tgtEl>
                                      </p:cBhvr>
                                    </p:animEffect>
                                  </p:childTnLst>
                                </p:cTn>
                              </p:par>
                              <p:par>
                                <p:cTn id="14" presetID="2" presetClass="entr" presetSubtype="8" fill="hold" nodeType="withEffect">
                                  <p:stCondLst>
                                    <p:cond delay="2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0-#ppt_w/2"/>
                                          </p:val>
                                        </p:tav>
                                        <p:tav tm="100000">
                                          <p:val>
                                            <p:strVal val="#ppt_x"/>
                                          </p:val>
                                        </p:tav>
                                      </p:tavLst>
                                    </p:anim>
                                    <p:anim calcmode="lin" valueType="num">
                                      <p:cBhvr additive="base">
                                        <p:cTn id="17" dur="1000" fill="hold"/>
                                        <p:tgtEl>
                                          <p:spTgt spid="17"/>
                                        </p:tgtEl>
                                        <p:attrNameLst>
                                          <p:attrName>ppt_y</p:attrName>
                                        </p:attrNameLst>
                                      </p:cBhvr>
                                      <p:tavLst>
                                        <p:tav tm="0">
                                          <p:val>
                                            <p:strVal val="#ppt_y"/>
                                          </p:val>
                                        </p:tav>
                                        <p:tav tm="100000">
                                          <p:val>
                                            <p:strVal val="#ppt_y"/>
                                          </p:val>
                                        </p:tav>
                                      </p:tavLst>
                                    </p:anim>
                                  </p:childTnLst>
                                </p:cTn>
                              </p:par>
                              <p:par>
                                <p:cTn id="18" presetID="55" presetClass="entr" presetSubtype="0" fill="hold" nodeType="withEffect">
                                  <p:stCondLst>
                                    <p:cond delay="200"/>
                                  </p:stCondLst>
                                  <p:childTnLst>
                                    <p:set>
                                      <p:cBhvr>
                                        <p:cTn id="19" dur="1" fill="hold">
                                          <p:stCondLst>
                                            <p:cond delay="0"/>
                                          </p:stCondLst>
                                        </p:cTn>
                                        <p:tgtEl>
                                          <p:spTgt spid="17"/>
                                        </p:tgtEl>
                                        <p:attrNameLst>
                                          <p:attrName>style.visibility</p:attrName>
                                        </p:attrNameLst>
                                      </p:cBhvr>
                                      <p:to>
                                        <p:strVal val="visible"/>
                                      </p:to>
                                    </p:set>
                                    <p:anim calcmode="lin" valueType="num">
                                      <p:cBhvr>
                                        <p:cTn id="20" dur="1000" fill="hold"/>
                                        <p:tgtEl>
                                          <p:spTgt spid="17"/>
                                        </p:tgtEl>
                                        <p:attrNameLst>
                                          <p:attrName>ppt_w</p:attrName>
                                        </p:attrNameLst>
                                      </p:cBhvr>
                                      <p:tavLst>
                                        <p:tav tm="0">
                                          <p:val>
                                            <p:strVal val="#ppt_w*0.70"/>
                                          </p:val>
                                        </p:tav>
                                        <p:tav tm="100000">
                                          <p:val>
                                            <p:strVal val="#ppt_w"/>
                                          </p:val>
                                        </p:tav>
                                      </p:tavLst>
                                    </p:anim>
                                    <p:anim calcmode="lin" valueType="num">
                                      <p:cBhvr>
                                        <p:cTn id="21" dur="1000" fill="hold"/>
                                        <p:tgtEl>
                                          <p:spTgt spid="17"/>
                                        </p:tgtEl>
                                        <p:attrNameLst>
                                          <p:attrName>ppt_h</p:attrName>
                                        </p:attrNameLst>
                                      </p:cBhvr>
                                      <p:tavLst>
                                        <p:tav tm="0">
                                          <p:val>
                                            <p:strVal val="#ppt_h"/>
                                          </p:val>
                                        </p:tav>
                                        <p:tav tm="100000">
                                          <p:val>
                                            <p:strVal val="#ppt_h"/>
                                          </p:val>
                                        </p:tav>
                                      </p:tavLst>
                                    </p:anim>
                                    <p:animEffect transition="in" filter="fade">
                                      <p:cBhvr>
                                        <p:cTn id="22" dur="1000"/>
                                        <p:tgtEl>
                                          <p:spTgt spid="17"/>
                                        </p:tgtEl>
                                      </p:cBhvr>
                                    </p:animEffect>
                                  </p:childTnLst>
                                </p:cTn>
                              </p:par>
                              <p:par>
                                <p:cTn id="23" presetID="2" presetClass="entr" presetSubtype="8"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55" presetClass="entr" presetSubtype="0" fill="hold" nodeType="withEffect">
                                  <p:stCondLst>
                                    <p:cond delay="4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0.70"/>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par>
                                <p:cTn id="32" presetID="2" presetClass="entr" presetSubtype="8" fill="hold" nodeType="withEffect">
                                  <p:stCondLst>
                                    <p:cond delay="60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1000" fill="hold"/>
                                        <p:tgtEl>
                                          <p:spTgt spid="15"/>
                                        </p:tgtEl>
                                        <p:attrNameLst>
                                          <p:attrName>ppt_x</p:attrName>
                                        </p:attrNameLst>
                                      </p:cBhvr>
                                      <p:tavLst>
                                        <p:tav tm="0">
                                          <p:val>
                                            <p:strVal val="0-#ppt_w/2"/>
                                          </p:val>
                                        </p:tav>
                                        <p:tav tm="100000">
                                          <p:val>
                                            <p:strVal val="#ppt_x"/>
                                          </p:val>
                                        </p:tav>
                                      </p:tavLst>
                                    </p:anim>
                                    <p:anim calcmode="lin" valueType="num">
                                      <p:cBhvr additive="base">
                                        <p:cTn id="35" dur="1000" fill="hold"/>
                                        <p:tgtEl>
                                          <p:spTgt spid="15"/>
                                        </p:tgtEl>
                                        <p:attrNameLst>
                                          <p:attrName>ppt_y</p:attrName>
                                        </p:attrNameLst>
                                      </p:cBhvr>
                                      <p:tavLst>
                                        <p:tav tm="0">
                                          <p:val>
                                            <p:strVal val="#ppt_y"/>
                                          </p:val>
                                        </p:tav>
                                        <p:tav tm="100000">
                                          <p:val>
                                            <p:strVal val="#ppt_y"/>
                                          </p:val>
                                        </p:tav>
                                      </p:tavLst>
                                    </p:anim>
                                  </p:childTnLst>
                                </p:cTn>
                              </p:par>
                              <p:par>
                                <p:cTn id="36" presetID="55" presetClass="entr" presetSubtype="0" fill="hold" nodeType="withEffect">
                                  <p:stCondLst>
                                    <p:cond delay="6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1000" fill="hold"/>
                                        <p:tgtEl>
                                          <p:spTgt spid="15"/>
                                        </p:tgtEl>
                                        <p:attrNameLst>
                                          <p:attrName>ppt_w</p:attrName>
                                        </p:attrNameLst>
                                      </p:cBhvr>
                                      <p:tavLst>
                                        <p:tav tm="0">
                                          <p:val>
                                            <p:strVal val="#ppt_w*0.70"/>
                                          </p:val>
                                        </p:tav>
                                        <p:tav tm="100000">
                                          <p:val>
                                            <p:strVal val="#ppt_w"/>
                                          </p:val>
                                        </p:tav>
                                      </p:tavLst>
                                    </p:anim>
                                    <p:anim calcmode="lin" valueType="num">
                                      <p:cBhvr>
                                        <p:cTn id="39" dur="1000" fill="hold"/>
                                        <p:tgtEl>
                                          <p:spTgt spid="15"/>
                                        </p:tgtEl>
                                        <p:attrNameLst>
                                          <p:attrName>ppt_h</p:attrName>
                                        </p:attrNameLst>
                                      </p:cBhvr>
                                      <p:tavLst>
                                        <p:tav tm="0">
                                          <p:val>
                                            <p:strVal val="#ppt_h"/>
                                          </p:val>
                                        </p:tav>
                                        <p:tav tm="100000">
                                          <p:val>
                                            <p:strVal val="#ppt_h"/>
                                          </p:val>
                                        </p:tav>
                                      </p:tavLst>
                                    </p:anim>
                                    <p:animEffect transition="in" filter="fade">
                                      <p:cBhvr>
                                        <p:cTn id="40" dur="1000"/>
                                        <p:tgtEl>
                                          <p:spTgt spid="15"/>
                                        </p:tgtEl>
                                      </p:cBhvr>
                                    </p:animEffect>
                                  </p:childTnLst>
                                </p:cTn>
                              </p:par>
                              <p:par>
                                <p:cTn id="41" presetID="2" presetClass="entr" presetSubtype="8" fill="hold" nodeType="withEffect">
                                  <p:stCondLst>
                                    <p:cond delay="8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0-#ppt_w/2"/>
                                          </p:val>
                                        </p:tav>
                                        <p:tav tm="100000">
                                          <p:val>
                                            <p:strVal val="#ppt_x"/>
                                          </p:val>
                                        </p:tav>
                                      </p:tavLst>
                                    </p:anim>
                                    <p:anim calcmode="lin" valueType="num">
                                      <p:cBhvr additive="base">
                                        <p:cTn id="44" dur="1000" fill="hold"/>
                                        <p:tgtEl>
                                          <p:spTgt spid="14"/>
                                        </p:tgtEl>
                                        <p:attrNameLst>
                                          <p:attrName>ppt_y</p:attrName>
                                        </p:attrNameLst>
                                      </p:cBhvr>
                                      <p:tavLst>
                                        <p:tav tm="0">
                                          <p:val>
                                            <p:strVal val="#ppt_y"/>
                                          </p:val>
                                        </p:tav>
                                        <p:tav tm="100000">
                                          <p:val>
                                            <p:strVal val="#ppt_y"/>
                                          </p:val>
                                        </p:tav>
                                      </p:tavLst>
                                    </p:anim>
                                  </p:childTnLst>
                                </p:cTn>
                              </p:par>
                              <p:par>
                                <p:cTn id="45" presetID="55" presetClass="entr" presetSubtype="0" fill="hold" nodeType="withEffect">
                                  <p:stCondLst>
                                    <p:cond delay="8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1000" fill="hold"/>
                                        <p:tgtEl>
                                          <p:spTgt spid="14"/>
                                        </p:tgtEl>
                                        <p:attrNameLst>
                                          <p:attrName>ppt_w</p:attrName>
                                        </p:attrNameLst>
                                      </p:cBhvr>
                                      <p:tavLst>
                                        <p:tav tm="0">
                                          <p:val>
                                            <p:strVal val="#ppt_w*0.70"/>
                                          </p:val>
                                        </p:tav>
                                        <p:tav tm="100000">
                                          <p:val>
                                            <p:strVal val="#ppt_w"/>
                                          </p:val>
                                        </p:tav>
                                      </p:tavLst>
                                    </p:anim>
                                    <p:anim calcmode="lin" valueType="num">
                                      <p:cBhvr>
                                        <p:cTn id="48" dur="1000" fill="hold"/>
                                        <p:tgtEl>
                                          <p:spTgt spid="14"/>
                                        </p:tgtEl>
                                        <p:attrNameLst>
                                          <p:attrName>ppt_h</p:attrName>
                                        </p:attrNameLst>
                                      </p:cBhvr>
                                      <p:tavLst>
                                        <p:tav tm="0">
                                          <p:val>
                                            <p:strVal val="#ppt_h"/>
                                          </p:val>
                                        </p:tav>
                                        <p:tav tm="100000">
                                          <p:val>
                                            <p:strVal val="#ppt_h"/>
                                          </p:val>
                                        </p:tav>
                                      </p:tavLst>
                                    </p:anim>
                                    <p:animEffect transition="in" filter="fade">
                                      <p:cBhvr>
                                        <p:cTn id="49" dur="1000"/>
                                        <p:tgtEl>
                                          <p:spTgt spid="14"/>
                                        </p:tgtEl>
                                      </p:cBhvr>
                                    </p:animEffect>
                                  </p:childTnLst>
                                </p:cTn>
                              </p:par>
                              <p:par>
                                <p:cTn id="50" presetID="10" presetClass="entr" presetSubtype="0" fill="hold" nodeType="withEffect">
                                  <p:stCondLst>
                                    <p:cond delay="130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2000"/>
                                        <p:tgtEl>
                                          <p:spTgt spid="7"/>
                                        </p:tgtEl>
                                      </p:cBhvr>
                                    </p:animEffect>
                                  </p:childTnLst>
                                </p:cTn>
                              </p:par>
                              <p:par>
                                <p:cTn id="53" presetID="50" presetClass="exit" presetSubtype="0" accel="100000" fill="hold" nodeType="withEffect">
                                  <p:stCondLst>
                                    <p:cond delay="1400"/>
                                  </p:stCondLst>
                                  <p:childTnLst>
                                    <p:anim calcmode="lin" valueType="num">
                                      <p:cBhvr>
                                        <p:cTn id="54" dur="1000"/>
                                        <p:tgtEl>
                                          <p:spTgt spid="18"/>
                                        </p:tgtEl>
                                        <p:attrNameLst>
                                          <p:attrName>ppt_w</p:attrName>
                                        </p:attrNameLst>
                                      </p:cBhvr>
                                      <p:tavLst>
                                        <p:tav tm="0">
                                          <p:val>
                                            <p:strVal val="ppt_w"/>
                                          </p:val>
                                        </p:tav>
                                        <p:tav tm="100000">
                                          <p:val>
                                            <p:strVal val="ppt_w+.3"/>
                                          </p:val>
                                        </p:tav>
                                      </p:tavLst>
                                    </p:anim>
                                    <p:anim calcmode="lin" valueType="num">
                                      <p:cBhvr>
                                        <p:cTn id="55" dur="1000"/>
                                        <p:tgtEl>
                                          <p:spTgt spid="18"/>
                                        </p:tgtEl>
                                        <p:attrNameLst>
                                          <p:attrName>ppt_h</p:attrName>
                                        </p:attrNameLst>
                                      </p:cBhvr>
                                      <p:tavLst>
                                        <p:tav tm="0">
                                          <p:val>
                                            <p:strVal val="ppt_h"/>
                                          </p:val>
                                        </p:tav>
                                        <p:tav tm="100000">
                                          <p:val>
                                            <p:strVal val="ppt_h"/>
                                          </p:val>
                                        </p:tav>
                                      </p:tavLst>
                                    </p:anim>
                                    <p:animEffect transition="out" filter="fade">
                                      <p:cBhvr>
                                        <p:cTn id="56" dur="1000"/>
                                        <p:tgtEl>
                                          <p:spTgt spid="18"/>
                                        </p:tgtEl>
                                      </p:cBhvr>
                                    </p:animEffect>
                                    <p:set>
                                      <p:cBhvr>
                                        <p:cTn id="57" dur="1" fill="hold">
                                          <p:stCondLst>
                                            <p:cond delay="999"/>
                                          </p:stCondLst>
                                        </p:cTn>
                                        <p:tgtEl>
                                          <p:spTgt spid="18"/>
                                        </p:tgtEl>
                                        <p:attrNameLst>
                                          <p:attrName>style.visibility</p:attrName>
                                        </p:attrNameLst>
                                      </p:cBhvr>
                                      <p:to>
                                        <p:strVal val="hidden"/>
                                      </p:to>
                                    </p:set>
                                  </p:childTnLst>
                                </p:cTn>
                              </p:par>
                              <p:par>
                                <p:cTn id="58" presetID="50" presetClass="exit" presetSubtype="0" accel="100000" fill="hold" nodeType="withEffect">
                                  <p:stCondLst>
                                    <p:cond delay="1600"/>
                                  </p:stCondLst>
                                  <p:childTnLst>
                                    <p:anim calcmode="lin" valueType="num">
                                      <p:cBhvr>
                                        <p:cTn id="59" dur="1000"/>
                                        <p:tgtEl>
                                          <p:spTgt spid="17"/>
                                        </p:tgtEl>
                                        <p:attrNameLst>
                                          <p:attrName>ppt_w</p:attrName>
                                        </p:attrNameLst>
                                      </p:cBhvr>
                                      <p:tavLst>
                                        <p:tav tm="0">
                                          <p:val>
                                            <p:strVal val="ppt_w"/>
                                          </p:val>
                                        </p:tav>
                                        <p:tav tm="100000">
                                          <p:val>
                                            <p:strVal val="ppt_w+.3"/>
                                          </p:val>
                                        </p:tav>
                                      </p:tavLst>
                                    </p:anim>
                                    <p:anim calcmode="lin" valueType="num">
                                      <p:cBhvr>
                                        <p:cTn id="60" dur="1000"/>
                                        <p:tgtEl>
                                          <p:spTgt spid="17"/>
                                        </p:tgtEl>
                                        <p:attrNameLst>
                                          <p:attrName>ppt_h</p:attrName>
                                        </p:attrNameLst>
                                      </p:cBhvr>
                                      <p:tavLst>
                                        <p:tav tm="0">
                                          <p:val>
                                            <p:strVal val="ppt_h"/>
                                          </p:val>
                                        </p:tav>
                                        <p:tav tm="100000">
                                          <p:val>
                                            <p:strVal val="ppt_h"/>
                                          </p:val>
                                        </p:tav>
                                      </p:tavLst>
                                    </p:anim>
                                    <p:animEffect transition="out" filter="fade">
                                      <p:cBhvr>
                                        <p:cTn id="61" dur="1000"/>
                                        <p:tgtEl>
                                          <p:spTgt spid="17"/>
                                        </p:tgtEl>
                                      </p:cBhvr>
                                    </p:animEffect>
                                    <p:set>
                                      <p:cBhvr>
                                        <p:cTn id="62" dur="1" fill="hold">
                                          <p:stCondLst>
                                            <p:cond delay="999"/>
                                          </p:stCondLst>
                                        </p:cTn>
                                        <p:tgtEl>
                                          <p:spTgt spid="17"/>
                                        </p:tgtEl>
                                        <p:attrNameLst>
                                          <p:attrName>style.visibility</p:attrName>
                                        </p:attrNameLst>
                                      </p:cBhvr>
                                      <p:to>
                                        <p:strVal val="hidden"/>
                                      </p:to>
                                    </p:set>
                                  </p:childTnLst>
                                </p:cTn>
                              </p:par>
                              <p:par>
                                <p:cTn id="63" presetID="50" presetClass="exit" presetSubtype="0" accel="100000" fill="hold" nodeType="withEffect">
                                  <p:stCondLst>
                                    <p:cond delay="1800"/>
                                  </p:stCondLst>
                                  <p:childTnLst>
                                    <p:anim calcmode="lin" valueType="num">
                                      <p:cBhvr>
                                        <p:cTn id="64" dur="1000"/>
                                        <p:tgtEl>
                                          <p:spTgt spid="16"/>
                                        </p:tgtEl>
                                        <p:attrNameLst>
                                          <p:attrName>ppt_w</p:attrName>
                                        </p:attrNameLst>
                                      </p:cBhvr>
                                      <p:tavLst>
                                        <p:tav tm="0">
                                          <p:val>
                                            <p:strVal val="ppt_w"/>
                                          </p:val>
                                        </p:tav>
                                        <p:tav tm="100000">
                                          <p:val>
                                            <p:strVal val="ppt_w+.3"/>
                                          </p:val>
                                        </p:tav>
                                      </p:tavLst>
                                    </p:anim>
                                    <p:anim calcmode="lin" valueType="num">
                                      <p:cBhvr>
                                        <p:cTn id="65" dur="1000"/>
                                        <p:tgtEl>
                                          <p:spTgt spid="16"/>
                                        </p:tgtEl>
                                        <p:attrNameLst>
                                          <p:attrName>ppt_h</p:attrName>
                                        </p:attrNameLst>
                                      </p:cBhvr>
                                      <p:tavLst>
                                        <p:tav tm="0">
                                          <p:val>
                                            <p:strVal val="ppt_h"/>
                                          </p:val>
                                        </p:tav>
                                        <p:tav tm="100000">
                                          <p:val>
                                            <p:strVal val="ppt_h"/>
                                          </p:val>
                                        </p:tav>
                                      </p:tavLst>
                                    </p:anim>
                                    <p:animEffect transition="out" filter="fade">
                                      <p:cBhvr>
                                        <p:cTn id="66" dur="1000"/>
                                        <p:tgtEl>
                                          <p:spTgt spid="16"/>
                                        </p:tgtEl>
                                      </p:cBhvr>
                                    </p:animEffect>
                                    <p:set>
                                      <p:cBhvr>
                                        <p:cTn id="67" dur="1" fill="hold">
                                          <p:stCondLst>
                                            <p:cond delay="999"/>
                                          </p:stCondLst>
                                        </p:cTn>
                                        <p:tgtEl>
                                          <p:spTgt spid="16"/>
                                        </p:tgtEl>
                                        <p:attrNameLst>
                                          <p:attrName>style.visibility</p:attrName>
                                        </p:attrNameLst>
                                      </p:cBhvr>
                                      <p:to>
                                        <p:strVal val="hidden"/>
                                      </p:to>
                                    </p:set>
                                  </p:childTnLst>
                                </p:cTn>
                              </p:par>
                              <p:par>
                                <p:cTn id="68" presetID="50" presetClass="exit" presetSubtype="0" accel="100000" fill="hold" nodeType="withEffect">
                                  <p:stCondLst>
                                    <p:cond delay="2000"/>
                                  </p:stCondLst>
                                  <p:childTnLst>
                                    <p:anim calcmode="lin" valueType="num">
                                      <p:cBhvr>
                                        <p:cTn id="69" dur="1000"/>
                                        <p:tgtEl>
                                          <p:spTgt spid="15"/>
                                        </p:tgtEl>
                                        <p:attrNameLst>
                                          <p:attrName>ppt_w</p:attrName>
                                        </p:attrNameLst>
                                      </p:cBhvr>
                                      <p:tavLst>
                                        <p:tav tm="0">
                                          <p:val>
                                            <p:strVal val="ppt_w"/>
                                          </p:val>
                                        </p:tav>
                                        <p:tav tm="100000">
                                          <p:val>
                                            <p:strVal val="ppt_w+.3"/>
                                          </p:val>
                                        </p:tav>
                                      </p:tavLst>
                                    </p:anim>
                                    <p:anim calcmode="lin" valueType="num">
                                      <p:cBhvr>
                                        <p:cTn id="70" dur="1000"/>
                                        <p:tgtEl>
                                          <p:spTgt spid="15"/>
                                        </p:tgtEl>
                                        <p:attrNameLst>
                                          <p:attrName>ppt_h</p:attrName>
                                        </p:attrNameLst>
                                      </p:cBhvr>
                                      <p:tavLst>
                                        <p:tav tm="0">
                                          <p:val>
                                            <p:strVal val="ppt_h"/>
                                          </p:val>
                                        </p:tav>
                                        <p:tav tm="100000">
                                          <p:val>
                                            <p:strVal val="ppt_h"/>
                                          </p:val>
                                        </p:tav>
                                      </p:tavLst>
                                    </p:anim>
                                    <p:animEffect transition="out" filter="fade">
                                      <p:cBhvr>
                                        <p:cTn id="71" dur="1000"/>
                                        <p:tgtEl>
                                          <p:spTgt spid="15"/>
                                        </p:tgtEl>
                                      </p:cBhvr>
                                    </p:animEffect>
                                    <p:set>
                                      <p:cBhvr>
                                        <p:cTn id="72"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6"/>
          <p:cNvSpPr>
            <a:spLocks noChangeArrowheads="1"/>
          </p:cNvSpPr>
          <p:nvPr/>
        </p:nvSpPr>
        <p:spPr bwMode="auto">
          <a:xfrm>
            <a:off x="428596" y="4357694"/>
            <a:ext cx="8286750" cy="2031325"/>
          </a:xfrm>
          <a:prstGeom prst="rect">
            <a:avLst/>
          </a:prstGeom>
          <a:noFill/>
          <a:ln w="9525">
            <a:noFill/>
            <a:miter lim="800000"/>
            <a:headEnd/>
            <a:tailEnd/>
          </a:ln>
          <a:effectLst/>
        </p:spPr>
        <p:txBody>
          <a:bodyPr>
            <a:spAutoFit/>
          </a:bodyPr>
          <a:lstStyle/>
          <a:p>
            <a:pPr algn="just">
              <a:defRPr/>
            </a:pPr>
            <a:r>
              <a:rPr lang="es-AR" dirty="0" smtClean="0">
                <a:solidFill>
                  <a:schemeClr val="bg1"/>
                </a:solidFill>
                <a:latin typeface="+mj-lt"/>
                <a:cs typeface="Arial" pitchFamily="34" charset="0"/>
              </a:rPr>
              <a:t>Nació en 1977 en el Reino Unido , de niño se trasladó a Melbourne con su familia. Se graduó de la RMIT (Melbourne ) con una licenciatura en Bellas Artes en la pintura , y luego pasó a completar su Maestría en Bellas Artes en la Universidad RMIT .</a:t>
            </a:r>
          </a:p>
          <a:p>
            <a:pPr algn="just">
              <a:defRPr/>
            </a:pPr>
            <a:r>
              <a:rPr lang="es-AR" dirty="0" smtClean="0">
                <a:solidFill>
                  <a:schemeClr val="bg1"/>
                </a:solidFill>
                <a:latin typeface="+mj-lt"/>
                <a:cs typeface="Arial" pitchFamily="34" charset="0"/>
              </a:rPr>
              <a:t>A menudo pinta figuras en el espacio pictórico y se basa en las técnicas utilizadas en otros medios , como la fotografía y el cine para crear una narrativa . A través del uso de elementos contrastantes de luz y oscuridad , sombras y colores , crea profundidad en sus imágenes y realza el realismo y el efecto teatral .</a:t>
            </a:r>
          </a:p>
        </p:txBody>
      </p:sp>
      <p:pic>
        <p:nvPicPr>
          <p:cNvPr id="7" name="Picture 2" descr="Bandera Animada de Australia"/>
          <p:cNvPicPr>
            <a:picLocks noChangeArrowheads="1" noCrop="1"/>
          </p:cNvPicPr>
          <p:nvPr/>
        </p:nvPicPr>
        <p:blipFill>
          <a:blip r:embed="rId3"/>
          <a:srcRect/>
          <a:stretch>
            <a:fillRect/>
          </a:stretch>
        </p:blipFill>
        <p:spPr bwMode="auto">
          <a:xfrm>
            <a:off x="2195513" y="260350"/>
            <a:ext cx="1728787" cy="1223963"/>
          </a:xfrm>
          <a:prstGeom prst="rect">
            <a:avLst/>
          </a:prstGeom>
          <a:noFill/>
          <a:ln w="9525">
            <a:noFill/>
            <a:miter lim="800000"/>
            <a:headEnd/>
            <a:tailEnd/>
          </a:ln>
        </p:spPr>
      </p:pic>
      <p:pic>
        <p:nvPicPr>
          <p:cNvPr id="9" name="Picture 8" descr="http://www.abflags.com/_flags/flags-of-the-world/United%20Kingdom%20flag/United%20Kingdom%20flag-XL-anim.gif"/>
          <p:cNvPicPr>
            <a:picLocks noChangeArrowheads="1" noCrop="1"/>
          </p:cNvPicPr>
          <p:nvPr/>
        </p:nvPicPr>
        <p:blipFill>
          <a:blip r:embed="rId4"/>
          <a:srcRect/>
          <a:stretch>
            <a:fillRect/>
          </a:stretch>
        </p:blipFill>
        <p:spPr bwMode="auto">
          <a:xfrm>
            <a:off x="395288" y="333375"/>
            <a:ext cx="1497012" cy="1079500"/>
          </a:xfrm>
          <a:prstGeom prst="rect">
            <a:avLst/>
          </a:prstGeom>
          <a:noFill/>
          <a:ln w="9525">
            <a:noFill/>
            <a:miter lim="800000"/>
            <a:headEnd/>
            <a:tailEnd/>
          </a:ln>
        </p:spPr>
      </p:pic>
      <p:pic>
        <p:nvPicPr>
          <p:cNvPr id="11" name="Picture 13" descr="16523613_bird2.jpg"/>
          <p:cNvPicPr>
            <a:picLocks noChangeAspect="1"/>
          </p:cNvPicPr>
          <p:nvPr/>
        </p:nvPicPr>
        <p:blipFill>
          <a:blip r:embed="rId5"/>
          <a:stretch>
            <a:fillRect/>
          </a:stretch>
        </p:blipFill>
        <p:spPr>
          <a:xfrm>
            <a:off x="6715140" y="1314856"/>
            <a:ext cx="2065121" cy="2819053"/>
          </a:xfrm>
          <a:prstGeom prst="rect">
            <a:avLst/>
          </a:prstGeom>
          <a:effectLst>
            <a:softEdge rad="63500"/>
          </a:effectLst>
        </p:spPr>
      </p:pic>
      <p:sp>
        <p:nvSpPr>
          <p:cNvPr id="12" name="TextBox 6"/>
          <p:cNvSpPr txBox="1"/>
          <p:nvPr/>
        </p:nvSpPr>
        <p:spPr>
          <a:xfrm>
            <a:off x="1643042" y="2143116"/>
            <a:ext cx="4461478" cy="615553"/>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r" fontAlgn="auto">
              <a:spcBef>
                <a:spcPts val="0"/>
              </a:spcBef>
              <a:spcAft>
                <a:spcPts val="0"/>
              </a:spcAft>
              <a:defRPr/>
            </a:pPr>
            <a:r>
              <a:rPr lang="en-US" sz="34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Vincent </a:t>
            </a:r>
            <a:r>
              <a:rPr lang="en-US" sz="3400" b="1" i="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rPr>
              <a:t>Fantauzzo</a:t>
            </a:r>
            <a:endParaRPr lang="en-US" sz="3400" b="1"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76000">
              <a:srgbClr val="E6DCAC"/>
            </a:gs>
            <a:gs pos="76000">
              <a:srgbClr val="E6DCAC"/>
            </a:gs>
            <a:gs pos="12000">
              <a:srgbClr val="E6D78A"/>
            </a:gs>
            <a:gs pos="30000">
              <a:srgbClr val="C7AC4C"/>
            </a:gs>
            <a:gs pos="45000">
              <a:srgbClr val="E6D78A"/>
            </a:gs>
            <a:gs pos="77000">
              <a:srgbClr val="C7AC4C"/>
            </a:gs>
            <a:gs pos="100000">
              <a:srgbClr val="E6DCAC"/>
            </a:gs>
          </a:gsLst>
          <a:path path="circle">
            <a:fillToRect l="100000" t="100000"/>
          </a:path>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tretch>
            <a:fillRect/>
          </a:stretch>
        </p:blipFill>
        <p:spPr bwMode="auto">
          <a:xfrm>
            <a:off x="1031359" y="1377369"/>
            <a:ext cx="7019064" cy="4077133"/>
          </a:xfrm>
          <a:prstGeom prst="rect">
            <a:avLst/>
          </a:prstGeom>
          <a:noFill/>
          <a:ln w="9525">
            <a:noFill/>
            <a:miter lim="800000"/>
            <a:headEnd/>
            <a:tailEnd/>
          </a:ln>
        </p:spPr>
      </p:pic>
      <p:pic>
        <p:nvPicPr>
          <p:cNvPr id="20" name="Picture 2" descr="face21"/>
          <p:cNvPicPr>
            <a:picLocks noChangeArrowheads="1"/>
          </p:cNvPicPr>
          <p:nvPr/>
        </p:nvPicPr>
        <p:blipFill>
          <a:blip r:embed="rId4" cstate="print"/>
          <a:srcRect l="3053" t="4664" r="4026" b="4627"/>
          <a:stretch>
            <a:fillRect/>
          </a:stretch>
        </p:blipFill>
        <p:spPr bwMode="auto">
          <a:xfrm>
            <a:off x="1035307" y="818339"/>
            <a:ext cx="7031779" cy="5165441"/>
          </a:xfrm>
          <a:prstGeom prst="rect">
            <a:avLst/>
          </a:prstGeom>
          <a:noFill/>
          <a:ln w="9525">
            <a:noFill/>
            <a:miter lim="800000"/>
            <a:headEnd/>
            <a:tailEnd/>
          </a:ln>
        </p:spPr>
      </p:pic>
      <p:pic>
        <p:nvPicPr>
          <p:cNvPr id="30" name="Picture 6"/>
          <p:cNvPicPr>
            <a:picLocks noChangeAspect="1" noChangeArrowheads="1"/>
          </p:cNvPicPr>
          <p:nvPr/>
        </p:nvPicPr>
        <p:blipFill>
          <a:blip r:embed="rId5"/>
          <a:stretch>
            <a:fillRect/>
          </a:stretch>
        </p:blipFill>
        <p:spPr bwMode="auto">
          <a:xfrm>
            <a:off x="1037306" y="1268248"/>
            <a:ext cx="7038754" cy="4365437"/>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76000">
              <a:srgbClr val="E6DCAC"/>
            </a:gs>
            <a:gs pos="76000">
              <a:srgbClr val="E6DCAC"/>
            </a:gs>
            <a:gs pos="12000">
              <a:srgbClr val="E6D78A"/>
            </a:gs>
            <a:gs pos="30000">
              <a:srgbClr val="C7AC4C"/>
            </a:gs>
            <a:gs pos="45000">
              <a:srgbClr val="E6D78A"/>
            </a:gs>
            <a:gs pos="77000">
              <a:srgbClr val="C7AC4C"/>
            </a:gs>
            <a:gs pos="100000">
              <a:srgbClr val="E6DCAC"/>
            </a:gs>
          </a:gsLst>
          <a:path path="circle">
            <a:fillToRect l="100000" t="100000"/>
          </a:path>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tretch>
            <a:fillRect/>
          </a:stretch>
        </p:blipFill>
        <p:spPr bwMode="auto">
          <a:xfrm>
            <a:off x="1020726" y="1067910"/>
            <a:ext cx="7060018" cy="4709183"/>
          </a:xfrm>
          <a:prstGeom prst="rect">
            <a:avLst/>
          </a:prstGeom>
          <a:noFill/>
          <a:ln w="9525">
            <a:noFill/>
            <a:miter lim="800000"/>
            <a:headEnd/>
            <a:tailEnd/>
          </a:ln>
        </p:spPr>
      </p:pic>
      <p:pic>
        <p:nvPicPr>
          <p:cNvPr id="20" name="Picture 2" descr="face21"/>
          <p:cNvPicPr>
            <a:picLocks noChangeArrowheads="1"/>
          </p:cNvPicPr>
          <p:nvPr/>
        </p:nvPicPr>
        <p:blipFill>
          <a:blip r:embed="rId4"/>
          <a:stretch>
            <a:fillRect/>
          </a:stretch>
        </p:blipFill>
        <p:spPr bwMode="auto">
          <a:xfrm>
            <a:off x="1035643" y="1592533"/>
            <a:ext cx="7031779" cy="3989710"/>
          </a:xfrm>
          <a:prstGeom prst="rect">
            <a:avLst/>
          </a:prstGeom>
          <a:noFill/>
          <a:ln w="9525">
            <a:noFill/>
            <a:miter lim="800000"/>
            <a:headEnd/>
            <a:tailEnd/>
          </a:ln>
        </p:spPr>
      </p:pic>
      <p:pic>
        <p:nvPicPr>
          <p:cNvPr id="30" name="Picture 6"/>
          <p:cNvPicPr>
            <a:picLocks noChangeAspect="1" noChangeArrowheads="1"/>
          </p:cNvPicPr>
          <p:nvPr/>
        </p:nvPicPr>
        <p:blipFill>
          <a:blip r:embed="rId5"/>
          <a:stretch>
            <a:fillRect/>
          </a:stretch>
        </p:blipFill>
        <p:spPr bwMode="auto">
          <a:xfrm>
            <a:off x="1011388" y="1056253"/>
            <a:ext cx="7059222" cy="4720855"/>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76000">
              <a:srgbClr val="E6DCAC"/>
            </a:gs>
            <a:gs pos="76000">
              <a:srgbClr val="E6DCAC"/>
            </a:gs>
            <a:gs pos="12000">
              <a:srgbClr val="E6D78A"/>
            </a:gs>
            <a:gs pos="30000">
              <a:srgbClr val="C7AC4C"/>
            </a:gs>
            <a:gs pos="45000">
              <a:srgbClr val="E6D78A"/>
            </a:gs>
            <a:gs pos="77000">
              <a:srgbClr val="C7AC4C"/>
            </a:gs>
            <a:gs pos="100000">
              <a:srgbClr val="E6DCAC"/>
            </a:gs>
          </a:gsLst>
          <a:path path="circle">
            <a:fillToRect l="100000" t="100000"/>
          </a:path>
        </a:gradFill>
        <a:effectLst/>
      </p:bgPr>
    </p:bg>
    <p:spTree>
      <p:nvGrpSpPr>
        <p:cNvPr id="1" name=""/>
        <p:cNvGrpSpPr/>
        <p:nvPr/>
      </p:nvGrpSpPr>
      <p:grpSpPr>
        <a:xfrm>
          <a:off x="0" y="0"/>
          <a:ext cx="0" cy="0"/>
          <a:chOff x="0" y="0"/>
          <a:chExt cx="0" cy="0"/>
        </a:xfrm>
      </p:grpSpPr>
      <p:pic>
        <p:nvPicPr>
          <p:cNvPr id="9" name="Picture 3" descr="face1"/>
          <p:cNvPicPr>
            <a:picLocks noChangeAspect="1" noChangeArrowheads="1"/>
          </p:cNvPicPr>
          <p:nvPr/>
        </p:nvPicPr>
        <p:blipFill>
          <a:blip r:embed="rId3"/>
          <a:stretch>
            <a:fillRect/>
          </a:stretch>
        </p:blipFill>
        <p:spPr bwMode="auto">
          <a:xfrm>
            <a:off x="1020726" y="1513682"/>
            <a:ext cx="7060018" cy="3817639"/>
          </a:xfrm>
          <a:prstGeom prst="rect">
            <a:avLst/>
          </a:prstGeom>
          <a:noFill/>
          <a:ln w="9525">
            <a:noFill/>
            <a:miter lim="800000"/>
            <a:headEnd/>
            <a:tailEnd/>
          </a:ln>
        </p:spPr>
      </p:pic>
      <p:pic>
        <p:nvPicPr>
          <p:cNvPr id="20" name="Picture 2" descr="face21"/>
          <p:cNvPicPr>
            <a:picLocks noChangeArrowheads="1"/>
          </p:cNvPicPr>
          <p:nvPr/>
        </p:nvPicPr>
        <p:blipFill>
          <a:blip r:embed="rId4"/>
          <a:stretch>
            <a:fillRect/>
          </a:stretch>
        </p:blipFill>
        <p:spPr bwMode="auto">
          <a:xfrm>
            <a:off x="1019756" y="1240555"/>
            <a:ext cx="7053666" cy="4298328"/>
          </a:xfrm>
          <a:prstGeom prst="rect">
            <a:avLst/>
          </a:prstGeom>
          <a:noFill/>
          <a:ln w="9525">
            <a:noFill/>
            <a:miter lim="800000"/>
            <a:headEnd/>
            <a:tailEnd/>
          </a:ln>
        </p:spPr>
      </p:pic>
      <p:pic>
        <p:nvPicPr>
          <p:cNvPr id="30" name="Picture 6"/>
          <p:cNvPicPr>
            <a:picLocks noChangeAspect="1" noChangeArrowheads="1"/>
          </p:cNvPicPr>
          <p:nvPr/>
        </p:nvPicPr>
        <p:blipFill>
          <a:blip r:embed="rId5"/>
          <a:stretch>
            <a:fillRect/>
          </a:stretch>
        </p:blipFill>
        <p:spPr bwMode="auto">
          <a:xfrm>
            <a:off x="1019047" y="977524"/>
            <a:ext cx="7057597" cy="4877584"/>
          </a:xfrm>
          <a:prstGeom prst="rect">
            <a:avLst/>
          </a:prstGeom>
          <a:noFill/>
          <a:ln w="9525">
            <a:noFill/>
            <a:miter lim="800000"/>
            <a:headEnd/>
            <a:tailEnd/>
          </a:ln>
        </p:spPr>
      </p:pic>
      <p:sp>
        <p:nvSpPr>
          <p:cNvPr id="3" name="Rectangle 2"/>
          <p:cNvSpPr/>
          <p:nvPr/>
        </p:nvSpPr>
        <p:spPr>
          <a:xfrm>
            <a:off x="-138958" y="6023164"/>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7" name="Rectangle 6"/>
          <p:cNvSpPr/>
          <p:nvPr/>
        </p:nvSpPr>
        <p:spPr>
          <a:xfrm>
            <a:off x="-104283" y="740831"/>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0" name="Rectangle 9"/>
          <p:cNvSpPr/>
          <p:nvPr/>
        </p:nvSpPr>
        <p:spPr>
          <a:xfrm rot="16200000">
            <a:off x="4529161" y="3543300"/>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 name="Rectangle 2"/>
          <p:cNvSpPr/>
          <p:nvPr/>
        </p:nvSpPr>
        <p:spPr>
          <a:xfrm>
            <a:off x="-138958" y="6023164"/>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 name="Rectangle 6"/>
          <p:cNvSpPr/>
          <p:nvPr/>
        </p:nvSpPr>
        <p:spPr>
          <a:xfrm>
            <a:off x="-104283" y="740831"/>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8"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9" name="Rectangle 9"/>
          <p:cNvSpPr/>
          <p:nvPr/>
        </p:nvSpPr>
        <p:spPr>
          <a:xfrm rot="16200000">
            <a:off x="4529161" y="3543300"/>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1" name="Rectangle 2"/>
          <p:cNvSpPr/>
          <p:nvPr/>
        </p:nvSpPr>
        <p:spPr>
          <a:xfrm>
            <a:off x="-143746" y="6032689"/>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2" name="Rectangle 6"/>
          <p:cNvSpPr/>
          <p:nvPr/>
        </p:nvSpPr>
        <p:spPr>
          <a:xfrm>
            <a:off x="-109071" y="750356"/>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3" name="Rectangle 7"/>
          <p:cNvSpPr/>
          <p:nvPr/>
        </p:nvSpPr>
        <p:spPr>
          <a:xfrm rot="16200000">
            <a:off x="-2547988" y="3552826"/>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4" name="Rectangle 9"/>
          <p:cNvSpPr/>
          <p:nvPr/>
        </p:nvSpPr>
        <p:spPr>
          <a:xfrm rot="16200000">
            <a:off x="4524373" y="3552825"/>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1" name="Rectangle 2"/>
          <p:cNvSpPr/>
          <p:nvPr/>
        </p:nvSpPr>
        <p:spPr>
          <a:xfrm>
            <a:off x="-33" y="6029325"/>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 name="Rectangle 6"/>
          <p:cNvSpPr/>
          <p:nvPr/>
        </p:nvSpPr>
        <p:spPr>
          <a:xfrm>
            <a:off x="-34" y="728663"/>
            <a:ext cx="9418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3" name="Rectangle 7"/>
          <p:cNvSpPr/>
          <p:nvPr/>
        </p:nvSpPr>
        <p:spPr>
          <a:xfrm rot="16200000">
            <a:off x="-2543200" y="3543301"/>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4" name="Rectangle 9"/>
          <p:cNvSpPr/>
          <p:nvPr/>
        </p:nvSpPr>
        <p:spPr>
          <a:xfrm rot="16200000">
            <a:off x="4510085" y="3538553"/>
            <a:ext cx="7132320" cy="45719"/>
          </a:xfrm>
          <a:prstGeom prst="rect">
            <a:avLst/>
          </a:prstGeom>
          <a:gradFill>
            <a:gsLst>
              <a:gs pos="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ln/>
          <a:effectLst>
            <a:outerShdw blurRad="40000" dist="23000" dir="96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2000"/>
                                        <p:tgtEl>
                                          <p:spTgt spid="24"/>
                                        </p:tgtEl>
                                        <p:attrNameLst>
                                          <p:attrName>ppt_x</p:attrName>
                                        </p:attrNameLst>
                                      </p:cBhvr>
                                      <p:tavLst>
                                        <p:tav tm="0">
                                          <p:val>
                                            <p:strVal val="ppt_x"/>
                                          </p:val>
                                        </p:tav>
                                        <p:tav tm="100000">
                                          <p:val>
                                            <p:strVal val="0-ppt_w/2"/>
                                          </p:val>
                                        </p:tav>
                                      </p:tavLst>
                                    </p:anim>
                                    <p:anim calcmode="lin" valueType="num">
                                      <p:cBhvr additive="base">
                                        <p:cTn id="7" dur="2000"/>
                                        <p:tgtEl>
                                          <p:spTgt spid="24"/>
                                        </p:tgtEl>
                                        <p:attrNameLst>
                                          <p:attrName>ppt_y</p:attrName>
                                        </p:attrNameLst>
                                      </p:cBhvr>
                                      <p:tavLst>
                                        <p:tav tm="0">
                                          <p:val>
                                            <p:strVal val="ppt_y"/>
                                          </p:val>
                                        </p:tav>
                                        <p:tav tm="100000">
                                          <p:val>
                                            <p:strVal val="ppt_y"/>
                                          </p:val>
                                        </p:tav>
                                      </p:tavLst>
                                    </p:anim>
                                    <p:set>
                                      <p:cBhvr>
                                        <p:cTn id="8" dur="1" fill="hold">
                                          <p:stCondLst>
                                            <p:cond delay="1999"/>
                                          </p:stCondLst>
                                        </p:cTn>
                                        <p:tgtEl>
                                          <p:spTgt spid="24"/>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2000"/>
                                        <p:tgtEl>
                                          <p:spTgt spid="22"/>
                                        </p:tgtEl>
                                        <p:attrNameLst>
                                          <p:attrName>ppt_x</p:attrName>
                                        </p:attrNameLst>
                                      </p:cBhvr>
                                      <p:tavLst>
                                        <p:tav tm="0">
                                          <p:val>
                                            <p:strVal val="ppt_x"/>
                                          </p:val>
                                        </p:tav>
                                        <p:tav tm="100000">
                                          <p:val>
                                            <p:strVal val="ppt_x"/>
                                          </p:val>
                                        </p:tav>
                                      </p:tavLst>
                                    </p:anim>
                                    <p:anim calcmode="lin" valueType="num">
                                      <p:cBhvr additive="base">
                                        <p:cTn id="11" dur="2000"/>
                                        <p:tgtEl>
                                          <p:spTgt spid="22"/>
                                        </p:tgtEl>
                                        <p:attrNameLst>
                                          <p:attrName>ppt_y</p:attrName>
                                        </p:attrNameLst>
                                      </p:cBhvr>
                                      <p:tavLst>
                                        <p:tav tm="0">
                                          <p:val>
                                            <p:strVal val="ppt_y"/>
                                          </p:val>
                                        </p:tav>
                                        <p:tav tm="100000">
                                          <p:val>
                                            <p:strVal val="1+ppt_h/2"/>
                                          </p:val>
                                        </p:tav>
                                      </p:tavLst>
                                    </p:anim>
                                    <p:set>
                                      <p:cBhvr>
                                        <p:cTn id="12" dur="1" fill="hold">
                                          <p:stCondLst>
                                            <p:cond delay="1999"/>
                                          </p:stCondLst>
                                        </p:cTn>
                                        <p:tgtEl>
                                          <p:spTgt spid="22"/>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23"/>
                                        </p:tgtEl>
                                        <p:attrNameLst>
                                          <p:attrName>ppt_x</p:attrName>
                                        </p:attrNameLst>
                                      </p:cBhvr>
                                      <p:tavLst>
                                        <p:tav tm="0">
                                          <p:val>
                                            <p:strVal val="ppt_x"/>
                                          </p:val>
                                        </p:tav>
                                        <p:tav tm="100000">
                                          <p:val>
                                            <p:strVal val="1+ppt_w/2"/>
                                          </p:val>
                                        </p:tav>
                                      </p:tavLst>
                                    </p:anim>
                                    <p:anim calcmode="lin" valueType="num">
                                      <p:cBhvr additive="base">
                                        <p:cTn id="15" dur="2000"/>
                                        <p:tgtEl>
                                          <p:spTgt spid="23"/>
                                        </p:tgtEl>
                                        <p:attrNameLst>
                                          <p:attrName>ppt_y</p:attrName>
                                        </p:attrNameLst>
                                      </p:cBhvr>
                                      <p:tavLst>
                                        <p:tav tm="0">
                                          <p:val>
                                            <p:strVal val="ppt_y"/>
                                          </p:val>
                                        </p:tav>
                                        <p:tav tm="100000">
                                          <p:val>
                                            <p:strVal val="ppt_y"/>
                                          </p:val>
                                        </p:tav>
                                      </p:tavLst>
                                    </p:anim>
                                    <p:set>
                                      <p:cBhvr>
                                        <p:cTn id="16" dur="1" fill="hold">
                                          <p:stCondLst>
                                            <p:cond delay="1999"/>
                                          </p:stCondLst>
                                        </p:cTn>
                                        <p:tgtEl>
                                          <p:spTgt spid="23"/>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2000"/>
                                        <p:tgtEl>
                                          <p:spTgt spid="21"/>
                                        </p:tgtEl>
                                        <p:attrNameLst>
                                          <p:attrName>ppt_x</p:attrName>
                                        </p:attrNameLst>
                                      </p:cBhvr>
                                      <p:tavLst>
                                        <p:tav tm="0">
                                          <p:val>
                                            <p:strVal val="ppt_x"/>
                                          </p:val>
                                        </p:tav>
                                        <p:tav tm="100000">
                                          <p:val>
                                            <p:strVal val="ppt_x"/>
                                          </p:val>
                                        </p:tav>
                                      </p:tavLst>
                                    </p:anim>
                                    <p:anim calcmode="lin" valueType="num">
                                      <p:cBhvr additive="base">
                                        <p:cTn id="19" dur="2000"/>
                                        <p:tgtEl>
                                          <p:spTgt spid="21"/>
                                        </p:tgtEl>
                                        <p:attrNameLst>
                                          <p:attrName>ppt_y</p:attrName>
                                        </p:attrNameLst>
                                      </p:cBhvr>
                                      <p:tavLst>
                                        <p:tav tm="0">
                                          <p:val>
                                            <p:strVal val="ppt_y"/>
                                          </p:val>
                                        </p:tav>
                                        <p:tav tm="100000">
                                          <p:val>
                                            <p:strVal val="0-ppt_h/2"/>
                                          </p:val>
                                        </p:tav>
                                      </p:tavLst>
                                    </p:anim>
                                    <p:set>
                                      <p:cBhvr>
                                        <p:cTn id="20" dur="1" fill="hold">
                                          <p:stCondLst>
                                            <p:cond delay="1999"/>
                                          </p:stCondLst>
                                        </p:cTn>
                                        <p:tgtEl>
                                          <p:spTgt spid="21"/>
                                        </p:tgtEl>
                                        <p:attrNameLst>
                                          <p:attrName>style.visibility</p:attrName>
                                        </p:attrNameLst>
                                      </p:cBhvr>
                                      <p:to>
                                        <p:strVal val="hidden"/>
                                      </p:to>
                                    </p:set>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ppt_x"/>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2000" fill="hold"/>
                                        <p:tgtEl>
                                          <p:spTgt spid="3"/>
                                        </p:tgtEl>
                                        <p:attrNameLst>
                                          <p:attrName>ppt_x</p:attrName>
                                        </p:attrNameLst>
                                      </p:cBhvr>
                                      <p:tavLst>
                                        <p:tav tm="0">
                                          <p:val>
                                            <p:strVal val="#ppt_x"/>
                                          </p:val>
                                        </p:tav>
                                        <p:tav tm="100000">
                                          <p:val>
                                            <p:strVal val="#ppt_x"/>
                                          </p:val>
                                        </p:tav>
                                      </p:tavLst>
                                    </p:anim>
                                    <p:anim calcmode="lin" valueType="num">
                                      <p:cBhvr additive="base">
                                        <p:cTn id="32" dur="2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ppt_y"/>
                                          </p:val>
                                        </p:tav>
                                        <p:tav tm="100000">
                                          <p:val>
                                            <p:strVal val="#ppt_y"/>
                                          </p:val>
                                        </p:tav>
                                      </p:tavLst>
                                    </p:anim>
                                  </p:childTnLst>
                                </p:cTn>
                              </p:par>
                              <p:par>
                                <p:cTn id="37" presetID="4" presetClass="entr" presetSubtype="32" fill="hold" nodeType="withEffect">
                                  <p:stCondLst>
                                    <p:cond delay="1200"/>
                                  </p:stCondLst>
                                  <p:childTnLst>
                                    <p:set>
                                      <p:cBhvr>
                                        <p:cTn id="38" dur="1" fill="hold">
                                          <p:stCondLst>
                                            <p:cond delay="0"/>
                                          </p:stCondLst>
                                        </p:cTn>
                                        <p:tgtEl>
                                          <p:spTgt spid="9"/>
                                        </p:tgtEl>
                                        <p:attrNameLst>
                                          <p:attrName>style.visibility</p:attrName>
                                        </p:attrNameLst>
                                      </p:cBhvr>
                                      <p:to>
                                        <p:strVal val="visible"/>
                                      </p:to>
                                    </p:set>
                                    <p:animEffect transition="in" filter="box(out)">
                                      <p:cBhvr>
                                        <p:cTn id="39" dur="75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xit" presetSubtype="8" fill="hold" nodeType="clickEffect">
                                  <p:stCondLst>
                                    <p:cond delay="0"/>
                                  </p:stCondLst>
                                  <p:childTnLst>
                                    <p:anim calcmode="lin" valueType="num">
                                      <p:cBhvr additive="base">
                                        <p:cTn id="43" dur="2000"/>
                                        <p:tgtEl>
                                          <p:spTgt spid="10"/>
                                        </p:tgtEl>
                                        <p:attrNameLst>
                                          <p:attrName>ppt_x</p:attrName>
                                        </p:attrNameLst>
                                      </p:cBhvr>
                                      <p:tavLst>
                                        <p:tav tm="0">
                                          <p:val>
                                            <p:strVal val="ppt_x"/>
                                          </p:val>
                                        </p:tav>
                                        <p:tav tm="100000">
                                          <p:val>
                                            <p:strVal val="0-ppt_w/2"/>
                                          </p:val>
                                        </p:tav>
                                      </p:tavLst>
                                    </p:anim>
                                    <p:anim calcmode="lin" valueType="num">
                                      <p:cBhvr additive="base">
                                        <p:cTn id="44" dur="2000"/>
                                        <p:tgtEl>
                                          <p:spTgt spid="10"/>
                                        </p:tgtEl>
                                        <p:attrNameLst>
                                          <p:attrName>ppt_y</p:attrName>
                                        </p:attrNameLst>
                                      </p:cBhvr>
                                      <p:tavLst>
                                        <p:tav tm="0">
                                          <p:val>
                                            <p:strVal val="ppt_y"/>
                                          </p:val>
                                        </p:tav>
                                        <p:tav tm="100000">
                                          <p:val>
                                            <p:strVal val="ppt_y"/>
                                          </p:val>
                                        </p:tav>
                                      </p:tavLst>
                                    </p:anim>
                                    <p:set>
                                      <p:cBhvr>
                                        <p:cTn id="45" dur="1" fill="hold">
                                          <p:stCondLst>
                                            <p:cond delay="1999"/>
                                          </p:stCondLst>
                                        </p:cTn>
                                        <p:tgtEl>
                                          <p:spTgt spid="10"/>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ppt_x"/>
                                          </p:val>
                                        </p:tav>
                                      </p:tavLst>
                                    </p:anim>
                                    <p:anim calcmode="lin" valueType="num">
                                      <p:cBhvr additive="base">
                                        <p:cTn id="48" dur="2000"/>
                                        <p:tgtEl>
                                          <p:spTgt spid="7"/>
                                        </p:tgtEl>
                                        <p:attrNameLst>
                                          <p:attrName>ppt_y</p:attrName>
                                        </p:attrNameLst>
                                      </p:cBhvr>
                                      <p:tavLst>
                                        <p:tav tm="0">
                                          <p:val>
                                            <p:strVal val="ppt_y"/>
                                          </p:val>
                                        </p:tav>
                                        <p:tav tm="100000">
                                          <p:val>
                                            <p:strVal val="1+ppt_h/2"/>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2000"/>
                                        <p:tgtEl>
                                          <p:spTgt spid="8"/>
                                        </p:tgtEl>
                                        <p:attrNameLst>
                                          <p:attrName>ppt_x</p:attrName>
                                        </p:attrNameLst>
                                      </p:cBhvr>
                                      <p:tavLst>
                                        <p:tav tm="0">
                                          <p:val>
                                            <p:strVal val="ppt_x"/>
                                          </p:val>
                                        </p:tav>
                                        <p:tav tm="100000">
                                          <p:val>
                                            <p:strVal val="1+ppt_w/2"/>
                                          </p:val>
                                        </p:tav>
                                      </p:tavLst>
                                    </p:anim>
                                    <p:anim calcmode="lin" valueType="num">
                                      <p:cBhvr additive="base">
                                        <p:cTn id="52" dur="2000"/>
                                        <p:tgtEl>
                                          <p:spTgt spid="8"/>
                                        </p:tgtEl>
                                        <p:attrNameLst>
                                          <p:attrName>ppt_y</p:attrName>
                                        </p:attrNameLst>
                                      </p:cBhvr>
                                      <p:tavLst>
                                        <p:tav tm="0">
                                          <p:val>
                                            <p:strVal val="ppt_y"/>
                                          </p:val>
                                        </p:tav>
                                        <p:tav tm="100000">
                                          <p:val>
                                            <p:strVal val="ppt_y"/>
                                          </p:val>
                                        </p:tav>
                                      </p:tavLst>
                                    </p:anim>
                                    <p:set>
                                      <p:cBhvr>
                                        <p:cTn id="53" dur="1" fill="hold">
                                          <p:stCondLst>
                                            <p:cond delay="1999"/>
                                          </p:stCondLst>
                                        </p:cTn>
                                        <p:tgtEl>
                                          <p:spTgt spid="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2000"/>
                                        <p:tgtEl>
                                          <p:spTgt spid="3"/>
                                        </p:tgtEl>
                                        <p:attrNameLst>
                                          <p:attrName>ppt_x</p:attrName>
                                        </p:attrNameLst>
                                      </p:cBhvr>
                                      <p:tavLst>
                                        <p:tav tm="0">
                                          <p:val>
                                            <p:strVal val="ppt_x"/>
                                          </p:val>
                                        </p:tav>
                                        <p:tav tm="100000">
                                          <p:val>
                                            <p:strVal val="ppt_x"/>
                                          </p:val>
                                        </p:tav>
                                      </p:tavLst>
                                    </p:anim>
                                    <p:anim calcmode="lin" valueType="num">
                                      <p:cBhvr additive="base">
                                        <p:cTn id="56" dur="2000"/>
                                        <p:tgtEl>
                                          <p:spTgt spid="3"/>
                                        </p:tgtEl>
                                        <p:attrNameLst>
                                          <p:attrName>ppt_y</p:attrName>
                                        </p:attrNameLst>
                                      </p:cBhvr>
                                      <p:tavLst>
                                        <p:tav tm="0">
                                          <p:val>
                                            <p:strVal val="ppt_y"/>
                                          </p:val>
                                        </p:tav>
                                        <p:tav tm="100000">
                                          <p:val>
                                            <p:strVal val="0-ppt_h/2"/>
                                          </p:val>
                                        </p:tav>
                                      </p:tavLst>
                                    </p:anim>
                                    <p:set>
                                      <p:cBhvr>
                                        <p:cTn id="57" dur="1" fill="hold">
                                          <p:stCondLst>
                                            <p:cond delay="1999"/>
                                          </p:stCondLst>
                                        </p:cTn>
                                        <p:tgtEl>
                                          <p:spTgt spid="3"/>
                                        </p:tgtEl>
                                        <p:attrNameLst>
                                          <p:attrName>style.visibility</p:attrName>
                                        </p:attrNameLst>
                                      </p:cBhvr>
                                      <p:to>
                                        <p:strVal val="hidden"/>
                                      </p:to>
                                    </p:set>
                                  </p:childTnLst>
                                </p:cTn>
                              </p:par>
                              <p:par>
                                <p:cTn id="58" presetID="4" presetClass="exit" presetSubtype="16" fill="hold" nodeType="withEffect">
                                  <p:stCondLst>
                                    <p:cond delay="100"/>
                                  </p:stCondLst>
                                  <p:childTnLst>
                                    <p:animEffect transition="out" filter="box(in)">
                                      <p:cBhvr>
                                        <p:cTn id="59" dur="750"/>
                                        <p:tgtEl>
                                          <p:spTgt spid="9"/>
                                        </p:tgtEl>
                                      </p:cBhvr>
                                    </p:animEffect>
                                    <p:set>
                                      <p:cBhvr>
                                        <p:cTn id="60" dur="1" fill="hold">
                                          <p:stCondLst>
                                            <p:cond delay="749"/>
                                          </p:stCondLst>
                                        </p:cTn>
                                        <p:tgtEl>
                                          <p:spTgt spid="9"/>
                                        </p:tgtEl>
                                        <p:attrNameLst>
                                          <p:attrName>style.visibility</p:attrName>
                                        </p:attrNameLst>
                                      </p:cBhvr>
                                      <p:to>
                                        <p:strVal val="hidden"/>
                                      </p:to>
                                    </p:set>
                                  </p:childTnLst>
                                </p:cTn>
                              </p:par>
                              <p:par>
                                <p:cTn id="61" presetID="2"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2000" fill="hold"/>
                                        <p:tgtEl>
                                          <p:spTgt spid="17"/>
                                        </p:tgtEl>
                                        <p:attrNameLst>
                                          <p:attrName>ppt_x</p:attrName>
                                        </p:attrNameLst>
                                      </p:cBhvr>
                                      <p:tavLst>
                                        <p:tav tm="0">
                                          <p:val>
                                            <p:strVal val="#ppt_x"/>
                                          </p:val>
                                        </p:tav>
                                        <p:tav tm="100000">
                                          <p:val>
                                            <p:strVal val="#ppt_x"/>
                                          </p:val>
                                        </p:tav>
                                      </p:tavLst>
                                    </p:anim>
                                    <p:anim calcmode="lin" valueType="num">
                                      <p:cBhvr additive="base">
                                        <p:cTn id="64" dur="2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0-#ppt_w/2"/>
                                          </p:val>
                                        </p:tav>
                                        <p:tav tm="100000">
                                          <p:val>
                                            <p:strVal val="#ppt_x"/>
                                          </p:val>
                                        </p:tav>
                                      </p:tavLst>
                                    </p:anim>
                                    <p:anim calcmode="lin" valueType="num">
                                      <p:cBhvr additive="base">
                                        <p:cTn id="68" dur="2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2000" fill="hold"/>
                                        <p:tgtEl>
                                          <p:spTgt spid="16"/>
                                        </p:tgtEl>
                                        <p:attrNameLst>
                                          <p:attrName>ppt_x</p:attrName>
                                        </p:attrNameLst>
                                      </p:cBhvr>
                                      <p:tavLst>
                                        <p:tav tm="0">
                                          <p:val>
                                            <p:strVal val="#ppt_x"/>
                                          </p:val>
                                        </p:tav>
                                        <p:tav tm="100000">
                                          <p:val>
                                            <p:strVal val="#ppt_x"/>
                                          </p:val>
                                        </p:tav>
                                      </p:tavLst>
                                    </p:anim>
                                    <p:anim calcmode="lin" valueType="num">
                                      <p:cBhvr additive="base">
                                        <p:cTn id="72" dur="2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000" fill="hold"/>
                                        <p:tgtEl>
                                          <p:spTgt spid="18"/>
                                        </p:tgtEl>
                                        <p:attrNameLst>
                                          <p:attrName>ppt_x</p:attrName>
                                        </p:attrNameLst>
                                      </p:cBhvr>
                                      <p:tavLst>
                                        <p:tav tm="0">
                                          <p:val>
                                            <p:strVal val="1+#ppt_w/2"/>
                                          </p:val>
                                        </p:tav>
                                        <p:tav tm="100000">
                                          <p:val>
                                            <p:strVal val="#ppt_x"/>
                                          </p:val>
                                        </p:tav>
                                      </p:tavLst>
                                    </p:anim>
                                    <p:anim calcmode="lin" valueType="num">
                                      <p:cBhvr additive="base">
                                        <p:cTn id="76" dur="2000" fill="hold"/>
                                        <p:tgtEl>
                                          <p:spTgt spid="18"/>
                                        </p:tgtEl>
                                        <p:attrNameLst>
                                          <p:attrName>ppt_y</p:attrName>
                                        </p:attrNameLst>
                                      </p:cBhvr>
                                      <p:tavLst>
                                        <p:tav tm="0">
                                          <p:val>
                                            <p:strVal val="#ppt_y"/>
                                          </p:val>
                                        </p:tav>
                                        <p:tav tm="100000">
                                          <p:val>
                                            <p:strVal val="#ppt_y"/>
                                          </p:val>
                                        </p:tav>
                                      </p:tavLst>
                                    </p:anim>
                                  </p:childTnLst>
                                </p:cTn>
                              </p:par>
                              <p:par>
                                <p:cTn id="77" presetID="4" presetClass="entr" presetSubtype="32" fill="hold" nodeType="withEffect">
                                  <p:stCondLst>
                                    <p:cond delay="1200"/>
                                  </p:stCondLst>
                                  <p:childTnLst>
                                    <p:set>
                                      <p:cBhvr>
                                        <p:cTn id="78" dur="1" fill="hold">
                                          <p:stCondLst>
                                            <p:cond delay="0"/>
                                          </p:stCondLst>
                                        </p:cTn>
                                        <p:tgtEl>
                                          <p:spTgt spid="20"/>
                                        </p:tgtEl>
                                        <p:attrNameLst>
                                          <p:attrName>style.visibility</p:attrName>
                                        </p:attrNameLst>
                                      </p:cBhvr>
                                      <p:to>
                                        <p:strVal val="visible"/>
                                      </p:to>
                                    </p:set>
                                    <p:animEffect transition="in" filter="box(out)">
                                      <p:cBhvr>
                                        <p:cTn id="79" dur="750"/>
                                        <p:tgtEl>
                                          <p:spTgt spid="20"/>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xit" presetSubtype="8" fill="hold" nodeType="clickEffect">
                                  <p:stCondLst>
                                    <p:cond delay="0"/>
                                  </p:stCondLst>
                                  <p:childTnLst>
                                    <p:anim calcmode="lin" valueType="num">
                                      <p:cBhvr additive="base">
                                        <p:cTn id="83" dur="2000"/>
                                        <p:tgtEl>
                                          <p:spTgt spid="19"/>
                                        </p:tgtEl>
                                        <p:attrNameLst>
                                          <p:attrName>ppt_x</p:attrName>
                                        </p:attrNameLst>
                                      </p:cBhvr>
                                      <p:tavLst>
                                        <p:tav tm="0">
                                          <p:val>
                                            <p:strVal val="ppt_x"/>
                                          </p:val>
                                        </p:tav>
                                        <p:tav tm="100000">
                                          <p:val>
                                            <p:strVal val="0-ppt_w/2"/>
                                          </p:val>
                                        </p:tav>
                                      </p:tavLst>
                                    </p:anim>
                                    <p:anim calcmode="lin" valueType="num">
                                      <p:cBhvr additive="base">
                                        <p:cTn id="84" dur="2000"/>
                                        <p:tgtEl>
                                          <p:spTgt spid="19"/>
                                        </p:tgtEl>
                                        <p:attrNameLst>
                                          <p:attrName>ppt_y</p:attrName>
                                        </p:attrNameLst>
                                      </p:cBhvr>
                                      <p:tavLst>
                                        <p:tav tm="0">
                                          <p:val>
                                            <p:strVal val="ppt_y"/>
                                          </p:val>
                                        </p:tav>
                                        <p:tav tm="100000">
                                          <p:val>
                                            <p:strVal val="ppt_y"/>
                                          </p:val>
                                        </p:tav>
                                      </p:tavLst>
                                    </p:anim>
                                    <p:set>
                                      <p:cBhvr>
                                        <p:cTn id="85" dur="1" fill="hold">
                                          <p:stCondLst>
                                            <p:cond delay="1999"/>
                                          </p:stCondLst>
                                        </p:cTn>
                                        <p:tgtEl>
                                          <p:spTgt spid="19"/>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2000"/>
                                        <p:tgtEl>
                                          <p:spTgt spid="17"/>
                                        </p:tgtEl>
                                        <p:attrNameLst>
                                          <p:attrName>ppt_x</p:attrName>
                                        </p:attrNameLst>
                                      </p:cBhvr>
                                      <p:tavLst>
                                        <p:tav tm="0">
                                          <p:val>
                                            <p:strVal val="ppt_x"/>
                                          </p:val>
                                        </p:tav>
                                        <p:tav tm="100000">
                                          <p:val>
                                            <p:strVal val="ppt_x"/>
                                          </p:val>
                                        </p:tav>
                                      </p:tavLst>
                                    </p:anim>
                                    <p:anim calcmode="lin" valueType="num">
                                      <p:cBhvr additive="base">
                                        <p:cTn id="88" dur="2000"/>
                                        <p:tgtEl>
                                          <p:spTgt spid="17"/>
                                        </p:tgtEl>
                                        <p:attrNameLst>
                                          <p:attrName>ppt_y</p:attrName>
                                        </p:attrNameLst>
                                      </p:cBhvr>
                                      <p:tavLst>
                                        <p:tav tm="0">
                                          <p:val>
                                            <p:strVal val="ppt_y"/>
                                          </p:val>
                                        </p:tav>
                                        <p:tav tm="100000">
                                          <p:val>
                                            <p:strVal val="1+ppt_h/2"/>
                                          </p:val>
                                        </p:tav>
                                      </p:tavLst>
                                    </p:anim>
                                    <p:set>
                                      <p:cBhvr>
                                        <p:cTn id="89" dur="1" fill="hold">
                                          <p:stCondLst>
                                            <p:cond delay="1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2000"/>
                                        <p:tgtEl>
                                          <p:spTgt spid="18"/>
                                        </p:tgtEl>
                                        <p:attrNameLst>
                                          <p:attrName>ppt_x</p:attrName>
                                        </p:attrNameLst>
                                      </p:cBhvr>
                                      <p:tavLst>
                                        <p:tav tm="0">
                                          <p:val>
                                            <p:strVal val="ppt_x"/>
                                          </p:val>
                                        </p:tav>
                                        <p:tav tm="100000">
                                          <p:val>
                                            <p:strVal val="1+ppt_w/2"/>
                                          </p:val>
                                        </p:tav>
                                      </p:tavLst>
                                    </p:anim>
                                    <p:anim calcmode="lin" valueType="num">
                                      <p:cBhvr additive="base">
                                        <p:cTn id="92" dur="2000"/>
                                        <p:tgtEl>
                                          <p:spTgt spid="18"/>
                                        </p:tgtEl>
                                        <p:attrNameLst>
                                          <p:attrName>ppt_y</p:attrName>
                                        </p:attrNameLst>
                                      </p:cBhvr>
                                      <p:tavLst>
                                        <p:tav tm="0">
                                          <p:val>
                                            <p:strVal val="ppt_y"/>
                                          </p:val>
                                        </p:tav>
                                        <p:tav tm="100000">
                                          <p:val>
                                            <p:strVal val="ppt_y"/>
                                          </p:val>
                                        </p:tav>
                                      </p:tavLst>
                                    </p:anim>
                                    <p:set>
                                      <p:cBhvr>
                                        <p:cTn id="93" dur="1" fill="hold">
                                          <p:stCondLst>
                                            <p:cond delay="1999"/>
                                          </p:stCondLst>
                                        </p:cTn>
                                        <p:tgtEl>
                                          <p:spTgt spid="1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000"/>
                                        <p:tgtEl>
                                          <p:spTgt spid="16"/>
                                        </p:tgtEl>
                                        <p:attrNameLst>
                                          <p:attrName>ppt_x</p:attrName>
                                        </p:attrNameLst>
                                      </p:cBhvr>
                                      <p:tavLst>
                                        <p:tav tm="0">
                                          <p:val>
                                            <p:strVal val="ppt_x"/>
                                          </p:val>
                                        </p:tav>
                                        <p:tav tm="100000">
                                          <p:val>
                                            <p:strVal val="ppt_x"/>
                                          </p:val>
                                        </p:tav>
                                      </p:tavLst>
                                    </p:anim>
                                    <p:anim calcmode="lin" valueType="num">
                                      <p:cBhvr additive="base">
                                        <p:cTn id="96" dur="2000"/>
                                        <p:tgtEl>
                                          <p:spTgt spid="16"/>
                                        </p:tgtEl>
                                        <p:attrNameLst>
                                          <p:attrName>ppt_y</p:attrName>
                                        </p:attrNameLst>
                                      </p:cBhvr>
                                      <p:tavLst>
                                        <p:tav tm="0">
                                          <p:val>
                                            <p:strVal val="ppt_y"/>
                                          </p:val>
                                        </p:tav>
                                        <p:tav tm="100000">
                                          <p:val>
                                            <p:strVal val="0-ppt_h/2"/>
                                          </p:val>
                                        </p:tav>
                                      </p:tavLst>
                                    </p:anim>
                                    <p:set>
                                      <p:cBhvr>
                                        <p:cTn id="97" dur="1" fill="hold">
                                          <p:stCondLst>
                                            <p:cond delay="1999"/>
                                          </p:stCondLst>
                                        </p:cTn>
                                        <p:tgtEl>
                                          <p:spTgt spid="16"/>
                                        </p:tgtEl>
                                        <p:attrNameLst>
                                          <p:attrName>style.visibility</p:attrName>
                                        </p:attrNameLst>
                                      </p:cBhvr>
                                      <p:to>
                                        <p:strVal val="hidden"/>
                                      </p:to>
                                    </p:set>
                                  </p:childTnLst>
                                </p:cTn>
                              </p:par>
                              <p:par>
                                <p:cTn id="98" presetID="4" presetClass="exit" presetSubtype="16" fill="hold" nodeType="withEffect">
                                  <p:stCondLst>
                                    <p:cond delay="100"/>
                                  </p:stCondLst>
                                  <p:childTnLst>
                                    <p:animEffect transition="out" filter="box(in)">
                                      <p:cBhvr>
                                        <p:cTn id="99" dur="750"/>
                                        <p:tgtEl>
                                          <p:spTgt spid="20"/>
                                        </p:tgtEl>
                                      </p:cBhvr>
                                    </p:animEffect>
                                    <p:set>
                                      <p:cBhvr>
                                        <p:cTn id="100" dur="1" fill="hold">
                                          <p:stCondLst>
                                            <p:cond delay="749"/>
                                          </p:stCondLst>
                                        </p:cTn>
                                        <p:tgtEl>
                                          <p:spTgt spid="20"/>
                                        </p:tgtEl>
                                        <p:attrNameLst>
                                          <p:attrName>style.visibility</p:attrName>
                                        </p:attrNameLst>
                                      </p:cBhvr>
                                      <p:to>
                                        <p:strVal val="hidden"/>
                                      </p:to>
                                    </p:set>
                                  </p:childTnLst>
                                </p:cTn>
                              </p:par>
                              <p:par>
                                <p:cTn id="101" presetID="2" presetClass="entr" presetSubtype="4"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2000" fill="hold"/>
                                        <p:tgtEl>
                                          <p:spTgt spid="32"/>
                                        </p:tgtEl>
                                        <p:attrNameLst>
                                          <p:attrName>ppt_x</p:attrName>
                                        </p:attrNameLst>
                                      </p:cBhvr>
                                      <p:tavLst>
                                        <p:tav tm="0">
                                          <p:val>
                                            <p:strVal val="#ppt_x"/>
                                          </p:val>
                                        </p:tav>
                                        <p:tav tm="100000">
                                          <p:val>
                                            <p:strVal val="#ppt_x"/>
                                          </p:val>
                                        </p:tav>
                                      </p:tavLst>
                                    </p:anim>
                                    <p:anim calcmode="lin" valueType="num">
                                      <p:cBhvr additive="base">
                                        <p:cTn id="104" dur="2000" fill="hold"/>
                                        <p:tgtEl>
                                          <p:spTgt spid="32"/>
                                        </p:tgtEl>
                                        <p:attrNameLst>
                                          <p:attrName>ppt_y</p:attrName>
                                        </p:attrNameLst>
                                      </p:cBhvr>
                                      <p:tavLst>
                                        <p:tav tm="0">
                                          <p:val>
                                            <p:strVal val="1+#ppt_h/2"/>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 calcmode="lin" valueType="num">
                                      <p:cBhvr additive="base">
                                        <p:cTn id="107" dur="2000" fill="hold"/>
                                        <p:tgtEl>
                                          <p:spTgt spid="34"/>
                                        </p:tgtEl>
                                        <p:attrNameLst>
                                          <p:attrName>ppt_x</p:attrName>
                                        </p:attrNameLst>
                                      </p:cBhvr>
                                      <p:tavLst>
                                        <p:tav tm="0">
                                          <p:val>
                                            <p:strVal val="0-#ppt_w/2"/>
                                          </p:val>
                                        </p:tav>
                                        <p:tav tm="100000">
                                          <p:val>
                                            <p:strVal val="#ppt_x"/>
                                          </p:val>
                                        </p:tav>
                                      </p:tavLst>
                                    </p:anim>
                                    <p:anim calcmode="lin" valueType="num">
                                      <p:cBhvr additive="base">
                                        <p:cTn id="108" dur="2000" fill="hold"/>
                                        <p:tgtEl>
                                          <p:spTgt spid="34"/>
                                        </p:tgtEl>
                                        <p:attrNameLst>
                                          <p:attrName>ppt_y</p:attrName>
                                        </p:attrNameLst>
                                      </p:cBhvr>
                                      <p:tavLst>
                                        <p:tav tm="0">
                                          <p:val>
                                            <p:strVal val="#ppt_y"/>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ppt_x"/>
                                          </p:val>
                                        </p:tav>
                                        <p:tav tm="100000">
                                          <p:val>
                                            <p:strVal val="#ppt_x"/>
                                          </p:val>
                                        </p:tav>
                                      </p:tavLst>
                                    </p:anim>
                                    <p:anim calcmode="lin" valueType="num">
                                      <p:cBhvr additive="base">
                                        <p:cTn id="112" dur="2000" fill="hold"/>
                                        <p:tgtEl>
                                          <p:spTgt spid="31"/>
                                        </p:tgtEl>
                                        <p:attrNameLst>
                                          <p:attrName>ppt_y</p:attrName>
                                        </p:attrNameLst>
                                      </p:cBhvr>
                                      <p:tavLst>
                                        <p:tav tm="0">
                                          <p:val>
                                            <p:strVal val="0-#ppt_h/2"/>
                                          </p:val>
                                        </p:tav>
                                        <p:tav tm="100000">
                                          <p:val>
                                            <p:strVal val="#ppt_y"/>
                                          </p:val>
                                        </p:tav>
                                      </p:tavLst>
                                    </p:anim>
                                  </p:childTnLst>
                                </p:cTn>
                              </p:par>
                              <p:par>
                                <p:cTn id="113" presetID="2" presetClass="entr" presetSubtype="2" fill="hold"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2000" fill="hold"/>
                                        <p:tgtEl>
                                          <p:spTgt spid="33"/>
                                        </p:tgtEl>
                                        <p:attrNameLst>
                                          <p:attrName>ppt_x</p:attrName>
                                        </p:attrNameLst>
                                      </p:cBhvr>
                                      <p:tavLst>
                                        <p:tav tm="0">
                                          <p:val>
                                            <p:strVal val="1+#ppt_w/2"/>
                                          </p:val>
                                        </p:tav>
                                        <p:tav tm="100000">
                                          <p:val>
                                            <p:strVal val="#ppt_x"/>
                                          </p:val>
                                        </p:tav>
                                      </p:tavLst>
                                    </p:anim>
                                    <p:anim calcmode="lin" valueType="num">
                                      <p:cBhvr additive="base">
                                        <p:cTn id="116" dur="2000" fill="hold"/>
                                        <p:tgtEl>
                                          <p:spTgt spid="33"/>
                                        </p:tgtEl>
                                        <p:attrNameLst>
                                          <p:attrName>ppt_y</p:attrName>
                                        </p:attrNameLst>
                                      </p:cBhvr>
                                      <p:tavLst>
                                        <p:tav tm="0">
                                          <p:val>
                                            <p:strVal val="#ppt_y"/>
                                          </p:val>
                                        </p:tav>
                                        <p:tav tm="100000">
                                          <p:val>
                                            <p:strVal val="#ppt_y"/>
                                          </p:val>
                                        </p:tav>
                                      </p:tavLst>
                                    </p:anim>
                                  </p:childTnLst>
                                </p:cTn>
                              </p:par>
                              <p:par>
                                <p:cTn id="117" presetID="4" presetClass="entr" presetSubtype="32" fill="hold" nodeType="withEffect">
                                  <p:stCondLst>
                                    <p:cond delay="1200"/>
                                  </p:stCondLst>
                                  <p:childTnLst>
                                    <p:set>
                                      <p:cBhvr>
                                        <p:cTn id="118" dur="1" fill="hold">
                                          <p:stCondLst>
                                            <p:cond delay="0"/>
                                          </p:stCondLst>
                                        </p:cTn>
                                        <p:tgtEl>
                                          <p:spTgt spid="30"/>
                                        </p:tgtEl>
                                        <p:attrNameLst>
                                          <p:attrName>style.visibility</p:attrName>
                                        </p:attrNameLst>
                                      </p:cBhvr>
                                      <p:to>
                                        <p:strVal val="visible"/>
                                      </p:to>
                                    </p:set>
                                    <p:animEffect transition="in" filter="box(out)">
                                      <p:cBhvr>
                                        <p:cTn id="119" dur="750"/>
                                        <p:tgtEl>
                                          <p:spTgt spid="30"/>
                                        </p:tgtEl>
                                      </p:cBhvr>
                                    </p:animEffect>
                                  </p:childTnLst>
                                </p:cTn>
                              </p:par>
                            </p:childTnLst>
                          </p:cTn>
                        </p:par>
                      </p:childTnLst>
                    </p:cTn>
                  </p:par>
                  <p:par>
                    <p:cTn id="120" fill="hold">
                      <p:stCondLst>
                        <p:cond delay="indefinite"/>
                      </p:stCondLst>
                      <p:childTnLst>
                        <p:par>
                          <p:cTn id="121" fill="hold">
                            <p:stCondLst>
                              <p:cond delay="0"/>
                            </p:stCondLst>
                            <p:childTnLst>
                              <p:par>
                                <p:cTn id="122" presetID="2" presetClass="exit" presetSubtype="8" fill="hold" nodeType="clickEffect">
                                  <p:stCondLst>
                                    <p:cond delay="0"/>
                                  </p:stCondLst>
                                  <p:childTnLst>
                                    <p:anim calcmode="lin" valueType="num">
                                      <p:cBhvr additive="base">
                                        <p:cTn id="123" dur="2000"/>
                                        <p:tgtEl>
                                          <p:spTgt spid="34"/>
                                        </p:tgtEl>
                                        <p:attrNameLst>
                                          <p:attrName>ppt_x</p:attrName>
                                        </p:attrNameLst>
                                      </p:cBhvr>
                                      <p:tavLst>
                                        <p:tav tm="0">
                                          <p:val>
                                            <p:strVal val="ppt_x"/>
                                          </p:val>
                                        </p:tav>
                                        <p:tav tm="100000">
                                          <p:val>
                                            <p:strVal val="0-ppt_w/2"/>
                                          </p:val>
                                        </p:tav>
                                      </p:tavLst>
                                    </p:anim>
                                    <p:anim calcmode="lin" valueType="num">
                                      <p:cBhvr additive="base">
                                        <p:cTn id="124" dur="2000"/>
                                        <p:tgtEl>
                                          <p:spTgt spid="34"/>
                                        </p:tgtEl>
                                        <p:attrNameLst>
                                          <p:attrName>ppt_y</p:attrName>
                                        </p:attrNameLst>
                                      </p:cBhvr>
                                      <p:tavLst>
                                        <p:tav tm="0">
                                          <p:val>
                                            <p:strVal val="ppt_y"/>
                                          </p:val>
                                        </p:tav>
                                        <p:tav tm="100000">
                                          <p:val>
                                            <p:strVal val="ppt_y"/>
                                          </p:val>
                                        </p:tav>
                                      </p:tavLst>
                                    </p:anim>
                                    <p:set>
                                      <p:cBhvr>
                                        <p:cTn id="125" dur="1" fill="hold">
                                          <p:stCondLst>
                                            <p:cond delay="1999"/>
                                          </p:stCondLst>
                                        </p:cTn>
                                        <p:tgtEl>
                                          <p:spTgt spid="34"/>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000"/>
                                        <p:tgtEl>
                                          <p:spTgt spid="32"/>
                                        </p:tgtEl>
                                        <p:attrNameLst>
                                          <p:attrName>ppt_x</p:attrName>
                                        </p:attrNameLst>
                                      </p:cBhvr>
                                      <p:tavLst>
                                        <p:tav tm="0">
                                          <p:val>
                                            <p:strVal val="ppt_x"/>
                                          </p:val>
                                        </p:tav>
                                        <p:tav tm="100000">
                                          <p:val>
                                            <p:strVal val="ppt_x"/>
                                          </p:val>
                                        </p:tav>
                                      </p:tavLst>
                                    </p:anim>
                                    <p:anim calcmode="lin" valueType="num">
                                      <p:cBhvr additive="base">
                                        <p:cTn id="128" dur="2000"/>
                                        <p:tgtEl>
                                          <p:spTgt spid="32"/>
                                        </p:tgtEl>
                                        <p:attrNameLst>
                                          <p:attrName>ppt_y</p:attrName>
                                        </p:attrNameLst>
                                      </p:cBhvr>
                                      <p:tavLst>
                                        <p:tav tm="0">
                                          <p:val>
                                            <p:strVal val="ppt_y"/>
                                          </p:val>
                                        </p:tav>
                                        <p:tav tm="100000">
                                          <p:val>
                                            <p:strVal val="1+ppt_h/2"/>
                                          </p:val>
                                        </p:tav>
                                      </p:tavLst>
                                    </p:anim>
                                    <p:set>
                                      <p:cBhvr>
                                        <p:cTn id="129" dur="1" fill="hold">
                                          <p:stCondLst>
                                            <p:cond delay="1999"/>
                                          </p:stCondLst>
                                        </p:cTn>
                                        <p:tgtEl>
                                          <p:spTgt spid="3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2000"/>
                                        <p:tgtEl>
                                          <p:spTgt spid="33"/>
                                        </p:tgtEl>
                                        <p:attrNameLst>
                                          <p:attrName>ppt_x</p:attrName>
                                        </p:attrNameLst>
                                      </p:cBhvr>
                                      <p:tavLst>
                                        <p:tav tm="0">
                                          <p:val>
                                            <p:strVal val="ppt_x"/>
                                          </p:val>
                                        </p:tav>
                                        <p:tav tm="100000">
                                          <p:val>
                                            <p:strVal val="1+ppt_w/2"/>
                                          </p:val>
                                        </p:tav>
                                      </p:tavLst>
                                    </p:anim>
                                    <p:anim calcmode="lin" valueType="num">
                                      <p:cBhvr additive="base">
                                        <p:cTn id="132" dur="2000"/>
                                        <p:tgtEl>
                                          <p:spTgt spid="33"/>
                                        </p:tgtEl>
                                        <p:attrNameLst>
                                          <p:attrName>ppt_y</p:attrName>
                                        </p:attrNameLst>
                                      </p:cBhvr>
                                      <p:tavLst>
                                        <p:tav tm="0">
                                          <p:val>
                                            <p:strVal val="ppt_y"/>
                                          </p:val>
                                        </p:tav>
                                        <p:tav tm="100000">
                                          <p:val>
                                            <p:strVal val="ppt_y"/>
                                          </p:val>
                                        </p:tav>
                                      </p:tavLst>
                                    </p:anim>
                                    <p:set>
                                      <p:cBhvr>
                                        <p:cTn id="133" dur="1" fill="hold">
                                          <p:stCondLst>
                                            <p:cond delay="1999"/>
                                          </p:stCondLst>
                                        </p:cTn>
                                        <p:tgtEl>
                                          <p:spTgt spid="33"/>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2000"/>
                                        <p:tgtEl>
                                          <p:spTgt spid="31"/>
                                        </p:tgtEl>
                                        <p:attrNameLst>
                                          <p:attrName>ppt_x</p:attrName>
                                        </p:attrNameLst>
                                      </p:cBhvr>
                                      <p:tavLst>
                                        <p:tav tm="0">
                                          <p:val>
                                            <p:strVal val="ppt_x"/>
                                          </p:val>
                                        </p:tav>
                                        <p:tav tm="100000">
                                          <p:val>
                                            <p:strVal val="ppt_x"/>
                                          </p:val>
                                        </p:tav>
                                      </p:tavLst>
                                    </p:anim>
                                    <p:anim calcmode="lin" valueType="num">
                                      <p:cBhvr additive="base">
                                        <p:cTn id="136" dur="2000"/>
                                        <p:tgtEl>
                                          <p:spTgt spid="31"/>
                                        </p:tgtEl>
                                        <p:attrNameLst>
                                          <p:attrName>ppt_y</p:attrName>
                                        </p:attrNameLst>
                                      </p:cBhvr>
                                      <p:tavLst>
                                        <p:tav tm="0">
                                          <p:val>
                                            <p:strVal val="ppt_y"/>
                                          </p:val>
                                        </p:tav>
                                        <p:tav tm="100000">
                                          <p:val>
                                            <p:strVal val="0-ppt_h/2"/>
                                          </p:val>
                                        </p:tav>
                                      </p:tavLst>
                                    </p:anim>
                                    <p:set>
                                      <p:cBhvr>
                                        <p:cTn id="137" dur="1" fill="hold">
                                          <p:stCondLst>
                                            <p:cond delay="1999"/>
                                          </p:stCondLst>
                                        </p:cTn>
                                        <p:tgtEl>
                                          <p:spTgt spid="31"/>
                                        </p:tgtEl>
                                        <p:attrNameLst>
                                          <p:attrName>style.visibility</p:attrName>
                                        </p:attrNameLst>
                                      </p:cBhvr>
                                      <p:to>
                                        <p:strVal val="hidden"/>
                                      </p:to>
                                    </p:set>
                                  </p:childTnLst>
                                </p:cTn>
                              </p:par>
                              <p:par>
                                <p:cTn id="138" presetID="4" presetClass="exit" presetSubtype="16" fill="hold" nodeType="withEffect">
                                  <p:stCondLst>
                                    <p:cond delay="100"/>
                                  </p:stCondLst>
                                  <p:childTnLst>
                                    <p:animEffect transition="out" filter="box(in)">
                                      <p:cBhvr>
                                        <p:cTn id="139" dur="750"/>
                                        <p:tgtEl>
                                          <p:spTgt spid="30"/>
                                        </p:tgtEl>
                                      </p:cBhvr>
                                    </p:animEffect>
                                    <p:set>
                                      <p:cBhvr>
                                        <p:cTn id="140" dur="1" fill="hold">
                                          <p:stCondLst>
                                            <p:cond delay="74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CuadroTexto"/>
          <p:cNvSpPr txBox="1"/>
          <p:nvPr/>
        </p:nvSpPr>
        <p:spPr>
          <a:xfrm>
            <a:off x="928630" y="3286124"/>
            <a:ext cx="8215370" cy="3108543"/>
          </a:xfrm>
          <a:prstGeom prst="rect">
            <a:avLst/>
          </a:prstGeom>
          <a:noFill/>
        </p:spPr>
        <p:txBody>
          <a:bodyPr wrap="square" rtlCol="0">
            <a:spAutoFit/>
          </a:bodyPr>
          <a:lstStyle/>
          <a:p>
            <a:r>
              <a:rPr lang="es-AR" sz="2800" dirty="0" err="1" smtClean="0">
                <a:solidFill>
                  <a:schemeClr val="bg1"/>
                </a:solidFill>
                <a:latin typeface="always  forever" pitchFamily="2" charset="0"/>
              </a:rPr>
              <a:t>Musica</a:t>
            </a:r>
            <a:r>
              <a:rPr lang="es-AR" sz="2800" dirty="0" smtClean="0">
                <a:solidFill>
                  <a:schemeClr val="bg1"/>
                </a:solidFill>
                <a:latin typeface="always  forever" pitchFamily="2" charset="0"/>
              </a:rPr>
              <a:t>:       </a:t>
            </a:r>
            <a:r>
              <a:rPr lang="en-US" sz="2800" dirty="0" smtClean="0">
                <a:solidFill>
                  <a:schemeClr val="bg1"/>
                </a:solidFill>
                <a:latin typeface="always  forever" pitchFamily="2" charset="0"/>
              </a:rPr>
              <a:t>BOBBY SOLO			</a:t>
            </a:r>
            <a:r>
              <a:rPr lang="es-AR" sz="2800" dirty="0" err="1" smtClean="0">
                <a:solidFill>
                  <a:schemeClr val="bg1"/>
                </a:solidFill>
                <a:latin typeface="always  forever" pitchFamily="2" charset="0"/>
              </a:rPr>
              <a:t>Zingara</a:t>
            </a:r>
            <a:endParaRPr lang="es-AR" sz="2800" dirty="0" smtClean="0">
              <a:solidFill>
                <a:schemeClr val="bg1"/>
              </a:solidFill>
              <a:latin typeface="always  forever" pitchFamily="2" charset="0"/>
            </a:endParaRPr>
          </a:p>
          <a:p>
            <a:r>
              <a:rPr lang="es-AR" sz="2800" dirty="0" smtClean="0">
                <a:solidFill>
                  <a:schemeClr val="bg1"/>
                </a:solidFill>
                <a:latin typeface="always  forever" pitchFamily="2" charset="0"/>
              </a:rPr>
              <a:t>          	   SALVATORE ADAMO		Que </a:t>
            </a:r>
            <a:r>
              <a:rPr lang="es-AR" sz="2800" dirty="0" err="1" smtClean="0">
                <a:solidFill>
                  <a:schemeClr val="bg1"/>
                </a:solidFill>
                <a:latin typeface="always  forever" pitchFamily="2" charset="0"/>
              </a:rPr>
              <a:t>sera</a:t>
            </a:r>
            <a:endParaRPr lang="es-AR" sz="2800" dirty="0" smtClean="0">
              <a:solidFill>
                <a:schemeClr val="bg1"/>
              </a:solidFill>
              <a:latin typeface="always  forever" pitchFamily="2" charset="0"/>
            </a:endParaRPr>
          </a:p>
          <a:p>
            <a:r>
              <a:rPr lang="es-AR" sz="2800" dirty="0" smtClean="0">
                <a:solidFill>
                  <a:schemeClr val="bg1"/>
                </a:solidFill>
                <a:latin typeface="always  forever" pitchFamily="2" charset="0"/>
              </a:rPr>
              <a:t>	   RAUL PORCHETTO</a:t>
            </a:r>
            <a:r>
              <a:rPr lang="en-US" sz="2800" dirty="0" smtClean="0">
                <a:solidFill>
                  <a:schemeClr val="bg1"/>
                </a:solidFill>
                <a:latin typeface="always  forever" pitchFamily="2" charset="0"/>
              </a:rPr>
              <a:t>		</a:t>
            </a:r>
            <a:r>
              <a:rPr lang="en-US" sz="2800" dirty="0" err="1" smtClean="0">
                <a:solidFill>
                  <a:schemeClr val="bg1"/>
                </a:solidFill>
                <a:latin typeface="always  forever" pitchFamily="2" charset="0"/>
              </a:rPr>
              <a:t>Noche</a:t>
            </a:r>
            <a:r>
              <a:rPr lang="en-US" sz="2800" dirty="0" smtClean="0">
                <a:solidFill>
                  <a:schemeClr val="bg1"/>
                </a:solidFill>
                <a:latin typeface="always  forever" pitchFamily="2" charset="0"/>
              </a:rPr>
              <a:t> y </a:t>
            </a:r>
            <a:r>
              <a:rPr lang="en-US" sz="2800" dirty="0" err="1" smtClean="0">
                <a:solidFill>
                  <a:schemeClr val="bg1"/>
                </a:solidFill>
                <a:latin typeface="always  forever" pitchFamily="2" charset="0"/>
              </a:rPr>
              <a:t>dia</a:t>
            </a:r>
            <a:endParaRPr lang="en-US" sz="2800" dirty="0" smtClean="0">
              <a:solidFill>
                <a:schemeClr val="bg1"/>
              </a:solidFill>
              <a:latin typeface="always  forever" pitchFamily="2" charset="0"/>
            </a:endParaRPr>
          </a:p>
          <a:p>
            <a:r>
              <a:rPr lang="it-IT" sz="2800" dirty="0" smtClean="0">
                <a:solidFill>
                  <a:schemeClr val="bg1"/>
                </a:solidFill>
                <a:latin typeface="always  forever" pitchFamily="2" charset="0"/>
              </a:rPr>
              <a:t>	   SERGIO DALMA			Bailar pegados</a:t>
            </a:r>
          </a:p>
          <a:p>
            <a:r>
              <a:rPr lang="it-IT" sz="2800" dirty="0" smtClean="0">
                <a:solidFill>
                  <a:schemeClr val="bg1"/>
                </a:solidFill>
                <a:latin typeface="always  forever" pitchFamily="2" charset="0"/>
              </a:rPr>
              <a:t>	   THE CARPENTERS		Please Mr. Postman</a:t>
            </a:r>
          </a:p>
          <a:p>
            <a:r>
              <a:rPr lang="it-IT" sz="2800" dirty="0" smtClean="0">
                <a:solidFill>
                  <a:schemeClr val="bg1"/>
                </a:solidFill>
                <a:latin typeface="always  forever" pitchFamily="2" charset="0"/>
              </a:rPr>
              <a:t>	    </a:t>
            </a:r>
            <a:r>
              <a:rPr lang="es-AR" sz="2800" dirty="0" smtClean="0">
                <a:solidFill>
                  <a:schemeClr val="bg1"/>
                </a:solidFill>
                <a:latin typeface="always  forever" pitchFamily="2" charset="0"/>
              </a:rPr>
              <a:t>RAUL PORCHETTO</a:t>
            </a:r>
            <a:r>
              <a:rPr lang="en-US" sz="2800" dirty="0" smtClean="0">
                <a:solidFill>
                  <a:schemeClr val="bg1"/>
                </a:solidFill>
                <a:latin typeface="always  forever" pitchFamily="2" charset="0"/>
              </a:rPr>
              <a:t>		</a:t>
            </a:r>
            <a:r>
              <a:rPr lang="en-US" sz="2800" dirty="0" err="1" smtClean="0">
                <a:solidFill>
                  <a:schemeClr val="bg1"/>
                </a:solidFill>
                <a:latin typeface="always  forever" pitchFamily="2" charset="0"/>
              </a:rPr>
              <a:t>Bailando</a:t>
            </a:r>
            <a:r>
              <a:rPr lang="en-US" sz="2800" dirty="0" smtClean="0">
                <a:solidFill>
                  <a:schemeClr val="bg1"/>
                </a:solidFill>
                <a:latin typeface="always  forever" pitchFamily="2" charset="0"/>
              </a:rPr>
              <a:t> en la </a:t>
            </a:r>
            <a:r>
              <a:rPr lang="en-US" sz="2800" dirty="0" err="1" smtClean="0">
                <a:solidFill>
                  <a:schemeClr val="bg1"/>
                </a:solidFill>
                <a:latin typeface="always  forever" pitchFamily="2" charset="0"/>
              </a:rPr>
              <a:t>vereda</a:t>
            </a:r>
            <a:endParaRPr lang="en-US" sz="2800" dirty="0" smtClean="0">
              <a:solidFill>
                <a:schemeClr val="bg1"/>
              </a:solidFill>
              <a:latin typeface="always  forever" pitchFamily="2" charset="0"/>
            </a:endParaRPr>
          </a:p>
          <a:p>
            <a:r>
              <a:rPr lang="en-US" sz="2800" dirty="0" smtClean="0">
                <a:solidFill>
                  <a:schemeClr val="bg1"/>
                </a:solidFill>
                <a:latin typeface="always  forever" pitchFamily="2" charset="0"/>
              </a:rPr>
              <a:t>	    THE CURE			Friday I’m in love</a:t>
            </a:r>
            <a:r>
              <a:rPr lang="es-AR" sz="2800" dirty="0" smtClean="0">
                <a:solidFill>
                  <a:schemeClr val="bg1"/>
                </a:solidFill>
                <a:latin typeface="always  forever" pitchFamily="2" charset="0"/>
              </a:rPr>
              <a:t>		</a:t>
            </a:r>
            <a:endParaRPr lang="es-AR" sz="2800" dirty="0">
              <a:solidFill>
                <a:schemeClr val="bg1"/>
              </a:solidFill>
              <a:latin typeface="always  forever" pitchFamily="2" charset="0"/>
            </a:endParaRPr>
          </a:p>
        </p:txBody>
      </p:sp>
      <p:sp>
        <p:nvSpPr>
          <p:cNvPr id="4" name="3 CuadroTexto"/>
          <p:cNvSpPr txBox="1"/>
          <p:nvPr/>
        </p:nvSpPr>
        <p:spPr>
          <a:xfrm>
            <a:off x="3428992" y="571480"/>
            <a:ext cx="2337499" cy="317009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AR" sz="1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Fin</a:t>
            </a:r>
          </a:p>
          <a:p>
            <a:pPr algn="ctr">
              <a:defRPr/>
            </a:pPr>
            <a:r>
              <a:rPr lang="es-AR"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2</a:t>
            </a:r>
            <a:r>
              <a:rPr lang="es-AR"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da</a:t>
            </a:r>
            <a:r>
              <a:rPr lang="es-AR"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rPr>
              <a:t> parte</a:t>
            </a:r>
            <a:endParaRPr lang="es-AR" sz="8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ways  forever" pitchFamily="2" charset="0"/>
              <a:cs typeface="Arial" pitchFamily="34" charset="0"/>
            </a:endParaRPr>
          </a:p>
        </p:txBody>
      </p:sp>
      <p:sp>
        <p:nvSpPr>
          <p:cNvPr id="5" name="4 CuadroTexto"/>
          <p:cNvSpPr txBox="1"/>
          <p:nvPr/>
        </p:nvSpPr>
        <p:spPr>
          <a:xfrm>
            <a:off x="1000100" y="6334780"/>
            <a:ext cx="6429452" cy="523220"/>
          </a:xfrm>
          <a:prstGeom prst="rect">
            <a:avLst/>
          </a:prstGeom>
          <a:noFill/>
        </p:spPr>
        <p:txBody>
          <a:bodyPr wrap="square" rtlCol="0">
            <a:spAutoFit/>
          </a:bodyPr>
          <a:lstStyle/>
          <a:p>
            <a:r>
              <a:rPr lang="es-AR" sz="2800" dirty="0" err="1" smtClean="0">
                <a:solidFill>
                  <a:schemeClr val="bg1"/>
                </a:solidFill>
                <a:latin typeface="always  forever" pitchFamily="2" charset="0"/>
              </a:rPr>
              <a:t>Imagenes</a:t>
            </a:r>
            <a:r>
              <a:rPr lang="es-AR" sz="2800" dirty="0">
                <a:solidFill>
                  <a:schemeClr val="bg1"/>
                </a:solidFill>
                <a:latin typeface="always  forever" pitchFamily="2" charset="0"/>
              </a:rPr>
              <a:t>:  </a:t>
            </a:r>
            <a:r>
              <a:rPr lang="es-AR" sz="2800" dirty="0" smtClean="0">
                <a:solidFill>
                  <a:schemeClr val="bg1"/>
                </a:solidFill>
                <a:latin typeface="always  forever" pitchFamily="2" charset="0"/>
              </a:rPr>
              <a:t> de </a:t>
            </a:r>
            <a:r>
              <a:rPr lang="es-AR" sz="2800" dirty="0">
                <a:solidFill>
                  <a:schemeClr val="bg1"/>
                </a:solidFill>
                <a:latin typeface="always  forever" pitchFamily="2" charset="0"/>
              </a:rPr>
              <a:t>Internet de las </a:t>
            </a:r>
            <a:r>
              <a:rPr lang="es-AR" sz="2800" dirty="0" smtClean="0">
                <a:solidFill>
                  <a:schemeClr val="bg1"/>
                </a:solidFill>
                <a:latin typeface="always  forever" pitchFamily="2" charset="0"/>
              </a:rPr>
              <a:t>paginas </a:t>
            </a:r>
            <a:r>
              <a:rPr lang="es-AR" sz="2800" dirty="0">
                <a:solidFill>
                  <a:schemeClr val="bg1"/>
                </a:solidFill>
                <a:latin typeface="always  forever" pitchFamily="2" charset="0"/>
              </a:rPr>
              <a:t>de los </a:t>
            </a:r>
            <a:r>
              <a:rPr lang="es-AR" sz="2800" dirty="0" smtClean="0">
                <a:solidFill>
                  <a:schemeClr val="bg1"/>
                </a:solidFill>
                <a:latin typeface="always  forever" pitchFamily="2" charset="0"/>
              </a:rPr>
              <a:t>autores de las pinturas</a:t>
            </a:r>
            <a:endParaRPr lang="es-AR" dirty="0">
              <a:solidFill>
                <a:schemeClr val="bg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par>
                          <p:cTn id="10" fill="hold">
                            <p:stCondLst>
                              <p:cond delay="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4">
                                            <p:txEl>
                                              <p:pRg st="1" end="1"/>
                                            </p:txEl>
                                          </p:spTgt>
                                        </p:tgtEl>
                                        <p:attrNameLst>
                                          <p:attrName>style.visibility</p:attrName>
                                        </p:attrNameLst>
                                      </p:cBhvr>
                                      <p:to>
                                        <p:strVal val="visible"/>
                                      </p:to>
                                    </p:set>
                                    <p:anim calcmode="discrete" valueType="clr">
                                      <p:cBhvr override="childStyle">
                                        <p:cTn id="13" dur="80"/>
                                        <p:tgtEl>
                                          <p:spTgt spid="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4">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4">
                                            <p:txEl>
                                              <p:pRg st="1" end="1"/>
                                            </p:txEl>
                                          </p:spTgt>
                                        </p:tgtEl>
                                        <p:attrNameLst>
                                          <p:attrName>fill.type</p:attrName>
                                        </p:attrNameLst>
                                      </p:cBhvr>
                                      <p:to>
                                        <p:strVal val="solid"/>
                                      </p:to>
                                    </p:set>
                                  </p:childTnLst>
                                </p:cTn>
                              </p:par>
                            </p:childTnLst>
                          </p:cTn>
                        </p:par>
                        <p:par>
                          <p:cTn id="16" fill="hold">
                            <p:stCondLst>
                              <p:cond delay="86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3"/>
                                        </p:tgtEl>
                                        <p:attrNameLst>
                                          <p:attrName>style.visibility</p:attrName>
                                        </p:attrNameLst>
                                      </p:cBhvr>
                                      <p:to>
                                        <p:strVal val="visible"/>
                                      </p:to>
                                    </p:set>
                                    <p:anim calcmode="discrete" valueType="clr">
                                      <p:cBhvr override="childStyle">
                                        <p:cTn id="19"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
                                        </p:tgtEl>
                                        <p:attrNameLst>
                                          <p:attrName>fillcolor</p:attrName>
                                        </p:attrNameLst>
                                      </p:cBhvr>
                                      <p:tavLst>
                                        <p:tav tm="0">
                                          <p:val>
                                            <p:clrVal>
                                              <a:schemeClr val="accent2"/>
                                            </p:clrVal>
                                          </p:val>
                                        </p:tav>
                                        <p:tav tm="50000">
                                          <p:val>
                                            <p:clrVal>
                                              <a:schemeClr val="hlink"/>
                                            </p:clrVal>
                                          </p:val>
                                        </p:tav>
                                      </p:tavLst>
                                    </p:anim>
                                    <p:set>
                                      <p:cBhvr>
                                        <p:cTn id="21" dur="80"/>
                                        <p:tgtEl>
                                          <p:spTgt spid="3"/>
                                        </p:tgtEl>
                                        <p:attrNameLst>
                                          <p:attrName>fill.type</p:attrName>
                                        </p:attrNameLst>
                                      </p:cBhvr>
                                      <p:to>
                                        <p:strVal val="solid"/>
                                      </p:to>
                                    </p:set>
                                  </p:childTnLst>
                                </p:cTn>
                              </p:par>
                            </p:childTnLst>
                          </p:cTn>
                        </p:par>
                        <p:par>
                          <p:cTn id="22" fill="hold">
                            <p:stCondLst>
                              <p:cond delay="7780"/>
                            </p:stCondLst>
                            <p:childTnLst>
                              <p:par>
                                <p:cTn id="23" presetID="27" presetClass="entr" presetSubtype="0" fill="hold" grpId="0" nodeType="afterEffect">
                                  <p:stCondLst>
                                    <p:cond delay="0"/>
                                  </p:stCondLst>
                                  <p:iterate type="lt">
                                    <p:tmPct val="50000"/>
                                  </p:iterate>
                                  <p:childTnLst>
                                    <p:set>
                                      <p:cBhvr>
                                        <p:cTn id="24" dur="1" fill="hold">
                                          <p:stCondLst>
                                            <p:cond delay="0"/>
                                          </p:stCondLst>
                                        </p:cTn>
                                        <p:tgtEl>
                                          <p:spTgt spid="5"/>
                                        </p:tgtEl>
                                        <p:attrNameLst>
                                          <p:attrName>style.visibility</p:attrName>
                                        </p:attrNameLst>
                                      </p:cBhvr>
                                      <p:to>
                                        <p:strVal val="visible"/>
                                      </p:to>
                                    </p:set>
                                    <p:anim calcmode="discrete" valueType="clr">
                                      <p:cBhvr override="childStyle">
                                        <p:cTn id="25"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5"/>
                                        </p:tgtEl>
                                        <p:attrNameLst>
                                          <p:attrName>fillcolor</p:attrName>
                                        </p:attrNameLst>
                                      </p:cBhvr>
                                      <p:tavLst>
                                        <p:tav tm="0">
                                          <p:val>
                                            <p:clrVal>
                                              <a:schemeClr val="accent2"/>
                                            </p:clrVal>
                                          </p:val>
                                        </p:tav>
                                        <p:tav tm="50000">
                                          <p:val>
                                            <p:clrVal>
                                              <a:schemeClr val="hlink"/>
                                            </p:clrVal>
                                          </p:val>
                                        </p:tav>
                                      </p:tavLst>
                                    </p:anim>
                                    <p:set>
                                      <p:cBhvr>
                                        <p:cTn id="27"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A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A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A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AR"/>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3282</TotalTime>
  <Words>91425</Words>
  <Application>Microsoft Office PowerPoint</Application>
  <PresentationFormat>Presentación en pantalla (4:3)</PresentationFormat>
  <Paragraphs>4286</Paragraphs>
  <Slides>50</Slides>
  <Notes>47</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50</vt:i4>
      </vt:variant>
    </vt:vector>
  </HeadingPairs>
  <TitlesOfParts>
    <vt:vector size="57" baseType="lpstr">
      <vt:lpstr>Arial</vt:lpstr>
      <vt:lpstr>always  forever</vt:lpstr>
      <vt:lpstr>Georgia</vt:lpstr>
      <vt:lpstr>Calibri</vt:lpstr>
      <vt:lpstr>Berlin Sans FB Demi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Raúl TM</dc:creator>
  <cp:lastModifiedBy>Raúl Tarulla</cp:lastModifiedBy>
  <cp:revision>130</cp:revision>
  <dcterms:created xsi:type="dcterms:W3CDTF">2014-05-07T16:32:44Z</dcterms:created>
  <dcterms:modified xsi:type="dcterms:W3CDTF">2014-05-14T00:15:01Z</dcterms:modified>
</cp:coreProperties>
</file>