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74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5" r:id="rId17"/>
    <p:sldId id="273" r:id="rId18"/>
    <p:sldId id="272" r:id="rId19"/>
    <p:sldId id="259" r:id="rId20"/>
    <p:sldId id="256" r:id="rId2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Beautiful Chinese Music【2】Traditional【Blooming Flowers and Full Moon】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25"/>
    </mc:Choice>
    <mc:Fallback>
      <p:transition spd="slow" advTm="12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09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5681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35"/>
    </mc:Choice>
    <mc:Fallback>
      <p:transition spd="slow" advTm="14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36092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13"/>
    </mc:Choice>
    <mc:Fallback>
      <p:transition spd="slow" advTm="14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9846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66"/>
    </mc:Choice>
    <mc:Fallback>
      <p:transition spd="slow" advTm="14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232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6710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43"/>
    </mc:Choice>
    <mc:Fallback>
      <p:transition spd="slow" advTm="14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73115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84"/>
    </mc:Choice>
    <mc:Fallback>
      <p:transition spd="slow" advTm="14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217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440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31"/>
    </mc:Choice>
    <mc:Fallback>
      <p:transition spd="slow" advTm="14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590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52"/>
    </mc:Choice>
    <mc:Fallback>
      <p:transition spd="slow" advTm="14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684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96"/>
    </mc:Choice>
    <mc:Fallback>
      <p:transition spd="slow" advTm="16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179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43"/>
    </mc:Choice>
    <mc:Fallback>
      <p:transition spd="slow" advTm="13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574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39"/>
    </mc:Choice>
    <mc:Fallback>
      <p:transition spd="slow" advTm="13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3942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3144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25"/>
    </mc:Choice>
    <mc:Fallback>
      <p:transition spd="slow" advTm="13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935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28"/>
    </mc:Choice>
    <mc:Fallback>
      <p:transition spd="slow" advTm="13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2454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250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56"/>
    </mc:Choice>
    <mc:Fallback>
      <p:transition spd="slow" advTm="127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0"/>
            <a:ext cx="912668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164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35"/>
    </mc:Choice>
    <mc:Fallback>
      <p:transition spd="slow" advTm="12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0977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253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56"/>
    </mc:Choice>
    <mc:Fallback>
      <p:transition spd="slow" advTm="13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8596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34"/>
    </mc:Choice>
    <mc:Fallback>
      <p:transition spd="slow" advTm="13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4"/>
            <a:ext cx="9144000" cy="68627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868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09"/>
    </mc:Choice>
    <mc:Fallback>
      <p:transition spd="slow" advTm="122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30473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617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89"/>
    </mc:Choice>
    <mc:Fallback>
      <p:transition spd="slow" advTm="139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20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1021</TotalTime>
  <Words>16</Words>
  <Application>Microsoft Office PowerPoint</Application>
  <PresentationFormat>Presentación en pantalla (4:3)</PresentationFormat>
  <Paragraphs>2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43</cp:revision>
  <cp:lastPrinted>1601-01-01T00:00:00Z</cp:lastPrinted>
  <dcterms:created xsi:type="dcterms:W3CDTF">2015-02-14T17:45:45Z</dcterms:created>
  <dcterms:modified xsi:type="dcterms:W3CDTF">2015-06-30T00:40:34Z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