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3"/>
  </p:notesMasterIdLst>
  <p:sldIdLst>
    <p:sldId id="413" r:id="rId3"/>
    <p:sldId id="414" r:id="rId4"/>
    <p:sldId id="328" r:id="rId5"/>
    <p:sldId id="329" r:id="rId6"/>
    <p:sldId id="331" r:id="rId7"/>
    <p:sldId id="401" r:id="rId8"/>
    <p:sldId id="336" r:id="rId9"/>
    <p:sldId id="338" r:id="rId10"/>
    <p:sldId id="340" r:id="rId11"/>
    <p:sldId id="342" r:id="rId12"/>
    <p:sldId id="358" r:id="rId13"/>
    <p:sldId id="341" r:id="rId14"/>
    <p:sldId id="344" r:id="rId15"/>
    <p:sldId id="346" r:id="rId16"/>
    <p:sldId id="348" r:id="rId17"/>
    <p:sldId id="349" r:id="rId18"/>
    <p:sldId id="351" r:id="rId19"/>
    <p:sldId id="353" r:id="rId20"/>
    <p:sldId id="354" r:id="rId21"/>
    <p:sldId id="360" r:id="rId22"/>
    <p:sldId id="362" r:id="rId23"/>
    <p:sldId id="364" r:id="rId24"/>
    <p:sldId id="365" r:id="rId25"/>
    <p:sldId id="368" r:id="rId26"/>
    <p:sldId id="366" r:id="rId27"/>
    <p:sldId id="370" r:id="rId28"/>
    <p:sldId id="403" r:id="rId29"/>
    <p:sldId id="415" r:id="rId30"/>
    <p:sldId id="369" r:id="rId31"/>
    <p:sldId id="373" r:id="rId32"/>
    <p:sldId id="374" r:id="rId33"/>
    <p:sldId id="404" r:id="rId34"/>
    <p:sldId id="405" r:id="rId35"/>
    <p:sldId id="377" r:id="rId36"/>
    <p:sldId id="378" r:id="rId37"/>
    <p:sldId id="379" r:id="rId38"/>
    <p:sldId id="380" r:id="rId39"/>
    <p:sldId id="382" r:id="rId40"/>
    <p:sldId id="410" r:id="rId41"/>
    <p:sldId id="388" r:id="rId42"/>
    <p:sldId id="384" r:id="rId43"/>
    <p:sldId id="385" r:id="rId44"/>
    <p:sldId id="407" r:id="rId45"/>
    <p:sldId id="390" r:id="rId46"/>
    <p:sldId id="397" r:id="rId47"/>
    <p:sldId id="387" r:id="rId48"/>
    <p:sldId id="386" r:id="rId49"/>
    <p:sldId id="406" r:id="rId50"/>
    <p:sldId id="389" r:id="rId51"/>
    <p:sldId id="392" r:id="rId52"/>
    <p:sldId id="391" r:id="rId53"/>
    <p:sldId id="383" r:id="rId54"/>
    <p:sldId id="394" r:id="rId55"/>
    <p:sldId id="416" r:id="rId56"/>
    <p:sldId id="395" r:id="rId57"/>
    <p:sldId id="411" r:id="rId58"/>
    <p:sldId id="402" r:id="rId59"/>
    <p:sldId id="417" r:id="rId60"/>
    <p:sldId id="412" r:id="rId61"/>
    <p:sldId id="418" r:id="rId62"/>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50000" saltData="/QYM0ZH8o5p2Vd7ak1HoYA==" hashData="Vp4jVvS8LDDw36Aw+ztq+KT+mbs="/>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BA277"/>
    <a:srgbClr val="00FF00"/>
    <a:srgbClr val="009900"/>
    <a:srgbClr val="CC7C40"/>
    <a:srgbClr val="33CC33"/>
    <a:srgbClr val="EB67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286" autoAdjust="0"/>
    <p:restoredTop sz="94660"/>
  </p:normalViewPr>
  <p:slideViewPr>
    <p:cSldViewPr>
      <p:cViewPr>
        <p:scale>
          <a:sx n="60" d="100"/>
          <a:sy n="60" d="100"/>
        </p:scale>
        <p:origin x="960" y="326"/>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627E4C4A-FCB2-4961-A936-11B8C0993D05}" type="datetimeFigureOut">
              <a:rPr lang="es-ES"/>
              <a:pPr/>
              <a:t>21/07/2026</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7B77A61B-F030-41B2-B5FB-FFA5488B64C0}"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8851"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8852" name="3 Marcador de número de diapositiva"/>
          <p:cNvSpPr>
            <a:spLocks noGrp="1"/>
          </p:cNvSpPr>
          <p:nvPr>
            <p:ph type="sldNum" sz="quarter" idx="5"/>
          </p:nvPr>
        </p:nvSpPr>
        <p:spPr bwMode="auto">
          <a:noFill/>
          <a:ln>
            <a:miter lim="800000"/>
            <a:headEnd/>
            <a:tailEnd/>
          </a:ln>
        </p:spPr>
        <p:txBody>
          <a:bodyPr/>
          <a:lstStyle/>
          <a:p>
            <a:fld id="{888825A1-875D-49D4-9196-9FCAF2FF42A5}" type="slidenum">
              <a:rPr lang="es-ES"/>
              <a:pPr/>
              <a:t>44</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48</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987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79876" name="3 Marcador de número de diapositiva"/>
          <p:cNvSpPr>
            <a:spLocks noGrp="1"/>
          </p:cNvSpPr>
          <p:nvPr>
            <p:ph type="sldNum" sz="quarter" idx="5"/>
          </p:nvPr>
        </p:nvSpPr>
        <p:spPr bwMode="auto">
          <a:noFill/>
          <a:ln>
            <a:miter lim="800000"/>
            <a:headEnd/>
            <a:tailEnd/>
          </a:ln>
        </p:spPr>
        <p:txBody>
          <a:bodyPr/>
          <a:lstStyle/>
          <a:p>
            <a:fld id="{523B6AC5-45B5-478F-8778-9A7E9C1FDEDE}" type="slidenum">
              <a:rPr lang="es-ES"/>
              <a:pPr/>
              <a:t>51</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8089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80900" name="3 Marcador de número de diapositiva"/>
          <p:cNvSpPr>
            <a:spLocks noGrp="1"/>
          </p:cNvSpPr>
          <p:nvPr>
            <p:ph type="sldNum" sz="quarter" idx="5"/>
          </p:nvPr>
        </p:nvSpPr>
        <p:spPr bwMode="auto">
          <a:noFill/>
          <a:ln>
            <a:miter lim="800000"/>
            <a:headEnd/>
            <a:tailEnd/>
          </a:ln>
        </p:spPr>
        <p:txBody>
          <a:bodyPr/>
          <a:lstStyle/>
          <a:p>
            <a:fld id="{43370910-8452-4708-B472-5075FA580A7A}" type="slidenum">
              <a:rPr lang="es-ES"/>
              <a:pPr/>
              <a:t>55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B7716A37-709E-4B5E-ACC0-6F8089974AD8}" type="datetimeFigureOut">
              <a:rPr lang="es-ES"/>
              <a:pPr/>
              <a:t>21/07/2026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EFCC6277-DECD-41F1-B7E1-27BA7521FB73}" type="slidenum">
              <a:rPr lang="es-ES"/>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F12C201C-319C-4395-B887-55873AE88EEC}" type="datetimeFigureOut">
              <a:rPr lang="es-ES"/>
              <a:pPr/>
              <a:t>21/07/2026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9716FCA-3A2E-4EE1-AF9B-0EA5793ADF98}" type="slidenum">
              <a:rPr lang="es-ES"/>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06BE63DC-8461-4BCB-A67A-1D41CAC53E7F}" type="datetimeFigureOut">
              <a:rPr lang="es-ES"/>
              <a:pPr/>
              <a:t>21/07/2026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A48E068-70F8-4937-A4E5-78C4A9DB7D57}" type="slidenum">
              <a:rPr lang="es-ES"/>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78B27243-6626-4A9F-B20C-7F46F02CC507}" type="datetimeFigureOut">
              <a:rPr lang="es-ES"/>
              <a:pPr/>
              <a:t>21/07/2026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47868481-43EE-4591-B2C0-41EB51041845}" type="slidenum">
              <a:rPr lang="es-ES"/>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11801ED0-3307-4C76-AF26-421CB9508B6E}" type="datetimeFigureOut">
              <a:rPr lang="es-ES"/>
              <a:pPr/>
              <a:t>21/07/2026</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90D3DF28-DF72-4D91-AA5F-BA7EFC470F77}" type="slidenum">
              <a:rPr lang="es-ES"/>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30BA5835-4718-42BE-B79F-6B601F3562A9}" type="datetimeFigureOut">
              <a:rPr lang="es-ES"/>
              <a:pPr/>
              <a:t>21/07/2026</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0C460904-7679-4A4F-BC51-A6A708111539}" type="slidenum">
              <a:rPr lang="es-ES"/>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526CF54C-5A8F-4F8F-8D1C-88F6213B9BD6}" type="datetimeFigureOut">
              <a:rPr lang="es-ES"/>
              <a:pPr/>
              <a:t>21/07/2026</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8C14B557-2FBE-408E-9339-E79750F0BB18}" type="slidenum">
              <a:rPr lang="es-ES"/>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EDEFB4AD-760D-47AB-BCE2-0F0BE690CA98}" type="datetimeFigureOut">
              <a:rPr lang="es-ES"/>
              <a:pPr/>
              <a:t>21/07/2026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BBC2FD8A-A968-4AE9-A1DC-9529B4B1D8CA}" type="slidenum">
              <a:rPr lang="es-ES"/>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BA0A2FC1-A11B-4181-B613-8D953D96823E}" type="datetimeFigureOut">
              <a:rPr lang="es-ES"/>
              <a:pPr/>
              <a:t>21/07/2026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312B2B36-A2F1-4E2C-99C1-9D60A887C2F7}" type="slidenum">
              <a:rPr lang="es-ES"/>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2A44C70-4A79-4E1D-B790-496E2CEE3EBC}" type="datetimeFigureOut">
              <a:rPr lang="es-ES"/>
              <a:pPr/>
              <a:t>21/07/2026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B08769D8-1046-4D2D-90E0-FA80B3794BE0}" type="slidenum">
              <a:rPr lang="es-ES"/>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1F364F92-2ED2-4EFE-9866-F02840684E2E}" type="datetimeFigureOut">
              <a:rPr lang="es-ES"/>
              <a:pPr/>
              <a:t>21/07/2026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CB8400D-ACC1-40AC-B3C1-47F48BFF3D2D}" type="slidenum">
              <a:rPr lang="es-ES"/>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2723364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9306"/>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1"/>
            <a:ext cx="8229600" cy="377119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6960"/>
            <a:ext cx="2133600" cy="30515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fld id="{4AE01FA5-1226-4263-AC09-E6043D756727}" type="datetimeFigureOut">
              <a:rPr lang="es-ES"/>
              <a:pPr/>
              <a:t>21/07/2026</a:t>
            </a:fld>
            <a:endParaRPr lang="es-ES"/>
          </a:p>
        </p:txBody>
      </p:sp>
      <p:sp>
        <p:nvSpPr>
          <p:cNvPr id="5" name="4 Marcador de pie de página"/>
          <p:cNvSpPr>
            <a:spLocks noGrp="1"/>
          </p:cNvSpPr>
          <p:nvPr>
            <p:ph type="ftr" sz="quarter" idx="3"/>
          </p:nvPr>
        </p:nvSpPr>
        <p:spPr>
          <a:xfrm>
            <a:off x="3124200" y="5296960"/>
            <a:ext cx="2895600" cy="30515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6960"/>
            <a:ext cx="2133600" cy="30515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fld id="{581C75FC-9DD4-4C92-8E0F-5423977EC0DB}"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29241652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2.bin"/><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8.jpeg"/><Relationship Id="rId7" Type="http://schemas.openxmlformats.org/officeDocument/2006/relationships/image" Target="../media/image31.jpeg"/><Relationship Id="rId2"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hyperlink" Target="http://vicentejesusmota.blogspot.com.es/" TargetMode="External"/><Relationship Id="rId4" Type="http://schemas.openxmlformats.org/officeDocument/2006/relationships/image" Target="../media/image29.jpeg"/></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Guernica – Resurgir de las cenizas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3000">
        <p:split orient="vert"/>
      </p:transition>
    </mc:Choice>
    <mc:Fallback>
      <p:transition spd="slow" advTm="13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23" presetClass="entr" presetSubtype="16"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calcmode="lin" valueType="num">
                                      <p:cBhvr>
                                        <p:cTn id="24" dur="2000" fill="hold"/>
                                        <p:tgtEl>
                                          <p:spTgt spid="16390"/>
                                        </p:tgtEl>
                                        <p:attrNameLst>
                                          <p:attrName>ppt_w</p:attrName>
                                        </p:attrNameLst>
                                      </p:cBhvr>
                                      <p:tavLst>
                                        <p:tav tm="0">
                                          <p:val>
                                            <p:fltVal val="0"/>
                                          </p:val>
                                        </p:tav>
                                        <p:tav tm="100000">
                                          <p:val>
                                            <p:strVal val="#ppt_w"/>
                                          </p:val>
                                        </p:tav>
                                      </p:tavLst>
                                    </p:anim>
                                    <p:anim calcmode="lin" valueType="num">
                                      <p:cBhvr>
                                        <p:cTn id="25" dur="2000" fill="hold"/>
                                        <p:tgtEl>
                                          <p:spTgt spid="16390"/>
                                        </p:tgtEl>
                                        <p:attrNameLst>
                                          <p:attrName>ppt_h</p:attrName>
                                        </p:attrNameLst>
                                      </p:cBhvr>
                                      <p:tavLst>
                                        <p:tav tm="0">
                                          <p:val>
                                            <p:fltVal val="0"/>
                                          </p:val>
                                        </p:tav>
                                        <p:tav tm="100000">
                                          <p:val>
                                            <p:strVal val="#ppt_h"/>
                                          </p:val>
                                        </p:tav>
                                      </p:tavLst>
                                    </p:anim>
                                  </p:childTnLst>
                                </p:cTn>
                              </p:par>
                            </p:childTnLst>
                          </p:cTn>
                        </p:par>
                        <p:par>
                          <p:cTn id="26" fill="hold">
                            <p:stCondLst>
                              <p:cond delay="10500"/>
                            </p:stCondLst>
                            <p:childTnLst>
                              <p:par>
                                <p:cTn id="27" presetID="23" presetClass="entr" presetSubtype="16" repeatCount="3000" fill="hold" nodeType="afterEffect">
                                  <p:stCondLst>
                                    <p:cond delay="500"/>
                                  </p:stCondLst>
                                  <p:childTnLst>
                                    <p:set>
                                      <p:cBhvr>
                                        <p:cTn id="28" dur="1" fill="hold">
                                          <p:stCondLst>
                                            <p:cond delay="0"/>
                                          </p:stCondLst>
                                        </p:cTn>
                                        <p:tgtEl>
                                          <p:spTgt spid="16391"/>
                                        </p:tgtEl>
                                        <p:attrNameLst>
                                          <p:attrName>style.visibility</p:attrName>
                                        </p:attrNameLst>
                                      </p:cBhvr>
                                      <p:to>
                                        <p:strVal val="visible"/>
                                      </p:to>
                                    </p:set>
                                    <p:anim calcmode="lin" valueType="num">
                                      <p:cBhvr>
                                        <p:cTn id="29" dur="1000" fill="hold"/>
                                        <p:tgtEl>
                                          <p:spTgt spid="16391"/>
                                        </p:tgtEl>
                                        <p:attrNameLst>
                                          <p:attrName>ppt_w</p:attrName>
                                        </p:attrNameLst>
                                      </p:cBhvr>
                                      <p:tavLst>
                                        <p:tav tm="0">
                                          <p:val>
                                            <p:fltVal val="0"/>
                                          </p:val>
                                        </p:tav>
                                        <p:tav tm="100000">
                                          <p:val>
                                            <p:strVal val="#ppt_w"/>
                                          </p:val>
                                        </p:tav>
                                      </p:tavLst>
                                    </p:anim>
                                    <p:anim calcmode="lin" valueType="num">
                                      <p:cBhvr>
                                        <p:cTn id="30"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13.jpg"/>
          <p:cNvPicPr>
            <a:picLocks noChangeAspect="1"/>
          </p:cNvPicPr>
          <p:nvPr/>
        </p:nvPicPr>
        <p:blipFill>
          <a:blip r:embed="rId2" cstate="print"/>
          <a:stretch>
            <a:fillRect/>
          </a:stretch>
        </p:blipFill>
        <p:spPr>
          <a:xfrm>
            <a:off x="0" y="0"/>
            <a:ext cx="9137382" cy="5715000"/>
          </a:xfrm>
          <a:prstGeom prst="rect">
            <a:avLst/>
          </a:prstGeom>
        </p:spPr>
      </p:pic>
      <p:sp>
        <p:nvSpPr>
          <p:cNvPr id="7" name="6 Rectángulo"/>
          <p:cNvSpPr/>
          <p:nvPr/>
        </p:nvSpPr>
        <p:spPr>
          <a:xfrm>
            <a:off x="0" y="0"/>
            <a:ext cx="9144000" cy="5715000"/>
          </a:xfrm>
          <a:prstGeom prst="rect">
            <a:avLst/>
          </a:pr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357290" y="142856"/>
            <a:ext cx="6286544" cy="642942"/>
          </a:xfrm>
          <a:prstGeom prst="rect">
            <a:avLst/>
          </a:prstGeom>
          <a:noFill/>
        </p:spPr>
        <p:txBody>
          <a:bodyPr wrap="none" lIns="91440" tIns="45720" rIns="91440" bIns="45720">
            <a:prstTxWarp prst="textFadeUp">
              <a:avLst>
                <a:gd name="adj" fmla="val 6442"/>
              </a:avLst>
            </a:prstTxWarp>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es-E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Guernica o </a:t>
            </a:r>
            <a:r>
              <a:rPr lang="es-ES" sz="5400" b="1" cap="none"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Gernika</a:t>
            </a:r>
            <a:r>
              <a:rPr lang="es-E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rPr>
              <a:t> </a:t>
            </a:r>
            <a:endParaRPr lang="es-E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60000" endA="900" endPos="58000" dir="5400000" sy="-100000" algn="bl" rotWithShape="0"/>
              </a:effectLst>
            </a:endParaRPr>
          </a:p>
        </p:txBody>
      </p:sp>
      <p:sp>
        <p:nvSpPr>
          <p:cNvPr id="3" name="2 CuadroTexto"/>
          <p:cNvSpPr txBox="1"/>
          <p:nvPr/>
        </p:nvSpPr>
        <p:spPr>
          <a:xfrm>
            <a:off x="357158" y="928674"/>
            <a:ext cx="8501122"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Aunque la finalidad de esta presentación es la de dar a conocer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Gernika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me gustaría prestar especial atención a su historia. El pasado de cualquier pueblo queda patente en su presente y futuro. Más aun en el caso de la noble y leal villa de Guernica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Gernika-Lumo</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oficialmente). Y es que, por desgracia, el pasado de Guernica ha convertido este núcleo urbano en uno de los espacios vascos más conocidos a nivel internacional.</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57158" y="3500442"/>
            <a:ext cx="8429684"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Este hecho, es consecuencia del atroz bombardeo que sufrió de mano de las fuerzas aéreas alemanas e italianas durante la Guerra Civil española. Un ataque sobre civiles, que estremeció a medio mundo. El cuadro del malagueño Pablo Picasso, el Guernica, recoge este hecho histórico, una obra de arte, en la que el dolor y el sufrimiento del pueblo vasco queda patente en cada pincelada.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75000">
        <p:split orient="vert"/>
      </p:transition>
    </mc:Choice>
    <mc:Fallback>
      <p:transition spd="slow" advTm="7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88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ea7ca13cfc46fafaa308c7ca083afa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ombinar"/>
          <p:cNvSpPr/>
          <p:nvPr/>
        </p:nvSpPr>
        <p:spPr>
          <a:xfrm rot="16200000">
            <a:off x="-571500" y="511527"/>
            <a:ext cx="5715000" cy="4572000"/>
          </a:xfrm>
          <a:prstGeom prst="flowChartMerge">
            <a:avLst/>
          </a:prstGeom>
          <a:solidFill>
            <a:schemeClr val="tx1">
              <a:lumMod val="85000"/>
              <a:alpha val="60000"/>
            </a:schemeClr>
          </a:solidFill>
          <a:ln w="1905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ombinar"/>
          <p:cNvSpPr/>
          <p:nvPr/>
        </p:nvSpPr>
        <p:spPr>
          <a:xfrm rot="5400000">
            <a:off x="4000499" y="571502"/>
            <a:ext cx="5715003" cy="4572000"/>
          </a:xfrm>
          <a:prstGeom prst="flowChartMerge">
            <a:avLst/>
          </a:prstGeom>
          <a:solidFill>
            <a:schemeClr val="tx1">
              <a:lumMod val="85000"/>
              <a:alpha val="60000"/>
            </a:schemeClr>
          </a:solidFill>
          <a:ln w="1905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Combinar"/>
          <p:cNvSpPr/>
          <p:nvPr/>
        </p:nvSpPr>
        <p:spPr>
          <a:xfrm rot="16200000">
            <a:off x="-964406" y="904433"/>
            <a:ext cx="5715000" cy="3786188"/>
          </a:xfrm>
          <a:prstGeom prst="flowChartMerge">
            <a:avLst/>
          </a:prstGeom>
          <a:solidFill>
            <a:schemeClr val="tx1">
              <a:lumMod val="85000"/>
              <a:alpha val="60000"/>
            </a:schemeClr>
          </a:solidFill>
          <a:ln w="1905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Combinar"/>
          <p:cNvSpPr/>
          <p:nvPr/>
        </p:nvSpPr>
        <p:spPr>
          <a:xfrm rot="5400000">
            <a:off x="4357686" y="928689"/>
            <a:ext cx="5715003" cy="3857625"/>
          </a:xfrm>
          <a:prstGeom prst="flowChartMerge">
            <a:avLst/>
          </a:prstGeom>
          <a:solidFill>
            <a:schemeClr val="tx1">
              <a:lumMod val="85000"/>
              <a:alpha val="60000"/>
            </a:schemeClr>
          </a:solidFill>
          <a:ln w="1905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ombinar"/>
          <p:cNvSpPr/>
          <p:nvPr/>
        </p:nvSpPr>
        <p:spPr>
          <a:xfrm rot="16200000">
            <a:off x="-1357310" y="1297339"/>
            <a:ext cx="5715000" cy="3000375"/>
          </a:xfrm>
          <a:prstGeom prst="flowChartMerge">
            <a:avLst/>
          </a:prstGeom>
          <a:solidFill>
            <a:schemeClr val="tx1">
              <a:lumMod val="85000"/>
              <a:alpha val="60000"/>
            </a:schemeClr>
          </a:solidFill>
          <a:ln w="1905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Combinar"/>
          <p:cNvSpPr/>
          <p:nvPr/>
        </p:nvSpPr>
        <p:spPr>
          <a:xfrm rot="5400000">
            <a:off x="4750593" y="1321596"/>
            <a:ext cx="5715003" cy="3071812"/>
          </a:xfrm>
          <a:prstGeom prst="flowChartMerge">
            <a:avLst/>
          </a:prstGeom>
          <a:solidFill>
            <a:schemeClr val="tx1">
              <a:lumMod val="85000"/>
              <a:alpha val="60000"/>
            </a:schemeClr>
          </a:solidFill>
          <a:ln w="1905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Combinar"/>
          <p:cNvSpPr/>
          <p:nvPr/>
        </p:nvSpPr>
        <p:spPr>
          <a:xfrm rot="16200000">
            <a:off x="-1714500" y="1654528"/>
            <a:ext cx="5715000" cy="2286000"/>
          </a:xfrm>
          <a:prstGeom prst="flowChartMerge">
            <a:avLst/>
          </a:prstGeom>
          <a:solidFill>
            <a:schemeClr val="tx1">
              <a:lumMod val="85000"/>
              <a:alpha val="60000"/>
            </a:schemeClr>
          </a:solidFill>
          <a:ln w="1905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ombinar"/>
          <p:cNvSpPr/>
          <p:nvPr/>
        </p:nvSpPr>
        <p:spPr>
          <a:xfrm rot="5400000">
            <a:off x="5072062" y="1643065"/>
            <a:ext cx="5715001" cy="2428875"/>
          </a:xfrm>
          <a:prstGeom prst="flowChartMerge">
            <a:avLst/>
          </a:prstGeom>
          <a:solidFill>
            <a:schemeClr val="tx1">
              <a:lumMod val="85000"/>
              <a:alpha val="60000"/>
            </a:schemeClr>
          </a:solidFill>
          <a:ln w="1905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Combinar"/>
          <p:cNvSpPr/>
          <p:nvPr/>
        </p:nvSpPr>
        <p:spPr>
          <a:xfrm rot="16200000">
            <a:off x="-2071687" y="2011715"/>
            <a:ext cx="5715004" cy="1571625"/>
          </a:xfrm>
          <a:prstGeom prst="flowChartMerge">
            <a:avLst/>
          </a:prstGeom>
          <a:solidFill>
            <a:schemeClr val="tx1">
              <a:lumMod val="85000"/>
              <a:alpha val="60000"/>
            </a:schemeClr>
          </a:solidFill>
          <a:ln w="1905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Combinar"/>
          <p:cNvSpPr/>
          <p:nvPr/>
        </p:nvSpPr>
        <p:spPr>
          <a:xfrm rot="5400000">
            <a:off x="5393531" y="1964534"/>
            <a:ext cx="5715001" cy="1785937"/>
          </a:xfrm>
          <a:prstGeom prst="flowChartMerge">
            <a:avLst/>
          </a:prstGeom>
          <a:solidFill>
            <a:schemeClr val="tx1">
              <a:lumMod val="85000"/>
              <a:alpha val="60000"/>
            </a:schemeClr>
          </a:solidFill>
          <a:ln w="1905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Combinar"/>
          <p:cNvSpPr/>
          <p:nvPr/>
        </p:nvSpPr>
        <p:spPr>
          <a:xfrm rot="16200000">
            <a:off x="-2393157" y="2333185"/>
            <a:ext cx="5715002" cy="928688"/>
          </a:xfrm>
          <a:prstGeom prst="flowChartMerge">
            <a:avLst/>
          </a:prstGeom>
          <a:solidFill>
            <a:schemeClr val="tx1">
              <a:lumMod val="85000"/>
              <a:alpha val="60000"/>
            </a:schemeClr>
          </a:solidFill>
          <a:ln w="1905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Combinar"/>
          <p:cNvSpPr/>
          <p:nvPr/>
        </p:nvSpPr>
        <p:spPr>
          <a:xfrm rot="5400000">
            <a:off x="5714999" y="2286002"/>
            <a:ext cx="5715003" cy="1143000"/>
          </a:xfrm>
          <a:prstGeom prst="flowChartMerge">
            <a:avLst/>
          </a:prstGeom>
          <a:solidFill>
            <a:schemeClr val="tx1">
              <a:lumMod val="85000"/>
              <a:alpha val="60000"/>
            </a:schemeClr>
          </a:solidFill>
          <a:ln w="1905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8" name="17 Combinar"/>
          <p:cNvSpPr/>
          <p:nvPr/>
        </p:nvSpPr>
        <p:spPr>
          <a:xfrm rot="16200000">
            <a:off x="-2607467" y="2607469"/>
            <a:ext cx="5715003" cy="500063"/>
          </a:xfrm>
          <a:prstGeom prst="flowChartMerge">
            <a:avLst/>
          </a:prstGeom>
          <a:solidFill>
            <a:schemeClr val="tx1">
              <a:lumMod val="85000"/>
              <a:alpha val="60000"/>
            </a:schemeClr>
          </a:solidFill>
          <a:ln w="1905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9" name="18 Combinar"/>
          <p:cNvSpPr/>
          <p:nvPr/>
        </p:nvSpPr>
        <p:spPr>
          <a:xfrm rot="5400000">
            <a:off x="6000750" y="2571752"/>
            <a:ext cx="5715002" cy="571500"/>
          </a:xfrm>
          <a:prstGeom prst="flowChartMerge">
            <a:avLst/>
          </a:prstGeom>
          <a:solidFill>
            <a:schemeClr val="tx1">
              <a:lumMod val="85000"/>
              <a:alpha val="60000"/>
            </a:schemeClr>
          </a:solidFill>
          <a:ln w="19050">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20" name="19 CuadroTexto"/>
          <p:cNvSpPr txBox="1"/>
          <p:nvPr/>
        </p:nvSpPr>
        <p:spPr>
          <a:xfrm>
            <a:off x="357158"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Guernica era una villa tranquila de origen medieval (siglo XIV) con unos 5.000 habitantes. Destacaba por ser el corazón espiritual y político del País Vasco. Su núcleo urbano estaba estructurado en torno a cinco calles principales —</a:t>
            </a:r>
            <a:r>
              <a:rPr lang="es-ES" i="1" dirty="0" err="1" smtClean="0">
                <a:effectLst>
                  <a:glow rad="101600">
                    <a:srgbClr val="C00000">
                      <a:alpha val="60000"/>
                    </a:srgbClr>
                  </a:glow>
                  <a:outerShdw blurRad="38100" dist="38100" dir="2700000" algn="tl">
                    <a:srgbClr val="000000">
                      <a:alpha val="43137"/>
                    </a:srgbClr>
                  </a:outerShdw>
                </a:effectLst>
              </a:rPr>
              <a:t>Artekale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Goenkale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Barrenkale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Azokakale</a:t>
            </a:r>
            <a:r>
              <a:rPr lang="es-ES" i="1" dirty="0" smtClean="0">
                <a:effectLst>
                  <a:glow rad="101600">
                    <a:srgbClr val="C00000">
                      <a:alpha val="60000"/>
                    </a:srgbClr>
                  </a:glow>
                  <a:outerShdw blurRad="38100" dist="38100" dir="2700000" algn="tl">
                    <a:srgbClr val="000000">
                      <a:alpha val="43137"/>
                    </a:srgbClr>
                  </a:outerShdw>
                </a:effectLst>
              </a:rPr>
              <a:t> y Santa María.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split orient="vert"/>
        <p:sndAc>
          <p:stSnd loop="1">
            <p:snd r:embed="rId2" name="Variadas.wav"/>
          </p:stSnd>
        </p:sndAc>
      </p:transition>
    </mc:Choice>
    <mc:Fallback>
      <p:transition spd="slow" advTm="35000">
        <p:split orient="vert"/>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3000" fill="hold"/>
                                        <p:tgtEl>
                                          <p:spTgt spid="8"/>
                                        </p:tgtEl>
                                        <p:attrNameLst>
                                          <p:attrName>ppt_x</p:attrName>
                                        </p:attrNameLst>
                                      </p:cBhvr>
                                      <p:tavLst>
                                        <p:tav tm="0">
                                          <p:val>
                                            <p:strVal val="#ppt_x-#ppt_w/2"/>
                                          </p:val>
                                        </p:tav>
                                        <p:tav tm="100000">
                                          <p:val>
                                            <p:strVal val="#ppt_x"/>
                                          </p:val>
                                        </p:tav>
                                      </p:tavLst>
                                    </p:anim>
                                    <p:anim calcmode="lin" valueType="num">
                                      <p:cBhvr>
                                        <p:cTn id="14" dur="3000" fill="hold"/>
                                        <p:tgtEl>
                                          <p:spTgt spid="8"/>
                                        </p:tgtEl>
                                        <p:attrNameLst>
                                          <p:attrName>ppt_y</p:attrName>
                                        </p:attrNameLst>
                                      </p:cBhvr>
                                      <p:tavLst>
                                        <p:tav tm="0">
                                          <p:val>
                                            <p:strVal val="#ppt_y"/>
                                          </p:val>
                                        </p:tav>
                                        <p:tav tm="100000">
                                          <p:val>
                                            <p:strVal val="#ppt_y"/>
                                          </p:val>
                                        </p:tav>
                                      </p:tavLst>
                                    </p:anim>
                                    <p:anim calcmode="lin" valueType="num">
                                      <p:cBhvr>
                                        <p:cTn id="15" dur="3000" fill="hold"/>
                                        <p:tgtEl>
                                          <p:spTgt spid="8"/>
                                        </p:tgtEl>
                                        <p:attrNameLst>
                                          <p:attrName>ppt_w</p:attrName>
                                        </p:attrNameLst>
                                      </p:cBhvr>
                                      <p:tavLst>
                                        <p:tav tm="0">
                                          <p:val>
                                            <p:fltVal val="0"/>
                                          </p:val>
                                        </p:tav>
                                        <p:tav tm="100000">
                                          <p:val>
                                            <p:strVal val="#ppt_w"/>
                                          </p:val>
                                        </p:tav>
                                      </p:tavLst>
                                    </p:anim>
                                    <p:anim calcmode="lin" valueType="num">
                                      <p:cBhvr>
                                        <p:cTn id="16" dur="3000" fill="hold"/>
                                        <p:tgtEl>
                                          <p:spTgt spid="8"/>
                                        </p:tgtEl>
                                        <p:attrNameLst>
                                          <p:attrName>ppt_h</p:attrName>
                                        </p:attrNameLst>
                                      </p:cBhvr>
                                      <p:tavLst>
                                        <p:tav tm="0">
                                          <p:val>
                                            <p:strVal val="#ppt_h"/>
                                          </p:val>
                                        </p:tav>
                                        <p:tav tm="100000">
                                          <p:val>
                                            <p:strVal val="#ppt_h"/>
                                          </p:val>
                                        </p:tav>
                                      </p:tavLst>
                                    </p:anim>
                                  </p:childTnLst>
                                </p:cTn>
                              </p:par>
                              <p:par>
                                <p:cTn id="17" presetID="17" presetClass="entr" presetSubtype="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ppt_w/2"/>
                                          </p:val>
                                        </p:tav>
                                        <p:tav tm="100000">
                                          <p:val>
                                            <p:strVal val="#ppt_x"/>
                                          </p:val>
                                        </p:tav>
                                      </p:tavLst>
                                    </p:anim>
                                    <p:anim calcmode="lin" valueType="num">
                                      <p:cBhvr>
                                        <p:cTn id="20" dur="3000" fill="hold"/>
                                        <p:tgtEl>
                                          <p:spTgt spid="10"/>
                                        </p:tgtEl>
                                        <p:attrNameLst>
                                          <p:attrName>ppt_y</p:attrName>
                                        </p:attrNameLst>
                                      </p:cBhvr>
                                      <p:tavLst>
                                        <p:tav tm="0">
                                          <p:val>
                                            <p:strVal val="#ppt_y"/>
                                          </p:val>
                                        </p:tav>
                                        <p:tav tm="100000">
                                          <p:val>
                                            <p:strVal val="#ppt_y"/>
                                          </p:val>
                                        </p:tav>
                                      </p:tavLst>
                                    </p:anim>
                                    <p:anim calcmode="lin" valueType="num">
                                      <p:cBhvr>
                                        <p:cTn id="21" dur="3000" fill="hold"/>
                                        <p:tgtEl>
                                          <p:spTgt spid="10"/>
                                        </p:tgtEl>
                                        <p:attrNameLst>
                                          <p:attrName>ppt_w</p:attrName>
                                        </p:attrNameLst>
                                      </p:cBhvr>
                                      <p:tavLst>
                                        <p:tav tm="0">
                                          <p:val>
                                            <p:fltVal val="0"/>
                                          </p:val>
                                        </p:tav>
                                        <p:tav tm="100000">
                                          <p:val>
                                            <p:strVal val="#ppt_w"/>
                                          </p:val>
                                        </p:tav>
                                      </p:tavLst>
                                    </p:anim>
                                    <p:anim calcmode="lin" valueType="num">
                                      <p:cBhvr>
                                        <p:cTn id="22" dur="3000" fill="hold"/>
                                        <p:tgtEl>
                                          <p:spTgt spid="10"/>
                                        </p:tgtEl>
                                        <p:attrNameLst>
                                          <p:attrName>ppt_h</p:attrName>
                                        </p:attrNameLst>
                                      </p:cBhvr>
                                      <p:tavLst>
                                        <p:tav tm="0">
                                          <p:val>
                                            <p:strVal val="#ppt_h"/>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3000" fill="hold"/>
                                        <p:tgtEl>
                                          <p:spTgt spid="12"/>
                                        </p:tgtEl>
                                        <p:attrNameLst>
                                          <p:attrName>ppt_x</p:attrName>
                                        </p:attrNameLst>
                                      </p:cBhvr>
                                      <p:tavLst>
                                        <p:tav tm="0">
                                          <p:val>
                                            <p:strVal val="#ppt_x-#ppt_w/2"/>
                                          </p:val>
                                        </p:tav>
                                        <p:tav tm="100000">
                                          <p:val>
                                            <p:strVal val="#ppt_x"/>
                                          </p:val>
                                        </p:tav>
                                      </p:tavLst>
                                    </p:anim>
                                    <p:anim calcmode="lin" valueType="num">
                                      <p:cBhvr>
                                        <p:cTn id="26" dur="3000" fill="hold"/>
                                        <p:tgtEl>
                                          <p:spTgt spid="12"/>
                                        </p:tgtEl>
                                        <p:attrNameLst>
                                          <p:attrName>ppt_y</p:attrName>
                                        </p:attrNameLst>
                                      </p:cBhvr>
                                      <p:tavLst>
                                        <p:tav tm="0">
                                          <p:val>
                                            <p:strVal val="#ppt_y"/>
                                          </p:val>
                                        </p:tav>
                                        <p:tav tm="100000">
                                          <p:val>
                                            <p:strVal val="#ppt_y"/>
                                          </p:val>
                                        </p:tav>
                                      </p:tavLst>
                                    </p:anim>
                                    <p:anim calcmode="lin" valueType="num">
                                      <p:cBhvr>
                                        <p:cTn id="27" dur="3000" fill="hold"/>
                                        <p:tgtEl>
                                          <p:spTgt spid="12"/>
                                        </p:tgtEl>
                                        <p:attrNameLst>
                                          <p:attrName>ppt_w</p:attrName>
                                        </p:attrNameLst>
                                      </p:cBhvr>
                                      <p:tavLst>
                                        <p:tav tm="0">
                                          <p:val>
                                            <p:fltVal val="0"/>
                                          </p:val>
                                        </p:tav>
                                        <p:tav tm="100000">
                                          <p:val>
                                            <p:strVal val="#ppt_w"/>
                                          </p:val>
                                        </p:tav>
                                      </p:tavLst>
                                    </p:anim>
                                    <p:anim calcmode="lin" valueType="num">
                                      <p:cBhvr>
                                        <p:cTn id="28" dur="3000" fill="hold"/>
                                        <p:tgtEl>
                                          <p:spTgt spid="12"/>
                                        </p:tgtEl>
                                        <p:attrNameLst>
                                          <p:attrName>ppt_h</p:attrName>
                                        </p:attrNameLst>
                                      </p:cBhvr>
                                      <p:tavLst>
                                        <p:tav tm="0">
                                          <p:val>
                                            <p:strVal val="#ppt_h"/>
                                          </p:val>
                                        </p:tav>
                                        <p:tav tm="100000">
                                          <p:val>
                                            <p:strVal val="#ppt_h"/>
                                          </p:val>
                                        </p:tav>
                                      </p:tavLst>
                                    </p:anim>
                                  </p:childTnLst>
                                </p:cTn>
                              </p:par>
                              <p:par>
                                <p:cTn id="29" presetID="17"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3000" fill="hold"/>
                                        <p:tgtEl>
                                          <p:spTgt spid="14"/>
                                        </p:tgtEl>
                                        <p:attrNameLst>
                                          <p:attrName>ppt_x</p:attrName>
                                        </p:attrNameLst>
                                      </p:cBhvr>
                                      <p:tavLst>
                                        <p:tav tm="0">
                                          <p:val>
                                            <p:strVal val="#ppt_x-#ppt_w/2"/>
                                          </p:val>
                                        </p:tav>
                                        <p:tav tm="100000">
                                          <p:val>
                                            <p:strVal val="#ppt_x"/>
                                          </p:val>
                                        </p:tav>
                                      </p:tavLst>
                                    </p:anim>
                                    <p:anim calcmode="lin" valueType="num">
                                      <p:cBhvr>
                                        <p:cTn id="32" dur="3000" fill="hold"/>
                                        <p:tgtEl>
                                          <p:spTgt spid="14"/>
                                        </p:tgtEl>
                                        <p:attrNameLst>
                                          <p:attrName>ppt_y</p:attrName>
                                        </p:attrNameLst>
                                      </p:cBhvr>
                                      <p:tavLst>
                                        <p:tav tm="0">
                                          <p:val>
                                            <p:strVal val="#ppt_y"/>
                                          </p:val>
                                        </p:tav>
                                        <p:tav tm="100000">
                                          <p:val>
                                            <p:strVal val="#ppt_y"/>
                                          </p:val>
                                        </p:tav>
                                      </p:tavLst>
                                    </p:anim>
                                    <p:anim calcmode="lin" valueType="num">
                                      <p:cBhvr>
                                        <p:cTn id="33" dur="3000" fill="hold"/>
                                        <p:tgtEl>
                                          <p:spTgt spid="14"/>
                                        </p:tgtEl>
                                        <p:attrNameLst>
                                          <p:attrName>ppt_w</p:attrName>
                                        </p:attrNameLst>
                                      </p:cBhvr>
                                      <p:tavLst>
                                        <p:tav tm="0">
                                          <p:val>
                                            <p:fltVal val="0"/>
                                          </p:val>
                                        </p:tav>
                                        <p:tav tm="100000">
                                          <p:val>
                                            <p:strVal val="#ppt_w"/>
                                          </p:val>
                                        </p:tav>
                                      </p:tavLst>
                                    </p:anim>
                                    <p:anim calcmode="lin" valueType="num">
                                      <p:cBhvr>
                                        <p:cTn id="34" dur="3000" fill="hold"/>
                                        <p:tgtEl>
                                          <p:spTgt spid="14"/>
                                        </p:tgtEl>
                                        <p:attrNameLst>
                                          <p:attrName>ppt_h</p:attrName>
                                        </p:attrNameLst>
                                      </p:cBhvr>
                                      <p:tavLst>
                                        <p:tav tm="0">
                                          <p:val>
                                            <p:strVal val="#ppt_h"/>
                                          </p:val>
                                        </p:tav>
                                        <p:tav tm="100000">
                                          <p:val>
                                            <p:strVal val="#ppt_h"/>
                                          </p:val>
                                        </p:tav>
                                      </p:tavLst>
                                    </p:anim>
                                  </p:childTnLst>
                                </p:cTn>
                              </p:par>
                              <p:par>
                                <p:cTn id="35" presetID="17" presetClass="entr" presetSubtype="8"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3000" fill="hold"/>
                                        <p:tgtEl>
                                          <p:spTgt spid="16"/>
                                        </p:tgtEl>
                                        <p:attrNameLst>
                                          <p:attrName>ppt_x</p:attrName>
                                        </p:attrNameLst>
                                      </p:cBhvr>
                                      <p:tavLst>
                                        <p:tav tm="0">
                                          <p:val>
                                            <p:strVal val="#ppt_x-#ppt_w/2"/>
                                          </p:val>
                                        </p:tav>
                                        <p:tav tm="100000">
                                          <p:val>
                                            <p:strVal val="#ppt_x"/>
                                          </p:val>
                                        </p:tav>
                                      </p:tavLst>
                                    </p:anim>
                                    <p:anim calcmode="lin" valueType="num">
                                      <p:cBhvr>
                                        <p:cTn id="38" dur="3000" fill="hold"/>
                                        <p:tgtEl>
                                          <p:spTgt spid="16"/>
                                        </p:tgtEl>
                                        <p:attrNameLst>
                                          <p:attrName>ppt_y</p:attrName>
                                        </p:attrNameLst>
                                      </p:cBhvr>
                                      <p:tavLst>
                                        <p:tav tm="0">
                                          <p:val>
                                            <p:strVal val="#ppt_y"/>
                                          </p:val>
                                        </p:tav>
                                        <p:tav tm="100000">
                                          <p:val>
                                            <p:strVal val="#ppt_y"/>
                                          </p:val>
                                        </p:tav>
                                      </p:tavLst>
                                    </p:anim>
                                    <p:anim calcmode="lin" valueType="num">
                                      <p:cBhvr>
                                        <p:cTn id="39" dur="3000" fill="hold"/>
                                        <p:tgtEl>
                                          <p:spTgt spid="16"/>
                                        </p:tgtEl>
                                        <p:attrNameLst>
                                          <p:attrName>ppt_w</p:attrName>
                                        </p:attrNameLst>
                                      </p:cBhvr>
                                      <p:tavLst>
                                        <p:tav tm="0">
                                          <p:val>
                                            <p:fltVal val="0"/>
                                          </p:val>
                                        </p:tav>
                                        <p:tav tm="100000">
                                          <p:val>
                                            <p:strVal val="#ppt_w"/>
                                          </p:val>
                                        </p:tav>
                                      </p:tavLst>
                                    </p:anim>
                                    <p:anim calcmode="lin" valueType="num">
                                      <p:cBhvr>
                                        <p:cTn id="40" dur="3000" fill="hold"/>
                                        <p:tgtEl>
                                          <p:spTgt spid="16"/>
                                        </p:tgtEl>
                                        <p:attrNameLst>
                                          <p:attrName>ppt_h</p:attrName>
                                        </p:attrNameLst>
                                      </p:cBhvr>
                                      <p:tavLst>
                                        <p:tav tm="0">
                                          <p:val>
                                            <p:strVal val="#ppt_h"/>
                                          </p:val>
                                        </p:tav>
                                        <p:tav tm="100000">
                                          <p:val>
                                            <p:strVal val="#ppt_h"/>
                                          </p:val>
                                        </p:tav>
                                      </p:tavLst>
                                    </p:anim>
                                  </p:childTnLst>
                                </p:cTn>
                              </p:par>
                              <p:par>
                                <p:cTn id="41" presetID="17" presetClass="entr" presetSubtype="8"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3000" fill="hold"/>
                                        <p:tgtEl>
                                          <p:spTgt spid="18"/>
                                        </p:tgtEl>
                                        <p:attrNameLst>
                                          <p:attrName>ppt_x</p:attrName>
                                        </p:attrNameLst>
                                      </p:cBhvr>
                                      <p:tavLst>
                                        <p:tav tm="0">
                                          <p:val>
                                            <p:strVal val="#ppt_x-#ppt_w/2"/>
                                          </p:val>
                                        </p:tav>
                                        <p:tav tm="100000">
                                          <p:val>
                                            <p:strVal val="#ppt_x"/>
                                          </p:val>
                                        </p:tav>
                                      </p:tavLst>
                                    </p:anim>
                                    <p:anim calcmode="lin" valueType="num">
                                      <p:cBhvr>
                                        <p:cTn id="44" dur="3000" fill="hold"/>
                                        <p:tgtEl>
                                          <p:spTgt spid="18"/>
                                        </p:tgtEl>
                                        <p:attrNameLst>
                                          <p:attrName>ppt_y</p:attrName>
                                        </p:attrNameLst>
                                      </p:cBhvr>
                                      <p:tavLst>
                                        <p:tav tm="0">
                                          <p:val>
                                            <p:strVal val="#ppt_y"/>
                                          </p:val>
                                        </p:tav>
                                        <p:tav tm="100000">
                                          <p:val>
                                            <p:strVal val="#ppt_y"/>
                                          </p:val>
                                        </p:tav>
                                      </p:tavLst>
                                    </p:anim>
                                    <p:anim calcmode="lin" valueType="num">
                                      <p:cBhvr>
                                        <p:cTn id="45" dur="3000" fill="hold"/>
                                        <p:tgtEl>
                                          <p:spTgt spid="18"/>
                                        </p:tgtEl>
                                        <p:attrNameLst>
                                          <p:attrName>ppt_w</p:attrName>
                                        </p:attrNameLst>
                                      </p:cBhvr>
                                      <p:tavLst>
                                        <p:tav tm="0">
                                          <p:val>
                                            <p:fltVal val="0"/>
                                          </p:val>
                                        </p:tav>
                                        <p:tav tm="100000">
                                          <p:val>
                                            <p:strVal val="#ppt_w"/>
                                          </p:val>
                                        </p:tav>
                                      </p:tavLst>
                                    </p:anim>
                                    <p:anim calcmode="lin" valueType="num">
                                      <p:cBhvr>
                                        <p:cTn id="46" dur="3000" fill="hold"/>
                                        <p:tgtEl>
                                          <p:spTgt spid="18"/>
                                        </p:tgtEl>
                                        <p:attrNameLst>
                                          <p:attrName>ppt_h</p:attrName>
                                        </p:attrNameLst>
                                      </p:cBhvr>
                                      <p:tavLst>
                                        <p:tav tm="0">
                                          <p:val>
                                            <p:strVal val="#ppt_h"/>
                                          </p:val>
                                        </p:tav>
                                        <p:tav tm="100000">
                                          <p:val>
                                            <p:strVal val="#ppt_h"/>
                                          </p:val>
                                        </p:tav>
                                      </p:tavLst>
                                    </p:anim>
                                  </p:childTnLst>
                                </p:cTn>
                              </p:par>
                              <p:par>
                                <p:cTn id="47" presetID="17" presetClass="entr" presetSubtype="2"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ppt_x</p:attrName>
                                        </p:attrNameLst>
                                      </p:cBhvr>
                                      <p:tavLst>
                                        <p:tav tm="0">
                                          <p:val>
                                            <p:strVal val="#ppt_x+#ppt_w/2"/>
                                          </p:val>
                                        </p:tav>
                                        <p:tav tm="100000">
                                          <p:val>
                                            <p:strVal val="#ppt_x"/>
                                          </p:val>
                                        </p:tav>
                                      </p:tavLst>
                                    </p:anim>
                                    <p:anim calcmode="lin" valueType="num">
                                      <p:cBhvr>
                                        <p:cTn id="50" dur="3000" fill="hold"/>
                                        <p:tgtEl>
                                          <p:spTgt spid="7"/>
                                        </p:tgtEl>
                                        <p:attrNameLst>
                                          <p:attrName>ppt_y</p:attrName>
                                        </p:attrNameLst>
                                      </p:cBhvr>
                                      <p:tavLst>
                                        <p:tav tm="0">
                                          <p:val>
                                            <p:strVal val="#ppt_y"/>
                                          </p:val>
                                        </p:tav>
                                        <p:tav tm="100000">
                                          <p:val>
                                            <p:strVal val="#ppt_y"/>
                                          </p:val>
                                        </p:tav>
                                      </p:tavLst>
                                    </p:anim>
                                    <p:anim calcmode="lin" valueType="num">
                                      <p:cBhvr>
                                        <p:cTn id="51" dur="3000" fill="hold"/>
                                        <p:tgtEl>
                                          <p:spTgt spid="7"/>
                                        </p:tgtEl>
                                        <p:attrNameLst>
                                          <p:attrName>ppt_w</p:attrName>
                                        </p:attrNameLst>
                                      </p:cBhvr>
                                      <p:tavLst>
                                        <p:tav tm="0">
                                          <p:val>
                                            <p:fltVal val="0"/>
                                          </p:val>
                                        </p:tav>
                                        <p:tav tm="100000">
                                          <p:val>
                                            <p:strVal val="#ppt_w"/>
                                          </p:val>
                                        </p:tav>
                                      </p:tavLst>
                                    </p:anim>
                                    <p:anim calcmode="lin" valueType="num">
                                      <p:cBhvr>
                                        <p:cTn id="52" dur="3000" fill="hold"/>
                                        <p:tgtEl>
                                          <p:spTgt spid="7"/>
                                        </p:tgtEl>
                                        <p:attrNameLst>
                                          <p:attrName>ppt_h</p:attrName>
                                        </p:attrNameLst>
                                      </p:cBhvr>
                                      <p:tavLst>
                                        <p:tav tm="0">
                                          <p:val>
                                            <p:strVal val="#ppt_h"/>
                                          </p:val>
                                        </p:tav>
                                        <p:tav tm="100000">
                                          <p:val>
                                            <p:strVal val="#ppt_h"/>
                                          </p:val>
                                        </p:tav>
                                      </p:tavLst>
                                    </p:anim>
                                  </p:childTnLst>
                                </p:cTn>
                              </p:par>
                              <p:par>
                                <p:cTn id="53" presetID="17" presetClass="entr" presetSubtype="2" fill="hold" grpId="0"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ppt_x</p:attrName>
                                        </p:attrNameLst>
                                      </p:cBhvr>
                                      <p:tavLst>
                                        <p:tav tm="0">
                                          <p:val>
                                            <p:strVal val="#ppt_x+#ppt_w/2"/>
                                          </p:val>
                                        </p:tav>
                                        <p:tav tm="100000">
                                          <p:val>
                                            <p:strVal val="#ppt_x"/>
                                          </p:val>
                                        </p:tav>
                                      </p:tavLst>
                                    </p:anim>
                                    <p:anim calcmode="lin" valueType="num">
                                      <p:cBhvr>
                                        <p:cTn id="56" dur="3000" fill="hold"/>
                                        <p:tgtEl>
                                          <p:spTgt spid="9"/>
                                        </p:tgtEl>
                                        <p:attrNameLst>
                                          <p:attrName>ppt_y</p:attrName>
                                        </p:attrNameLst>
                                      </p:cBhvr>
                                      <p:tavLst>
                                        <p:tav tm="0">
                                          <p:val>
                                            <p:strVal val="#ppt_y"/>
                                          </p:val>
                                        </p:tav>
                                        <p:tav tm="100000">
                                          <p:val>
                                            <p:strVal val="#ppt_y"/>
                                          </p:val>
                                        </p:tav>
                                      </p:tavLst>
                                    </p:anim>
                                    <p:anim calcmode="lin" valueType="num">
                                      <p:cBhvr>
                                        <p:cTn id="57" dur="3000" fill="hold"/>
                                        <p:tgtEl>
                                          <p:spTgt spid="9"/>
                                        </p:tgtEl>
                                        <p:attrNameLst>
                                          <p:attrName>ppt_w</p:attrName>
                                        </p:attrNameLst>
                                      </p:cBhvr>
                                      <p:tavLst>
                                        <p:tav tm="0">
                                          <p:val>
                                            <p:fltVal val="0"/>
                                          </p:val>
                                        </p:tav>
                                        <p:tav tm="100000">
                                          <p:val>
                                            <p:strVal val="#ppt_w"/>
                                          </p:val>
                                        </p:tav>
                                      </p:tavLst>
                                    </p:anim>
                                    <p:anim calcmode="lin" valueType="num">
                                      <p:cBhvr>
                                        <p:cTn id="58" dur="3000" fill="hold"/>
                                        <p:tgtEl>
                                          <p:spTgt spid="9"/>
                                        </p:tgtEl>
                                        <p:attrNameLst>
                                          <p:attrName>ppt_h</p:attrName>
                                        </p:attrNameLst>
                                      </p:cBhvr>
                                      <p:tavLst>
                                        <p:tav tm="0">
                                          <p:val>
                                            <p:strVal val="#ppt_h"/>
                                          </p:val>
                                        </p:tav>
                                        <p:tav tm="100000">
                                          <p:val>
                                            <p:strVal val="#ppt_h"/>
                                          </p:val>
                                        </p:tav>
                                      </p:tavLst>
                                    </p:anim>
                                  </p:childTnLst>
                                </p:cTn>
                              </p:par>
                              <p:par>
                                <p:cTn id="59" presetID="17" presetClass="entr" presetSubtype="2"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3000" fill="hold"/>
                                        <p:tgtEl>
                                          <p:spTgt spid="11"/>
                                        </p:tgtEl>
                                        <p:attrNameLst>
                                          <p:attrName>ppt_x</p:attrName>
                                        </p:attrNameLst>
                                      </p:cBhvr>
                                      <p:tavLst>
                                        <p:tav tm="0">
                                          <p:val>
                                            <p:strVal val="#ppt_x+#ppt_w/2"/>
                                          </p:val>
                                        </p:tav>
                                        <p:tav tm="100000">
                                          <p:val>
                                            <p:strVal val="#ppt_x"/>
                                          </p:val>
                                        </p:tav>
                                      </p:tavLst>
                                    </p:anim>
                                    <p:anim calcmode="lin" valueType="num">
                                      <p:cBhvr>
                                        <p:cTn id="62" dur="3000" fill="hold"/>
                                        <p:tgtEl>
                                          <p:spTgt spid="11"/>
                                        </p:tgtEl>
                                        <p:attrNameLst>
                                          <p:attrName>ppt_y</p:attrName>
                                        </p:attrNameLst>
                                      </p:cBhvr>
                                      <p:tavLst>
                                        <p:tav tm="0">
                                          <p:val>
                                            <p:strVal val="#ppt_y"/>
                                          </p:val>
                                        </p:tav>
                                        <p:tav tm="100000">
                                          <p:val>
                                            <p:strVal val="#ppt_y"/>
                                          </p:val>
                                        </p:tav>
                                      </p:tavLst>
                                    </p:anim>
                                    <p:anim calcmode="lin" valueType="num">
                                      <p:cBhvr>
                                        <p:cTn id="63" dur="3000" fill="hold"/>
                                        <p:tgtEl>
                                          <p:spTgt spid="11"/>
                                        </p:tgtEl>
                                        <p:attrNameLst>
                                          <p:attrName>ppt_w</p:attrName>
                                        </p:attrNameLst>
                                      </p:cBhvr>
                                      <p:tavLst>
                                        <p:tav tm="0">
                                          <p:val>
                                            <p:fltVal val="0"/>
                                          </p:val>
                                        </p:tav>
                                        <p:tav tm="100000">
                                          <p:val>
                                            <p:strVal val="#ppt_w"/>
                                          </p:val>
                                        </p:tav>
                                      </p:tavLst>
                                    </p:anim>
                                    <p:anim calcmode="lin" valueType="num">
                                      <p:cBhvr>
                                        <p:cTn id="64" dur="3000" fill="hold"/>
                                        <p:tgtEl>
                                          <p:spTgt spid="11"/>
                                        </p:tgtEl>
                                        <p:attrNameLst>
                                          <p:attrName>ppt_h</p:attrName>
                                        </p:attrNameLst>
                                      </p:cBhvr>
                                      <p:tavLst>
                                        <p:tav tm="0">
                                          <p:val>
                                            <p:strVal val="#ppt_h"/>
                                          </p:val>
                                        </p:tav>
                                        <p:tav tm="100000">
                                          <p:val>
                                            <p:strVal val="#ppt_h"/>
                                          </p:val>
                                        </p:tav>
                                      </p:tavLst>
                                    </p:anim>
                                  </p:childTnLst>
                                </p:cTn>
                              </p:par>
                              <p:par>
                                <p:cTn id="65" presetID="17" presetClass="entr" presetSubtype="2"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p:cTn id="67" dur="3000" fill="hold"/>
                                        <p:tgtEl>
                                          <p:spTgt spid="13"/>
                                        </p:tgtEl>
                                        <p:attrNameLst>
                                          <p:attrName>ppt_x</p:attrName>
                                        </p:attrNameLst>
                                      </p:cBhvr>
                                      <p:tavLst>
                                        <p:tav tm="0">
                                          <p:val>
                                            <p:strVal val="#ppt_x+#ppt_w/2"/>
                                          </p:val>
                                        </p:tav>
                                        <p:tav tm="100000">
                                          <p:val>
                                            <p:strVal val="#ppt_x"/>
                                          </p:val>
                                        </p:tav>
                                      </p:tavLst>
                                    </p:anim>
                                    <p:anim calcmode="lin" valueType="num">
                                      <p:cBhvr>
                                        <p:cTn id="68" dur="3000" fill="hold"/>
                                        <p:tgtEl>
                                          <p:spTgt spid="13"/>
                                        </p:tgtEl>
                                        <p:attrNameLst>
                                          <p:attrName>ppt_y</p:attrName>
                                        </p:attrNameLst>
                                      </p:cBhvr>
                                      <p:tavLst>
                                        <p:tav tm="0">
                                          <p:val>
                                            <p:strVal val="#ppt_y"/>
                                          </p:val>
                                        </p:tav>
                                        <p:tav tm="100000">
                                          <p:val>
                                            <p:strVal val="#ppt_y"/>
                                          </p:val>
                                        </p:tav>
                                      </p:tavLst>
                                    </p:anim>
                                    <p:anim calcmode="lin" valueType="num">
                                      <p:cBhvr>
                                        <p:cTn id="69" dur="3000" fill="hold"/>
                                        <p:tgtEl>
                                          <p:spTgt spid="13"/>
                                        </p:tgtEl>
                                        <p:attrNameLst>
                                          <p:attrName>ppt_w</p:attrName>
                                        </p:attrNameLst>
                                      </p:cBhvr>
                                      <p:tavLst>
                                        <p:tav tm="0">
                                          <p:val>
                                            <p:fltVal val="0"/>
                                          </p:val>
                                        </p:tav>
                                        <p:tav tm="100000">
                                          <p:val>
                                            <p:strVal val="#ppt_w"/>
                                          </p:val>
                                        </p:tav>
                                      </p:tavLst>
                                    </p:anim>
                                    <p:anim calcmode="lin" valueType="num">
                                      <p:cBhvr>
                                        <p:cTn id="70" dur="3000" fill="hold"/>
                                        <p:tgtEl>
                                          <p:spTgt spid="13"/>
                                        </p:tgtEl>
                                        <p:attrNameLst>
                                          <p:attrName>ppt_h</p:attrName>
                                        </p:attrNameLst>
                                      </p:cBhvr>
                                      <p:tavLst>
                                        <p:tav tm="0">
                                          <p:val>
                                            <p:strVal val="#ppt_h"/>
                                          </p:val>
                                        </p:tav>
                                        <p:tav tm="100000">
                                          <p:val>
                                            <p:strVal val="#ppt_h"/>
                                          </p:val>
                                        </p:tav>
                                      </p:tavLst>
                                    </p:anim>
                                  </p:childTnLst>
                                </p:cTn>
                              </p:par>
                              <p:par>
                                <p:cTn id="71" presetID="17" presetClass="entr" presetSubtype="2"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3000" fill="hold"/>
                                        <p:tgtEl>
                                          <p:spTgt spid="15"/>
                                        </p:tgtEl>
                                        <p:attrNameLst>
                                          <p:attrName>ppt_x</p:attrName>
                                        </p:attrNameLst>
                                      </p:cBhvr>
                                      <p:tavLst>
                                        <p:tav tm="0">
                                          <p:val>
                                            <p:strVal val="#ppt_x+#ppt_w/2"/>
                                          </p:val>
                                        </p:tav>
                                        <p:tav tm="100000">
                                          <p:val>
                                            <p:strVal val="#ppt_x"/>
                                          </p:val>
                                        </p:tav>
                                      </p:tavLst>
                                    </p:anim>
                                    <p:anim calcmode="lin" valueType="num">
                                      <p:cBhvr>
                                        <p:cTn id="74" dur="3000" fill="hold"/>
                                        <p:tgtEl>
                                          <p:spTgt spid="15"/>
                                        </p:tgtEl>
                                        <p:attrNameLst>
                                          <p:attrName>ppt_y</p:attrName>
                                        </p:attrNameLst>
                                      </p:cBhvr>
                                      <p:tavLst>
                                        <p:tav tm="0">
                                          <p:val>
                                            <p:strVal val="#ppt_y"/>
                                          </p:val>
                                        </p:tav>
                                        <p:tav tm="100000">
                                          <p:val>
                                            <p:strVal val="#ppt_y"/>
                                          </p:val>
                                        </p:tav>
                                      </p:tavLst>
                                    </p:anim>
                                    <p:anim calcmode="lin" valueType="num">
                                      <p:cBhvr>
                                        <p:cTn id="75" dur="3000" fill="hold"/>
                                        <p:tgtEl>
                                          <p:spTgt spid="15"/>
                                        </p:tgtEl>
                                        <p:attrNameLst>
                                          <p:attrName>ppt_w</p:attrName>
                                        </p:attrNameLst>
                                      </p:cBhvr>
                                      <p:tavLst>
                                        <p:tav tm="0">
                                          <p:val>
                                            <p:fltVal val="0"/>
                                          </p:val>
                                        </p:tav>
                                        <p:tav tm="100000">
                                          <p:val>
                                            <p:strVal val="#ppt_w"/>
                                          </p:val>
                                        </p:tav>
                                      </p:tavLst>
                                    </p:anim>
                                    <p:anim calcmode="lin" valueType="num">
                                      <p:cBhvr>
                                        <p:cTn id="76" dur="3000" fill="hold"/>
                                        <p:tgtEl>
                                          <p:spTgt spid="15"/>
                                        </p:tgtEl>
                                        <p:attrNameLst>
                                          <p:attrName>ppt_h</p:attrName>
                                        </p:attrNameLst>
                                      </p:cBhvr>
                                      <p:tavLst>
                                        <p:tav tm="0">
                                          <p:val>
                                            <p:strVal val="#ppt_h"/>
                                          </p:val>
                                        </p:tav>
                                        <p:tav tm="100000">
                                          <p:val>
                                            <p:strVal val="#ppt_h"/>
                                          </p:val>
                                        </p:tav>
                                      </p:tavLst>
                                    </p:anim>
                                  </p:childTnLst>
                                </p:cTn>
                              </p:par>
                              <p:par>
                                <p:cTn id="77" presetID="17" presetClass="entr" presetSubtype="2"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3000" fill="hold"/>
                                        <p:tgtEl>
                                          <p:spTgt spid="17"/>
                                        </p:tgtEl>
                                        <p:attrNameLst>
                                          <p:attrName>ppt_x</p:attrName>
                                        </p:attrNameLst>
                                      </p:cBhvr>
                                      <p:tavLst>
                                        <p:tav tm="0">
                                          <p:val>
                                            <p:strVal val="#ppt_x+#ppt_w/2"/>
                                          </p:val>
                                        </p:tav>
                                        <p:tav tm="100000">
                                          <p:val>
                                            <p:strVal val="#ppt_x"/>
                                          </p:val>
                                        </p:tav>
                                      </p:tavLst>
                                    </p:anim>
                                    <p:anim calcmode="lin" valueType="num">
                                      <p:cBhvr>
                                        <p:cTn id="80" dur="3000" fill="hold"/>
                                        <p:tgtEl>
                                          <p:spTgt spid="17"/>
                                        </p:tgtEl>
                                        <p:attrNameLst>
                                          <p:attrName>ppt_y</p:attrName>
                                        </p:attrNameLst>
                                      </p:cBhvr>
                                      <p:tavLst>
                                        <p:tav tm="0">
                                          <p:val>
                                            <p:strVal val="#ppt_y"/>
                                          </p:val>
                                        </p:tav>
                                        <p:tav tm="100000">
                                          <p:val>
                                            <p:strVal val="#ppt_y"/>
                                          </p:val>
                                        </p:tav>
                                      </p:tavLst>
                                    </p:anim>
                                    <p:anim calcmode="lin" valueType="num">
                                      <p:cBhvr>
                                        <p:cTn id="81" dur="3000" fill="hold"/>
                                        <p:tgtEl>
                                          <p:spTgt spid="17"/>
                                        </p:tgtEl>
                                        <p:attrNameLst>
                                          <p:attrName>ppt_w</p:attrName>
                                        </p:attrNameLst>
                                      </p:cBhvr>
                                      <p:tavLst>
                                        <p:tav tm="0">
                                          <p:val>
                                            <p:fltVal val="0"/>
                                          </p:val>
                                        </p:tav>
                                        <p:tav tm="100000">
                                          <p:val>
                                            <p:strVal val="#ppt_w"/>
                                          </p:val>
                                        </p:tav>
                                      </p:tavLst>
                                    </p:anim>
                                    <p:anim calcmode="lin" valueType="num">
                                      <p:cBhvr>
                                        <p:cTn id="82" dur="3000" fill="hold"/>
                                        <p:tgtEl>
                                          <p:spTgt spid="17"/>
                                        </p:tgtEl>
                                        <p:attrNameLst>
                                          <p:attrName>ppt_h</p:attrName>
                                        </p:attrNameLst>
                                      </p:cBhvr>
                                      <p:tavLst>
                                        <p:tav tm="0">
                                          <p:val>
                                            <p:strVal val="#ppt_h"/>
                                          </p:val>
                                        </p:tav>
                                        <p:tav tm="100000">
                                          <p:val>
                                            <p:strVal val="#ppt_h"/>
                                          </p:val>
                                        </p:tav>
                                      </p:tavLst>
                                    </p:anim>
                                  </p:childTnLst>
                                </p:cTn>
                              </p:par>
                              <p:par>
                                <p:cTn id="83" presetID="17" presetClass="entr" presetSubtype="2" fill="hold" grpId="0"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p:cTn id="85" dur="3000" fill="hold"/>
                                        <p:tgtEl>
                                          <p:spTgt spid="19"/>
                                        </p:tgtEl>
                                        <p:attrNameLst>
                                          <p:attrName>ppt_x</p:attrName>
                                        </p:attrNameLst>
                                      </p:cBhvr>
                                      <p:tavLst>
                                        <p:tav tm="0">
                                          <p:val>
                                            <p:strVal val="#ppt_x+#ppt_w/2"/>
                                          </p:val>
                                        </p:tav>
                                        <p:tav tm="100000">
                                          <p:val>
                                            <p:strVal val="#ppt_x"/>
                                          </p:val>
                                        </p:tav>
                                      </p:tavLst>
                                    </p:anim>
                                    <p:anim calcmode="lin" valueType="num">
                                      <p:cBhvr>
                                        <p:cTn id="86" dur="3000" fill="hold"/>
                                        <p:tgtEl>
                                          <p:spTgt spid="19"/>
                                        </p:tgtEl>
                                        <p:attrNameLst>
                                          <p:attrName>ppt_y</p:attrName>
                                        </p:attrNameLst>
                                      </p:cBhvr>
                                      <p:tavLst>
                                        <p:tav tm="0">
                                          <p:val>
                                            <p:strVal val="#ppt_y"/>
                                          </p:val>
                                        </p:tav>
                                        <p:tav tm="100000">
                                          <p:val>
                                            <p:strVal val="#ppt_y"/>
                                          </p:val>
                                        </p:tav>
                                      </p:tavLst>
                                    </p:anim>
                                    <p:anim calcmode="lin" valueType="num">
                                      <p:cBhvr>
                                        <p:cTn id="87" dur="3000" fill="hold"/>
                                        <p:tgtEl>
                                          <p:spTgt spid="19"/>
                                        </p:tgtEl>
                                        <p:attrNameLst>
                                          <p:attrName>ppt_w</p:attrName>
                                        </p:attrNameLst>
                                      </p:cBhvr>
                                      <p:tavLst>
                                        <p:tav tm="0">
                                          <p:val>
                                            <p:fltVal val="0"/>
                                          </p:val>
                                        </p:tav>
                                        <p:tav tm="100000">
                                          <p:val>
                                            <p:strVal val="#ppt_w"/>
                                          </p:val>
                                        </p:tav>
                                      </p:tavLst>
                                    </p:anim>
                                    <p:anim calcmode="lin" valueType="num">
                                      <p:cBhvr>
                                        <p:cTn id="88" dur="3000" fill="hold"/>
                                        <p:tgtEl>
                                          <p:spTgt spid="19"/>
                                        </p:tgtEl>
                                        <p:attrNameLst>
                                          <p:attrName>ppt_h</p:attrName>
                                        </p:attrNameLst>
                                      </p:cBhvr>
                                      <p:tavLst>
                                        <p:tav tm="0">
                                          <p:val>
                                            <p:strVal val="#ppt_h"/>
                                          </p:val>
                                        </p:tav>
                                        <p:tav tm="100000">
                                          <p:val>
                                            <p:strVal val="#ppt_h"/>
                                          </p:val>
                                        </p:tav>
                                      </p:tavLst>
                                    </p:anim>
                                  </p:childTnLst>
                                </p:cTn>
                              </p:par>
                              <p:par>
                                <p:cTn id="89" presetID="8" presetClass="entr" presetSubtype="16" fill="hold" grpId="1" nodeType="withEffect">
                                  <p:stCondLst>
                                    <p:cond delay="0"/>
                                  </p:stCondLst>
                                  <p:childTnLst>
                                    <p:set>
                                      <p:cBhvr>
                                        <p:cTn id="90" dur="1" fill="hold">
                                          <p:stCondLst>
                                            <p:cond delay="0"/>
                                          </p:stCondLst>
                                        </p:cTn>
                                        <p:tgtEl>
                                          <p:spTgt spid="6"/>
                                        </p:tgtEl>
                                        <p:attrNameLst>
                                          <p:attrName>style.visibility</p:attrName>
                                        </p:attrNameLst>
                                      </p:cBhvr>
                                      <p:to>
                                        <p:strVal val="visible"/>
                                      </p:to>
                                    </p:set>
                                    <p:animEffect transition="in" filter="diamond(in)">
                                      <p:cBhvr>
                                        <p:cTn id="91" dur="3000"/>
                                        <p:tgtEl>
                                          <p:spTgt spid="6"/>
                                        </p:tgtEl>
                                      </p:cBhvr>
                                    </p:animEffect>
                                  </p:childTnLst>
                                </p:cTn>
                              </p:par>
                              <p:par>
                                <p:cTn id="92" presetID="8" presetClass="entr" presetSubtype="16" fill="hold" grpId="1" nodeType="withEffect">
                                  <p:stCondLst>
                                    <p:cond delay="0"/>
                                  </p:stCondLst>
                                  <p:childTnLst>
                                    <p:set>
                                      <p:cBhvr>
                                        <p:cTn id="93" dur="1" fill="hold">
                                          <p:stCondLst>
                                            <p:cond delay="0"/>
                                          </p:stCondLst>
                                        </p:cTn>
                                        <p:tgtEl>
                                          <p:spTgt spid="7"/>
                                        </p:tgtEl>
                                        <p:attrNameLst>
                                          <p:attrName>style.visibility</p:attrName>
                                        </p:attrNameLst>
                                      </p:cBhvr>
                                      <p:to>
                                        <p:strVal val="visible"/>
                                      </p:to>
                                    </p:set>
                                    <p:animEffect transition="in" filter="diamond(in)">
                                      <p:cBhvr>
                                        <p:cTn id="94" dur="3000"/>
                                        <p:tgtEl>
                                          <p:spTgt spid="7"/>
                                        </p:tgtEl>
                                      </p:cBhvr>
                                    </p:animEffect>
                                  </p:childTnLst>
                                </p:cTn>
                              </p:par>
                              <p:par>
                                <p:cTn id="95" presetID="8" presetClass="entr" presetSubtype="16" fill="hold" grpId="1" nodeType="withEffect">
                                  <p:stCondLst>
                                    <p:cond delay="0"/>
                                  </p:stCondLst>
                                  <p:childTnLst>
                                    <p:set>
                                      <p:cBhvr>
                                        <p:cTn id="96" dur="1" fill="hold">
                                          <p:stCondLst>
                                            <p:cond delay="0"/>
                                          </p:stCondLst>
                                        </p:cTn>
                                        <p:tgtEl>
                                          <p:spTgt spid="8"/>
                                        </p:tgtEl>
                                        <p:attrNameLst>
                                          <p:attrName>style.visibility</p:attrName>
                                        </p:attrNameLst>
                                      </p:cBhvr>
                                      <p:to>
                                        <p:strVal val="visible"/>
                                      </p:to>
                                    </p:set>
                                    <p:animEffect transition="in" filter="diamond(in)">
                                      <p:cBhvr>
                                        <p:cTn id="97" dur="3000"/>
                                        <p:tgtEl>
                                          <p:spTgt spid="8"/>
                                        </p:tgtEl>
                                      </p:cBhvr>
                                    </p:animEffect>
                                  </p:childTnLst>
                                </p:cTn>
                              </p:par>
                              <p:par>
                                <p:cTn id="98" presetID="8" presetClass="entr" presetSubtype="16" fill="hold" grpId="1" nodeType="withEffect">
                                  <p:stCondLst>
                                    <p:cond delay="0"/>
                                  </p:stCondLst>
                                  <p:childTnLst>
                                    <p:set>
                                      <p:cBhvr>
                                        <p:cTn id="99" dur="1" fill="hold">
                                          <p:stCondLst>
                                            <p:cond delay="0"/>
                                          </p:stCondLst>
                                        </p:cTn>
                                        <p:tgtEl>
                                          <p:spTgt spid="9"/>
                                        </p:tgtEl>
                                        <p:attrNameLst>
                                          <p:attrName>style.visibility</p:attrName>
                                        </p:attrNameLst>
                                      </p:cBhvr>
                                      <p:to>
                                        <p:strVal val="visible"/>
                                      </p:to>
                                    </p:set>
                                    <p:animEffect transition="in" filter="diamond(in)">
                                      <p:cBhvr>
                                        <p:cTn id="100" dur="3000"/>
                                        <p:tgtEl>
                                          <p:spTgt spid="9"/>
                                        </p:tgtEl>
                                      </p:cBhvr>
                                    </p:animEffect>
                                  </p:childTnLst>
                                </p:cTn>
                              </p:par>
                              <p:par>
                                <p:cTn id="101" presetID="8" presetClass="entr" presetSubtype="16" fill="hold" grpId="1" nodeType="withEffect">
                                  <p:stCondLst>
                                    <p:cond delay="0"/>
                                  </p:stCondLst>
                                  <p:childTnLst>
                                    <p:set>
                                      <p:cBhvr>
                                        <p:cTn id="102" dur="1" fill="hold">
                                          <p:stCondLst>
                                            <p:cond delay="0"/>
                                          </p:stCondLst>
                                        </p:cTn>
                                        <p:tgtEl>
                                          <p:spTgt spid="10"/>
                                        </p:tgtEl>
                                        <p:attrNameLst>
                                          <p:attrName>style.visibility</p:attrName>
                                        </p:attrNameLst>
                                      </p:cBhvr>
                                      <p:to>
                                        <p:strVal val="visible"/>
                                      </p:to>
                                    </p:set>
                                    <p:animEffect transition="in" filter="diamond(in)">
                                      <p:cBhvr>
                                        <p:cTn id="103" dur="3000"/>
                                        <p:tgtEl>
                                          <p:spTgt spid="10"/>
                                        </p:tgtEl>
                                      </p:cBhvr>
                                    </p:animEffect>
                                  </p:childTnLst>
                                </p:cTn>
                              </p:par>
                              <p:par>
                                <p:cTn id="104" presetID="8" presetClass="entr" presetSubtype="16"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diamond(in)">
                                      <p:cBhvr>
                                        <p:cTn id="106" dur="3000"/>
                                        <p:tgtEl>
                                          <p:spTgt spid="11"/>
                                        </p:tgtEl>
                                      </p:cBhvr>
                                    </p:animEffect>
                                  </p:childTnLst>
                                </p:cTn>
                              </p:par>
                              <p:par>
                                <p:cTn id="107" presetID="8" presetClass="entr" presetSubtype="16" fill="hold" grpId="1" nodeType="withEffect">
                                  <p:stCondLst>
                                    <p:cond delay="0"/>
                                  </p:stCondLst>
                                  <p:childTnLst>
                                    <p:set>
                                      <p:cBhvr>
                                        <p:cTn id="108" dur="1" fill="hold">
                                          <p:stCondLst>
                                            <p:cond delay="0"/>
                                          </p:stCondLst>
                                        </p:cTn>
                                        <p:tgtEl>
                                          <p:spTgt spid="12"/>
                                        </p:tgtEl>
                                        <p:attrNameLst>
                                          <p:attrName>style.visibility</p:attrName>
                                        </p:attrNameLst>
                                      </p:cBhvr>
                                      <p:to>
                                        <p:strVal val="visible"/>
                                      </p:to>
                                    </p:set>
                                    <p:animEffect transition="in" filter="diamond(in)">
                                      <p:cBhvr>
                                        <p:cTn id="109" dur="3000"/>
                                        <p:tgtEl>
                                          <p:spTgt spid="12"/>
                                        </p:tgtEl>
                                      </p:cBhvr>
                                    </p:animEffect>
                                  </p:childTnLst>
                                </p:cTn>
                              </p:par>
                              <p:par>
                                <p:cTn id="110" presetID="8" presetClass="entr" presetSubtype="16" fill="hold" grpId="1" nodeType="withEffect">
                                  <p:stCondLst>
                                    <p:cond delay="0"/>
                                  </p:stCondLst>
                                  <p:childTnLst>
                                    <p:set>
                                      <p:cBhvr>
                                        <p:cTn id="111" dur="1" fill="hold">
                                          <p:stCondLst>
                                            <p:cond delay="0"/>
                                          </p:stCondLst>
                                        </p:cTn>
                                        <p:tgtEl>
                                          <p:spTgt spid="13"/>
                                        </p:tgtEl>
                                        <p:attrNameLst>
                                          <p:attrName>style.visibility</p:attrName>
                                        </p:attrNameLst>
                                      </p:cBhvr>
                                      <p:to>
                                        <p:strVal val="visible"/>
                                      </p:to>
                                    </p:set>
                                    <p:animEffect transition="in" filter="diamond(in)">
                                      <p:cBhvr>
                                        <p:cTn id="112" dur="3000"/>
                                        <p:tgtEl>
                                          <p:spTgt spid="13"/>
                                        </p:tgtEl>
                                      </p:cBhvr>
                                    </p:animEffect>
                                  </p:childTnLst>
                                </p:cTn>
                              </p:par>
                              <p:par>
                                <p:cTn id="113" presetID="8" presetClass="entr" presetSubtype="16" fill="hold" grpId="1" nodeType="withEffect">
                                  <p:stCondLst>
                                    <p:cond delay="0"/>
                                  </p:stCondLst>
                                  <p:childTnLst>
                                    <p:set>
                                      <p:cBhvr>
                                        <p:cTn id="114" dur="1" fill="hold">
                                          <p:stCondLst>
                                            <p:cond delay="0"/>
                                          </p:stCondLst>
                                        </p:cTn>
                                        <p:tgtEl>
                                          <p:spTgt spid="14"/>
                                        </p:tgtEl>
                                        <p:attrNameLst>
                                          <p:attrName>style.visibility</p:attrName>
                                        </p:attrNameLst>
                                      </p:cBhvr>
                                      <p:to>
                                        <p:strVal val="visible"/>
                                      </p:to>
                                    </p:set>
                                    <p:animEffect transition="in" filter="diamond(in)">
                                      <p:cBhvr>
                                        <p:cTn id="115" dur="3000"/>
                                        <p:tgtEl>
                                          <p:spTgt spid="14"/>
                                        </p:tgtEl>
                                      </p:cBhvr>
                                    </p:animEffect>
                                  </p:childTnLst>
                                </p:cTn>
                              </p:par>
                              <p:par>
                                <p:cTn id="116" presetID="8" presetClass="entr" presetSubtype="16"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Effect transition="in" filter="diamond(in)">
                                      <p:cBhvr>
                                        <p:cTn id="118" dur="3000"/>
                                        <p:tgtEl>
                                          <p:spTgt spid="15"/>
                                        </p:tgtEl>
                                      </p:cBhvr>
                                    </p:animEffect>
                                  </p:childTnLst>
                                </p:cTn>
                              </p:par>
                              <p:par>
                                <p:cTn id="119" presetID="8" presetClass="entr" presetSubtype="16" fill="hold" grpId="1" nodeType="withEffect">
                                  <p:stCondLst>
                                    <p:cond delay="0"/>
                                  </p:stCondLst>
                                  <p:childTnLst>
                                    <p:set>
                                      <p:cBhvr>
                                        <p:cTn id="120" dur="1" fill="hold">
                                          <p:stCondLst>
                                            <p:cond delay="0"/>
                                          </p:stCondLst>
                                        </p:cTn>
                                        <p:tgtEl>
                                          <p:spTgt spid="16"/>
                                        </p:tgtEl>
                                        <p:attrNameLst>
                                          <p:attrName>style.visibility</p:attrName>
                                        </p:attrNameLst>
                                      </p:cBhvr>
                                      <p:to>
                                        <p:strVal val="visible"/>
                                      </p:to>
                                    </p:set>
                                    <p:animEffect transition="in" filter="diamond(in)">
                                      <p:cBhvr>
                                        <p:cTn id="121" dur="3000"/>
                                        <p:tgtEl>
                                          <p:spTgt spid="16"/>
                                        </p:tgtEl>
                                      </p:cBhvr>
                                    </p:animEffect>
                                  </p:childTnLst>
                                </p:cTn>
                              </p:par>
                              <p:par>
                                <p:cTn id="122" presetID="8" presetClass="entr" presetSubtype="16" fill="hold" grpId="1" nodeType="withEffect">
                                  <p:stCondLst>
                                    <p:cond delay="0"/>
                                  </p:stCondLst>
                                  <p:childTnLst>
                                    <p:set>
                                      <p:cBhvr>
                                        <p:cTn id="123" dur="1" fill="hold">
                                          <p:stCondLst>
                                            <p:cond delay="0"/>
                                          </p:stCondLst>
                                        </p:cTn>
                                        <p:tgtEl>
                                          <p:spTgt spid="17"/>
                                        </p:tgtEl>
                                        <p:attrNameLst>
                                          <p:attrName>style.visibility</p:attrName>
                                        </p:attrNameLst>
                                      </p:cBhvr>
                                      <p:to>
                                        <p:strVal val="visible"/>
                                      </p:to>
                                    </p:set>
                                    <p:animEffect transition="in" filter="diamond(in)">
                                      <p:cBhvr>
                                        <p:cTn id="124" dur="3000"/>
                                        <p:tgtEl>
                                          <p:spTgt spid="17"/>
                                        </p:tgtEl>
                                      </p:cBhvr>
                                    </p:animEffect>
                                  </p:childTnLst>
                                </p:cTn>
                              </p:par>
                              <p:par>
                                <p:cTn id="125" presetID="8" presetClass="entr" presetSubtype="16" fill="hold" grpId="1"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diamond(in)">
                                      <p:cBhvr>
                                        <p:cTn id="127" dur="3000"/>
                                        <p:tgtEl>
                                          <p:spTgt spid="18"/>
                                        </p:tgtEl>
                                      </p:cBhvr>
                                    </p:animEffect>
                                  </p:childTnLst>
                                </p:cTn>
                              </p:par>
                              <p:par>
                                <p:cTn id="128" presetID="8" presetClass="entr" presetSubtype="16" fill="hold" grpId="1" nodeType="withEffect">
                                  <p:stCondLst>
                                    <p:cond delay="0"/>
                                  </p:stCondLst>
                                  <p:childTnLst>
                                    <p:set>
                                      <p:cBhvr>
                                        <p:cTn id="129" dur="1" fill="hold">
                                          <p:stCondLst>
                                            <p:cond delay="0"/>
                                          </p:stCondLst>
                                        </p:cTn>
                                        <p:tgtEl>
                                          <p:spTgt spid="19"/>
                                        </p:tgtEl>
                                        <p:attrNameLst>
                                          <p:attrName>style.visibility</p:attrName>
                                        </p:attrNameLst>
                                      </p:cBhvr>
                                      <p:to>
                                        <p:strVal val="visible"/>
                                      </p:to>
                                    </p:set>
                                    <p:animEffect transition="in" filter="diamond(in)">
                                      <p:cBhvr>
                                        <p:cTn id="130" dur="3000"/>
                                        <p:tgtEl>
                                          <p:spTgt spid="19"/>
                                        </p:tgtEl>
                                      </p:cBhvr>
                                    </p:animEffect>
                                  </p:childTnLst>
                                </p:cTn>
                              </p:par>
                            </p:childTnLst>
                          </p:cTn>
                        </p:par>
                        <p:par>
                          <p:cTn id="131" fill="hold">
                            <p:stCondLst>
                              <p:cond delay="3000"/>
                            </p:stCondLst>
                            <p:childTnLst>
                              <p:par>
                                <p:cTn id="132" presetID="2" presetClass="exit" presetSubtype="2" fill="hold" grpId="2" nodeType="after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1+ppt_w/2"/>
                                          </p:val>
                                        </p:tav>
                                      </p:tavLst>
                                    </p:anim>
                                    <p:anim calcmode="lin" valueType="num">
                                      <p:cBhvr additive="base">
                                        <p:cTn id="134" dur="3000"/>
                                        <p:tgtEl>
                                          <p:spTgt spid="6"/>
                                        </p:tgtEl>
                                        <p:attrNameLst>
                                          <p:attrName>ppt_y</p:attrName>
                                        </p:attrNameLst>
                                      </p:cBhvr>
                                      <p:tavLst>
                                        <p:tav tm="0">
                                          <p:val>
                                            <p:strVal val="ppt_y"/>
                                          </p:val>
                                        </p:tav>
                                        <p:tav tm="100000">
                                          <p:val>
                                            <p:strVal val="ppt_y"/>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1+ppt_w/2"/>
                                          </p:val>
                                        </p:tav>
                                      </p:tavLst>
                                    </p:anim>
                                    <p:anim calcmode="lin" valueType="num">
                                      <p:cBhvr additive="base">
                                        <p:cTn id="138" dur="3000"/>
                                        <p:tgtEl>
                                          <p:spTgt spid="8"/>
                                        </p:tgtEl>
                                        <p:attrNameLst>
                                          <p:attrName>ppt_y</p:attrName>
                                        </p:attrNameLst>
                                      </p:cBhvr>
                                      <p:tavLst>
                                        <p:tav tm="0">
                                          <p:val>
                                            <p:strVal val="ppt_y"/>
                                          </p:val>
                                        </p:tav>
                                        <p:tav tm="100000">
                                          <p:val>
                                            <p:strVal val="ppt_y"/>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1+ppt_w/2"/>
                                          </p:val>
                                        </p:tav>
                                      </p:tavLst>
                                    </p:anim>
                                    <p:anim calcmode="lin" valueType="num">
                                      <p:cBhvr additive="base">
                                        <p:cTn id="142" dur="3000"/>
                                        <p:tgtEl>
                                          <p:spTgt spid="10"/>
                                        </p:tgtEl>
                                        <p:attrNameLst>
                                          <p:attrName>ppt_y</p:attrName>
                                        </p:attrNameLst>
                                      </p:cBhvr>
                                      <p:tavLst>
                                        <p:tav tm="0">
                                          <p:val>
                                            <p:strVal val="ppt_y"/>
                                          </p:val>
                                        </p:tav>
                                        <p:tav tm="100000">
                                          <p:val>
                                            <p:strVal val="ppt_y"/>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1+ppt_w/2"/>
                                          </p:val>
                                        </p:tav>
                                      </p:tavLst>
                                    </p:anim>
                                    <p:anim calcmode="lin" valueType="num">
                                      <p:cBhvr additive="base">
                                        <p:cTn id="146" dur="3000"/>
                                        <p:tgtEl>
                                          <p:spTgt spid="12"/>
                                        </p:tgtEl>
                                        <p:attrNameLst>
                                          <p:attrName>ppt_y</p:attrName>
                                        </p:attrNameLst>
                                      </p:cBhvr>
                                      <p:tavLst>
                                        <p:tav tm="0">
                                          <p:val>
                                            <p:strVal val="ppt_y"/>
                                          </p:val>
                                        </p:tav>
                                        <p:tav tm="100000">
                                          <p:val>
                                            <p:strVal val="ppt_y"/>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1+ppt_w/2"/>
                                          </p:val>
                                        </p:tav>
                                      </p:tavLst>
                                    </p:anim>
                                    <p:anim calcmode="lin" valueType="num">
                                      <p:cBhvr additive="base">
                                        <p:cTn id="150" dur="3000"/>
                                        <p:tgtEl>
                                          <p:spTgt spid="14"/>
                                        </p:tgtEl>
                                        <p:attrNameLst>
                                          <p:attrName>ppt_y</p:attrName>
                                        </p:attrNameLst>
                                      </p:cBhvr>
                                      <p:tavLst>
                                        <p:tav tm="0">
                                          <p:val>
                                            <p:strVal val="ppt_y"/>
                                          </p:val>
                                        </p:tav>
                                        <p:tav tm="100000">
                                          <p:val>
                                            <p:strVal val="ppt_y"/>
                                          </p:val>
                                        </p:tav>
                                      </p:tavLst>
                                    </p:anim>
                                    <p:set>
                                      <p:cBhvr>
                                        <p:cTn id="151" dur="1" fill="hold">
                                          <p:stCondLst>
                                            <p:cond delay="2999"/>
                                          </p:stCondLst>
                                        </p:cTn>
                                        <p:tgtEl>
                                          <p:spTgt spid="14"/>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3000"/>
                                        <p:tgtEl>
                                          <p:spTgt spid="16"/>
                                        </p:tgtEl>
                                        <p:attrNameLst>
                                          <p:attrName>ppt_x</p:attrName>
                                        </p:attrNameLst>
                                      </p:cBhvr>
                                      <p:tavLst>
                                        <p:tav tm="0">
                                          <p:val>
                                            <p:strVal val="ppt_x"/>
                                          </p:val>
                                        </p:tav>
                                        <p:tav tm="100000">
                                          <p:val>
                                            <p:strVal val="1+ppt_w/2"/>
                                          </p:val>
                                        </p:tav>
                                      </p:tavLst>
                                    </p:anim>
                                    <p:anim calcmode="lin" valueType="num">
                                      <p:cBhvr additive="base">
                                        <p:cTn id="154" dur="3000"/>
                                        <p:tgtEl>
                                          <p:spTgt spid="16"/>
                                        </p:tgtEl>
                                        <p:attrNameLst>
                                          <p:attrName>ppt_y</p:attrName>
                                        </p:attrNameLst>
                                      </p:cBhvr>
                                      <p:tavLst>
                                        <p:tav tm="0">
                                          <p:val>
                                            <p:strVal val="ppt_y"/>
                                          </p:val>
                                        </p:tav>
                                        <p:tav tm="100000">
                                          <p:val>
                                            <p:strVal val="ppt_y"/>
                                          </p:val>
                                        </p:tav>
                                      </p:tavLst>
                                    </p:anim>
                                    <p:set>
                                      <p:cBhvr>
                                        <p:cTn id="155" dur="1" fill="hold">
                                          <p:stCondLst>
                                            <p:cond delay="2999"/>
                                          </p:stCondLst>
                                        </p:cTn>
                                        <p:tgtEl>
                                          <p:spTgt spid="16"/>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3000"/>
                                        <p:tgtEl>
                                          <p:spTgt spid="18"/>
                                        </p:tgtEl>
                                        <p:attrNameLst>
                                          <p:attrName>ppt_x</p:attrName>
                                        </p:attrNameLst>
                                      </p:cBhvr>
                                      <p:tavLst>
                                        <p:tav tm="0">
                                          <p:val>
                                            <p:strVal val="ppt_x"/>
                                          </p:val>
                                        </p:tav>
                                        <p:tav tm="100000">
                                          <p:val>
                                            <p:strVal val="1+ppt_w/2"/>
                                          </p:val>
                                        </p:tav>
                                      </p:tavLst>
                                    </p:anim>
                                    <p:anim calcmode="lin" valueType="num">
                                      <p:cBhvr additive="base">
                                        <p:cTn id="158" dur="3000"/>
                                        <p:tgtEl>
                                          <p:spTgt spid="18"/>
                                        </p:tgtEl>
                                        <p:attrNameLst>
                                          <p:attrName>ppt_y</p:attrName>
                                        </p:attrNameLst>
                                      </p:cBhvr>
                                      <p:tavLst>
                                        <p:tav tm="0">
                                          <p:val>
                                            <p:strVal val="ppt_y"/>
                                          </p:val>
                                        </p:tav>
                                        <p:tav tm="100000">
                                          <p:val>
                                            <p:strVal val="ppt_y"/>
                                          </p:val>
                                        </p:tav>
                                      </p:tavLst>
                                    </p:anim>
                                    <p:set>
                                      <p:cBhvr>
                                        <p:cTn id="159" dur="1" fill="hold">
                                          <p:stCondLst>
                                            <p:cond delay="2999"/>
                                          </p:stCondLst>
                                        </p:cTn>
                                        <p:tgtEl>
                                          <p:spTgt spid="18"/>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3000"/>
                                        <p:tgtEl>
                                          <p:spTgt spid="7"/>
                                        </p:tgtEl>
                                        <p:attrNameLst>
                                          <p:attrName>ppt_x</p:attrName>
                                        </p:attrNameLst>
                                      </p:cBhvr>
                                      <p:tavLst>
                                        <p:tav tm="0">
                                          <p:val>
                                            <p:strVal val="ppt_x"/>
                                          </p:val>
                                        </p:tav>
                                        <p:tav tm="100000">
                                          <p:val>
                                            <p:strVal val="0-ppt_w/2"/>
                                          </p:val>
                                        </p:tav>
                                      </p:tavLst>
                                    </p:anim>
                                    <p:anim calcmode="lin" valueType="num">
                                      <p:cBhvr additive="base">
                                        <p:cTn id="162" dur="3000"/>
                                        <p:tgtEl>
                                          <p:spTgt spid="7"/>
                                        </p:tgtEl>
                                        <p:attrNameLst>
                                          <p:attrName>ppt_y</p:attrName>
                                        </p:attrNameLst>
                                      </p:cBhvr>
                                      <p:tavLst>
                                        <p:tav tm="0">
                                          <p:val>
                                            <p:strVal val="ppt_y"/>
                                          </p:val>
                                        </p:tav>
                                        <p:tav tm="100000">
                                          <p:val>
                                            <p:strVal val="ppt_y"/>
                                          </p:val>
                                        </p:tav>
                                      </p:tavLst>
                                    </p:anim>
                                    <p:set>
                                      <p:cBhvr>
                                        <p:cTn id="163" dur="1" fill="hold">
                                          <p:stCondLst>
                                            <p:cond delay="2999"/>
                                          </p:stCondLst>
                                        </p:cTn>
                                        <p:tgtEl>
                                          <p:spTgt spid="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3000"/>
                                        <p:tgtEl>
                                          <p:spTgt spid="9"/>
                                        </p:tgtEl>
                                        <p:attrNameLst>
                                          <p:attrName>ppt_x</p:attrName>
                                        </p:attrNameLst>
                                      </p:cBhvr>
                                      <p:tavLst>
                                        <p:tav tm="0">
                                          <p:val>
                                            <p:strVal val="ppt_x"/>
                                          </p:val>
                                        </p:tav>
                                        <p:tav tm="100000">
                                          <p:val>
                                            <p:strVal val="0-ppt_w/2"/>
                                          </p:val>
                                        </p:tav>
                                      </p:tavLst>
                                    </p:anim>
                                    <p:anim calcmode="lin" valueType="num">
                                      <p:cBhvr additive="base">
                                        <p:cTn id="166" dur="3000"/>
                                        <p:tgtEl>
                                          <p:spTgt spid="9"/>
                                        </p:tgtEl>
                                        <p:attrNameLst>
                                          <p:attrName>ppt_y</p:attrName>
                                        </p:attrNameLst>
                                      </p:cBhvr>
                                      <p:tavLst>
                                        <p:tav tm="0">
                                          <p:val>
                                            <p:strVal val="ppt_y"/>
                                          </p:val>
                                        </p:tav>
                                        <p:tav tm="100000">
                                          <p:val>
                                            <p:strVal val="ppt_y"/>
                                          </p:val>
                                        </p:tav>
                                      </p:tavLst>
                                    </p:anim>
                                    <p:set>
                                      <p:cBhvr>
                                        <p:cTn id="167" dur="1" fill="hold">
                                          <p:stCondLst>
                                            <p:cond delay="2999"/>
                                          </p:stCondLst>
                                        </p:cTn>
                                        <p:tgtEl>
                                          <p:spTgt spid="9"/>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3000"/>
                                        <p:tgtEl>
                                          <p:spTgt spid="11"/>
                                        </p:tgtEl>
                                        <p:attrNameLst>
                                          <p:attrName>ppt_x</p:attrName>
                                        </p:attrNameLst>
                                      </p:cBhvr>
                                      <p:tavLst>
                                        <p:tav tm="0">
                                          <p:val>
                                            <p:strVal val="ppt_x"/>
                                          </p:val>
                                        </p:tav>
                                        <p:tav tm="100000">
                                          <p:val>
                                            <p:strVal val="0-ppt_w/2"/>
                                          </p:val>
                                        </p:tav>
                                      </p:tavLst>
                                    </p:anim>
                                    <p:anim calcmode="lin" valueType="num">
                                      <p:cBhvr additive="base">
                                        <p:cTn id="170" dur="3000"/>
                                        <p:tgtEl>
                                          <p:spTgt spid="11"/>
                                        </p:tgtEl>
                                        <p:attrNameLst>
                                          <p:attrName>ppt_y</p:attrName>
                                        </p:attrNameLst>
                                      </p:cBhvr>
                                      <p:tavLst>
                                        <p:tav tm="0">
                                          <p:val>
                                            <p:strVal val="ppt_y"/>
                                          </p:val>
                                        </p:tav>
                                        <p:tav tm="100000">
                                          <p:val>
                                            <p:strVal val="ppt_y"/>
                                          </p:val>
                                        </p:tav>
                                      </p:tavLst>
                                    </p:anim>
                                    <p:set>
                                      <p:cBhvr>
                                        <p:cTn id="171" dur="1" fill="hold">
                                          <p:stCondLst>
                                            <p:cond delay="2999"/>
                                          </p:stCondLst>
                                        </p:cTn>
                                        <p:tgtEl>
                                          <p:spTgt spid="11"/>
                                        </p:tgtEl>
                                        <p:attrNameLst>
                                          <p:attrName>style.visibility</p:attrName>
                                        </p:attrNameLst>
                                      </p:cBhvr>
                                      <p:to>
                                        <p:strVal val="hidden"/>
                                      </p:to>
                                    </p:set>
                                  </p:childTnLst>
                                </p:cTn>
                              </p:par>
                              <p:par>
                                <p:cTn id="172" presetID="2" presetClass="exit" presetSubtype="8" fill="hold" grpId="2" nodeType="withEffect">
                                  <p:stCondLst>
                                    <p:cond delay="0"/>
                                  </p:stCondLst>
                                  <p:childTnLst>
                                    <p:anim calcmode="lin" valueType="num">
                                      <p:cBhvr additive="base">
                                        <p:cTn id="173" dur="3000"/>
                                        <p:tgtEl>
                                          <p:spTgt spid="13"/>
                                        </p:tgtEl>
                                        <p:attrNameLst>
                                          <p:attrName>ppt_x</p:attrName>
                                        </p:attrNameLst>
                                      </p:cBhvr>
                                      <p:tavLst>
                                        <p:tav tm="0">
                                          <p:val>
                                            <p:strVal val="ppt_x"/>
                                          </p:val>
                                        </p:tav>
                                        <p:tav tm="100000">
                                          <p:val>
                                            <p:strVal val="0-ppt_w/2"/>
                                          </p:val>
                                        </p:tav>
                                      </p:tavLst>
                                    </p:anim>
                                    <p:anim calcmode="lin" valueType="num">
                                      <p:cBhvr additive="base">
                                        <p:cTn id="174" dur="3000"/>
                                        <p:tgtEl>
                                          <p:spTgt spid="13"/>
                                        </p:tgtEl>
                                        <p:attrNameLst>
                                          <p:attrName>ppt_y</p:attrName>
                                        </p:attrNameLst>
                                      </p:cBhvr>
                                      <p:tavLst>
                                        <p:tav tm="0">
                                          <p:val>
                                            <p:strVal val="ppt_y"/>
                                          </p:val>
                                        </p:tav>
                                        <p:tav tm="100000">
                                          <p:val>
                                            <p:strVal val="ppt_y"/>
                                          </p:val>
                                        </p:tav>
                                      </p:tavLst>
                                    </p:anim>
                                    <p:set>
                                      <p:cBhvr>
                                        <p:cTn id="175" dur="1" fill="hold">
                                          <p:stCondLst>
                                            <p:cond delay="2999"/>
                                          </p:stCondLst>
                                        </p:cTn>
                                        <p:tgtEl>
                                          <p:spTgt spid="13"/>
                                        </p:tgtEl>
                                        <p:attrNameLst>
                                          <p:attrName>style.visibility</p:attrName>
                                        </p:attrNameLst>
                                      </p:cBhvr>
                                      <p:to>
                                        <p:strVal val="hidden"/>
                                      </p:to>
                                    </p:set>
                                  </p:childTnLst>
                                </p:cTn>
                              </p:par>
                              <p:par>
                                <p:cTn id="176" presetID="2" presetClass="exit" presetSubtype="8" fill="hold" grpId="2" nodeType="withEffect">
                                  <p:stCondLst>
                                    <p:cond delay="0"/>
                                  </p:stCondLst>
                                  <p:childTnLst>
                                    <p:anim calcmode="lin" valueType="num">
                                      <p:cBhvr additive="base">
                                        <p:cTn id="177" dur="3000"/>
                                        <p:tgtEl>
                                          <p:spTgt spid="15"/>
                                        </p:tgtEl>
                                        <p:attrNameLst>
                                          <p:attrName>ppt_x</p:attrName>
                                        </p:attrNameLst>
                                      </p:cBhvr>
                                      <p:tavLst>
                                        <p:tav tm="0">
                                          <p:val>
                                            <p:strVal val="ppt_x"/>
                                          </p:val>
                                        </p:tav>
                                        <p:tav tm="100000">
                                          <p:val>
                                            <p:strVal val="0-ppt_w/2"/>
                                          </p:val>
                                        </p:tav>
                                      </p:tavLst>
                                    </p:anim>
                                    <p:anim calcmode="lin" valueType="num">
                                      <p:cBhvr additive="base">
                                        <p:cTn id="178" dur="3000"/>
                                        <p:tgtEl>
                                          <p:spTgt spid="15"/>
                                        </p:tgtEl>
                                        <p:attrNameLst>
                                          <p:attrName>ppt_y</p:attrName>
                                        </p:attrNameLst>
                                      </p:cBhvr>
                                      <p:tavLst>
                                        <p:tav tm="0">
                                          <p:val>
                                            <p:strVal val="ppt_y"/>
                                          </p:val>
                                        </p:tav>
                                        <p:tav tm="100000">
                                          <p:val>
                                            <p:strVal val="ppt_y"/>
                                          </p:val>
                                        </p:tav>
                                      </p:tavLst>
                                    </p:anim>
                                    <p:set>
                                      <p:cBhvr>
                                        <p:cTn id="179" dur="1" fill="hold">
                                          <p:stCondLst>
                                            <p:cond delay="2999"/>
                                          </p:stCondLst>
                                        </p:cTn>
                                        <p:tgtEl>
                                          <p:spTgt spid="15"/>
                                        </p:tgtEl>
                                        <p:attrNameLst>
                                          <p:attrName>style.visibility</p:attrName>
                                        </p:attrNameLst>
                                      </p:cBhvr>
                                      <p:to>
                                        <p:strVal val="hidden"/>
                                      </p:to>
                                    </p:set>
                                  </p:childTnLst>
                                </p:cTn>
                              </p:par>
                              <p:par>
                                <p:cTn id="180" presetID="2" presetClass="exit" presetSubtype="8" fill="hold" grpId="2" nodeType="withEffect">
                                  <p:stCondLst>
                                    <p:cond delay="0"/>
                                  </p:stCondLst>
                                  <p:childTnLst>
                                    <p:anim calcmode="lin" valueType="num">
                                      <p:cBhvr additive="base">
                                        <p:cTn id="181" dur="3000"/>
                                        <p:tgtEl>
                                          <p:spTgt spid="17"/>
                                        </p:tgtEl>
                                        <p:attrNameLst>
                                          <p:attrName>ppt_x</p:attrName>
                                        </p:attrNameLst>
                                      </p:cBhvr>
                                      <p:tavLst>
                                        <p:tav tm="0">
                                          <p:val>
                                            <p:strVal val="ppt_x"/>
                                          </p:val>
                                        </p:tav>
                                        <p:tav tm="100000">
                                          <p:val>
                                            <p:strVal val="0-ppt_w/2"/>
                                          </p:val>
                                        </p:tav>
                                      </p:tavLst>
                                    </p:anim>
                                    <p:anim calcmode="lin" valueType="num">
                                      <p:cBhvr additive="base">
                                        <p:cTn id="182" dur="3000"/>
                                        <p:tgtEl>
                                          <p:spTgt spid="17"/>
                                        </p:tgtEl>
                                        <p:attrNameLst>
                                          <p:attrName>ppt_y</p:attrName>
                                        </p:attrNameLst>
                                      </p:cBhvr>
                                      <p:tavLst>
                                        <p:tav tm="0">
                                          <p:val>
                                            <p:strVal val="ppt_y"/>
                                          </p:val>
                                        </p:tav>
                                        <p:tav tm="100000">
                                          <p:val>
                                            <p:strVal val="ppt_y"/>
                                          </p:val>
                                        </p:tav>
                                      </p:tavLst>
                                    </p:anim>
                                    <p:set>
                                      <p:cBhvr>
                                        <p:cTn id="183" dur="1" fill="hold">
                                          <p:stCondLst>
                                            <p:cond delay="2999"/>
                                          </p:stCondLst>
                                        </p:cTn>
                                        <p:tgtEl>
                                          <p:spTgt spid="17"/>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3000"/>
                                        <p:tgtEl>
                                          <p:spTgt spid="19"/>
                                        </p:tgtEl>
                                        <p:attrNameLst>
                                          <p:attrName>ppt_x</p:attrName>
                                        </p:attrNameLst>
                                      </p:cBhvr>
                                      <p:tavLst>
                                        <p:tav tm="0">
                                          <p:val>
                                            <p:strVal val="ppt_x"/>
                                          </p:val>
                                        </p:tav>
                                        <p:tav tm="100000">
                                          <p:val>
                                            <p:strVal val="0-ppt_w/2"/>
                                          </p:val>
                                        </p:tav>
                                      </p:tavLst>
                                    </p:anim>
                                    <p:anim calcmode="lin" valueType="num">
                                      <p:cBhvr additive="base">
                                        <p:cTn id="186" dur="3000"/>
                                        <p:tgtEl>
                                          <p:spTgt spid="19"/>
                                        </p:tgtEl>
                                        <p:attrNameLst>
                                          <p:attrName>ppt_y</p:attrName>
                                        </p:attrNameLst>
                                      </p:cBhvr>
                                      <p:tavLst>
                                        <p:tav tm="0">
                                          <p:val>
                                            <p:strVal val="ppt_y"/>
                                          </p:val>
                                        </p:tav>
                                        <p:tav tm="100000">
                                          <p:val>
                                            <p:strVal val="ppt_y"/>
                                          </p:val>
                                        </p:tav>
                                      </p:tavLst>
                                    </p:anim>
                                    <p:set>
                                      <p:cBhvr>
                                        <p:cTn id="187" dur="1" fill="hold">
                                          <p:stCondLst>
                                            <p:cond delay="2999"/>
                                          </p:stCondLst>
                                        </p:cTn>
                                        <p:tgtEl>
                                          <p:spTgt spid="19"/>
                                        </p:tgtEl>
                                        <p:attrNameLst>
                                          <p:attrName>style.visibility</p:attrName>
                                        </p:attrNameLst>
                                      </p:cBhvr>
                                      <p:to>
                                        <p:strVal val="hidden"/>
                                      </p:to>
                                    </p:set>
                                  </p:childTnLst>
                                </p:cTn>
                              </p:par>
                              <p:par>
                                <p:cTn id="188" presetID="8" presetClass="exit" presetSubtype="32" fill="hold" grpId="3" nodeType="withEffect">
                                  <p:stCondLst>
                                    <p:cond delay="0"/>
                                  </p:stCondLst>
                                  <p:childTnLst>
                                    <p:animEffect transition="out" filter="diamond(out)">
                                      <p:cBhvr>
                                        <p:cTn id="189" dur="3000"/>
                                        <p:tgtEl>
                                          <p:spTgt spid="6"/>
                                        </p:tgtEl>
                                      </p:cBhvr>
                                    </p:animEffect>
                                    <p:set>
                                      <p:cBhvr>
                                        <p:cTn id="190" dur="1" fill="hold">
                                          <p:stCondLst>
                                            <p:cond delay="2999"/>
                                          </p:stCondLst>
                                        </p:cTn>
                                        <p:tgtEl>
                                          <p:spTgt spid="6"/>
                                        </p:tgtEl>
                                        <p:attrNameLst>
                                          <p:attrName>style.visibility</p:attrName>
                                        </p:attrNameLst>
                                      </p:cBhvr>
                                      <p:to>
                                        <p:strVal val="hidden"/>
                                      </p:to>
                                    </p:set>
                                  </p:childTnLst>
                                </p:cTn>
                              </p:par>
                              <p:par>
                                <p:cTn id="191" presetID="8" presetClass="exit" presetSubtype="32" fill="hold" grpId="3" nodeType="withEffect">
                                  <p:stCondLst>
                                    <p:cond delay="0"/>
                                  </p:stCondLst>
                                  <p:childTnLst>
                                    <p:animEffect transition="out" filter="diamond(out)">
                                      <p:cBhvr>
                                        <p:cTn id="192" dur="3000"/>
                                        <p:tgtEl>
                                          <p:spTgt spid="8"/>
                                        </p:tgtEl>
                                      </p:cBhvr>
                                    </p:animEffect>
                                    <p:set>
                                      <p:cBhvr>
                                        <p:cTn id="193" dur="1" fill="hold">
                                          <p:stCondLst>
                                            <p:cond delay="2999"/>
                                          </p:stCondLst>
                                        </p:cTn>
                                        <p:tgtEl>
                                          <p:spTgt spid="8"/>
                                        </p:tgtEl>
                                        <p:attrNameLst>
                                          <p:attrName>style.visibility</p:attrName>
                                        </p:attrNameLst>
                                      </p:cBhvr>
                                      <p:to>
                                        <p:strVal val="hidden"/>
                                      </p:to>
                                    </p:set>
                                  </p:childTnLst>
                                </p:cTn>
                              </p:par>
                              <p:par>
                                <p:cTn id="194" presetID="8" presetClass="exit" presetSubtype="32" fill="hold" grpId="3" nodeType="withEffect">
                                  <p:stCondLst>
                                    <p:cond delay="0"/>
                                  </p:stCondLst>
                                  <p:childTnLst>
                                    <p:animEffect transition="out" filter="diamond(out)">
                                      <p:cBhvr>
                                        <p:cTn id="195" dur="3000"/>
                                        <p:tgtEl>
                                          <p:spTgt spid="10"/>
                                        </p:tgtEl>
                                      </p:cBhvr>
                                    </p:animEffect>
                                    <p:set>
                                      <p:cBhvr>
                                        <p:cTn id="196" dur="1" fill="hold">
                                          <p:stCondLst>
                                            <p:cond delay="2999"/>
                                          </p:stCondLst>
                                        </p:cTn>
                                        <p:tgtEl>
                                          <p:spTgt spid="10"/>
                                        </p:tgtEl>
                                        <p:attrNameLst>
                                          <p:attrName>style.visibility</p:attrName>
                                        </p:attrNameLst>
                                      </p:cBhvr>
                                      <p:to>
                                        <p:strVal val="hidden"/>
                                      </p:to>
                                    </p:set>
                                  </p:childTnLst>
                                </p:cTn>
                              </p:par>
                              <p:par>
                                <p:cTn id="197" presetID="8" presetClass="exit" presetSubtype="32" fill="hold" grpId="3" nodeType="withEffect">
                                  <p:stCondLst>
                                    <p:cond delay="0"/>
                                  </p:stCondLst>
                                  <p:childTnLst>
                                    <p:animEffect transition="out" filter="diamond(out)">
                                      <p:cBhvr>
                                        <p:cTn id="198" dur="3000"/>
                                        <p:tgtEl>
                                          <p:spTgt spid="12"/>
                                        </p:tgtEl>
                                      </p:cBhvr>
                                    </p:animEffect>
                                    <p:set>
                                      <p:cBhvr>
                                        <p:cTn id="199" dur="1" fill="hold">
                                          <p:stCondLst>
                                            <p:cond delay="2999"/>
                                          </p:stCondLst>
                                        </p:cTn>
                                        <p:tgtEl>
                                          <p:spTgt spid="12"/>
                                        </p:tgtEl>
                                        <p:attrNameLst>
                                          <p:attrName>style.visibility</p:attrName>
                                        </p:attrNameLst>
                                      </p:cBhvr>
                                      <p:to>
                                        <p:strVal val="hidden"/>
                                      </p:to>
                                    </p:set>
                                  </p:childTnLst>
                                </p:cTn>
                              </p:par>
                              <p:par>
                                <p:cTn id="200" presetID="8" presetClass="exit" presetSubtype="32" fill="hold" grpId="3" nodeType="withEffect">
                                  <p:stCondLst>
                                    <p:cond delay="0"/>
                                  </p:stCondLst>
                                  <p:childTnLst>
                                    <p:animEffect transition="out" filter="diamond(out)">
                                      <p:cBhvr>
                                        <p:cTn id="201" dur="3000"/>
                                        <p:tgtEl>
                                          <p:spTgt spid="14"/>
                                        </p:tgtEl>
                                      </p:cBhvr>
                                    </p:animEffect>
                                    <p:set>
                                      <p:cBhvr>
                                        <p:cTn id="202" dur="1" fill="hold">
                                          <p:stCondLst>
                                            <p:cond delay="2999"/>
                                          </p:stCondLst>
                                        </p:cTn>
                                        <p:tgtEl>
                                          <p:spTgt spid="14"/>
                                        </p:tgtEl>
                                        <p:attrNameLst>
                                          <p:attrName>style.visibility</p:attrName>
                                        </p:attrNameLst>
                                      </p:cBhvr>
                                      <p:to>
                                        <p:strVal val="hidden"/>
                                      </p:to>
                                    </p:set>
                                  </p:childTnLst>
                                </p:cTn>
                              </p:par>
                              <p:par>
                                <p:cTn id="203" presetID="8" presetClass="exit" presetSubtype="32" fill="hold" grpId="3" nodeType="withEffect">
                                  <p:stCondLst>
                                    <p:cond delay="0"/>
                                  </p:stCondLst>
                                  <p:childTnLst>
                                    <p:animEffect transition="out" filter="diamond(out)">
                                      <p:cBhvr>
                                        <p:cTn id="204" dur="3000"/>
                                        <p:tgtEl>
                                          <p:spTgt spid="16"/>
                                        </p:tgtEl>
                                      </p:cBhvr>
                                    </p:animEffect>
                                    <p:set>
                                      <p:cBhvr>
                                        <p:cTn id="205" dur="1" fill="hold">
                                          <p:stCondLst>
                                            <p:cond delay="2999"/>
                                          </p:stCondLst>
                                        </p:cTn>
                                        <p:tgtEl>
                                          <p:spTgt spid="16"/>
                                        </p:tgtEl>
                                        <p:attrNameLst>
                                          <p:attrName>style.visibility</p:attrName>
                                        </p:attrNameLst>
                                      </p:cBhvr>
                                      <p:to>
                                        <p:strVal val="hidden"/>
                                      </p:to>
                                    </p:set>
                                  </p:childTnLst>
                                </p:cTn>
                              </p:par>
                              <p:par>
                                <p:cTn id="206" presetID="8" presetClass="exit" presetSubtype="32" fill="hold" grpId="3" nodeType="withEffect">
                                  <p:stCondLst>
                                    <p:cond delay="0"/>
                                  </p:stCondLst>
                                  <p:childTnLst>
                                    <p:animEffect transition="out" filter="diamond(out)">
                                      <p:cBhvr>
                                        <p:cTn id="207" dur="3000"/>
                                        <p:tgtEl>
                                          <p:spTgt spid="18"/>
                                        </p:tgtEl>
                                      </p:cBhvr>
                                    </p:animEffect>
                                    <p:set>
                                      <p:cBhvr>
                                        <p:cTn id="208" dur="1" fill="hold">
                                          <p:stCondLst>
                                            <p:cond delay="2999"/>
                                          </p:stCondLst>
                                        </p:cTn>
                                        <p:tgtEl>
                                          <p:spTgt spid="18"/>
                                        </p:tgtEl>
                                        <p:attrNameLst>
                                          <p:attrName>style.visibility</p:attrName>
                                        </p:attrNameLst>
                                      </p:cBhvr>
                                      <p:to>
                                        <p:strVal val="hidden"/>
                                      </p:to>
                                    </p:set>
                                  </p:childTnLst>
                                </p:cTn>
                              </p:par>
                              <p:par>
                                <p:cTn id="209" presetID="8" presetClass="exit" presetSubtype="32" fill="hold" grpId="3" nodeType="withEffect">
                                  <p:stCondLst>
                                    <p:cond delay="0"/>
                                  </p:stCondLst>
                                  <p:childTnLst>
                                    <p:animEffect transition="out" filter="diamond(out)">
                                      <p:cBhvr>
                                        <p:cTn id="210" dur="3000"/>
                                        <p:tgtEl>
                                          <p:spTgt spid="7"/>
                                        </p:tgtEl>
                                      </p:cBhvr>
                                    </p:animEffect>
                                    <p:set>
                                      <p:cBhvr>
                                        <p:cTn id="211" dur="1" fill="hold">
                                          <p:stCondLst>
                                            <p:cond delay="2999"/>
                                          </p:stCondLst>
                                        </p:cTn>
                                        <p:tgtEl>
                                          <p:spTgt spid="7"/>
                                        </p:tgtEl>
                                        <p:attrNameLst>
                                          <p:attrName>style.visibility</p:attrName>
                                        </p:attrNameLst>
                                      </p:cBhvr>
                                      <p:to>
                                        <p:strVal val="hidden"/>
                                      </p:to>
                                    </p:set>
                                  </p:childTnLst>
                                </p:cTn>
                              </p:par>
                              <p:par>
                                <p:cTn id="212" presetID="8" presetClass="exit" presetSubtype="32" fill="hold" grpId="3" nodeType="withEffect">
                                  <p:stCondLst>
                                    <p:cond delay="0"/>
                                  </p:stCondLst>
                                  <p:childTnLst>
                                    <p:animEffect transition="out" filter="diamond(out)">
                                      <p:cBhvr>
                                        <p:cTn id="213" dur="3000"/>
                                        <p:tgtEl>
                                          <p:spTgt spid="9"/>
                                        </p:tgtEl>
                                      </p:cBhvr>
                                    </p:animEffect>
                                    <p:set>
                                      <p:cBhvr>
                                        <p:cTn id="214" dur="1" fill="hold">
                                          <p:stCondLst>
                                            <p:cond delay="2999"/>
                                          </p:stCondLst>
                                        </p:cTn>
                                        <p:tgtEl>
                                          <p:spTgt spid="9"/>
                                        </p:tgtEl>
                                        <p:attrNameLst>
                                          <p:attrName>style.visibility</p:attrName>
                                        </p:attrNameLst>
                                      </p:cBhvr>
                                      <p:to>
                                        <p:strVal val="hidden"/>
                                      </p:to>
                                    </p:set>
                                  </p:childTnLst>
                                </p:cTn>
                              </p:par>
                              <p:par>
                                <p:cTn id="215" presetID="8" presetClass="exit" presetSubtype="32" fill="hold" grpId="3" nodeType="withEffect">
                                  <p:stCondLst>
                                    <p:cond delay="0"/>
                                  </p:stCondLst>
                                  <p:childTnLst>
                                    <p:animEffect transition="out" filter="diamond(out)">
                                      <p:cBhvr>
                                        <p:cTn id="216" dur="3000"/>
                                        <p:tgtEl>
                                          <p:spTgt spid="11"/>
                                        </p:tgtEl>
                                      </p:cBhvr>
                                    </p:animEffect>
                                    <p:set>
                                      <p:cBhvr>
                                        <p:cTn id="217" dur="1" fill="hold">
                                          <p:stCondLst>
                                            <p:cond delay="2999"/>
                                          </p:stCondLst>
                                        </p:cTn>
                                        <p:tgtEl>
                                          <p:spTgt spid="11"/>
                                        </p:tgtEl>
                                        <p:attrNameLst>
                                          <p:attrName>style.visibility</p:attrName>
                                        </p:attrNameLst>
                                      </p:cBhvr>
                                      <p:to>
                                        <p:strVal val="hidden"/>
                                      </p:to>
                                    </p:set>
                                  </p:childTnLst>
                                </p:cTn>
                              </p:par>
                              <p:par>
                                <p:cTn id="218" presetID="8" presetClass="exit" presetSubtype="32" fill="hold" grpId="3" nodeType="withEffect">
                                  <p:stCondLst>
                                    <p:cond delay="0"/>
                                  </p:stCondLst>
                                  <p:childTnLst>
                                    <p:animEffect transition="out" filter="diamond(out)">
                                      <p:cBhvr>
                                        <p:cTn id="219" dur="3000"/>
                                        <p:tgtEl>
                                          <p:spTgt spid="13"/>
                                        </p:tgtEl>
                                      </p:cBhvr>
                                    </p:animEffect>
                                    <p:set>
                                      <p:cBhvr>
                                        <p:cTn id="220" dur="1" fill="hold">
                                          <p:stCondLst>
                                            <p:cond delay="2999"/>
                                          </p:stCondLst>
                                        </p:cTn>
                                        <p:tgtEl>
                                          <p:spTgt spid="13"/>
                                        </p:tgtEl>
                                        <p:attrNameLst>
                                          <p:attrName>style.visibility</p:attrName>
                                        </p:attrNameLst>
                                      </p:cBhvr>
                                      <p:to>
                                        <p:strVal val="hidden"/>
                                      </p:to>
                                    </p:set>
                                  </p:childTnLst>
                                </p:cTn>
                              </p:par>
                              <p:par>
                                <p:cTn id="221" presetID="8" presetClass="exit" presetSubtype="32" fill="hold" grpId="3" nodeType="withEffect">
                                  <p:stCondLst>
                                    <p:cond delay="0"/>
                                  </p:stCondLst>
                                  <p:childTnLst>
                                    <p:animEffect transition="out" filter="diamond(out)">
                                      <p:cBhvr>
                                        <p:cTn id="222" dur="3000"/>
                                        <p:tgtEl>
                                          <p:spTgt spid="15"/>
                                        </p:tgtEl>
                                      </p:cBhvr>
                                    </p:animEffect>
                                    <p:set>
                                      <p:cBhvr>
                                        <p:cTn id="223" dur="1" fill="hold">
                                          <p:stCondLst>
                                            <p:cond delay="2999"/>
                                          </p:stCondLst>
                                        </p:cTn>
                                        <p:tgtEl>
                                          <p:spTgt spid="15"/>
                                        </p:tgtEl>
                                        <p:attrNameLst>
                                          <p:attrName>style.visibility</p:attrName>
                                        </p:attrNameLst>
                                      </p:cBhvr>
                                      <p:to>
                                        <p:strVal val="hidden"/>
                                      </p:to>
                                    </p:set>
                                  </p:childTnLst>
                                </p:cTn>
                              </p:par>
                              <p:par>
                                <p:cTn id="224" presetID="8" presetClass="exit" presetSubtype="32" fill="hold" grpId="3" nodeType="withEffect">
                                  <p:stCondLst>
                                    <p:cond delay="0"/>
                                  </p:stCondLst>
                                  <p:childTnLst>
                                    <p:animEffect transition="out" filter="diamond(out)">
                                      <p:cBhvr>
                                        <p:cTn id="225" dur="3000"/>
                                        <p:tgtEl>
                                          <p:spTgt spid="17"/>
                                        </p:tgtEl>
                                      </p:cBhvr>
                                    </p:animEffect>
                                    <p:set>
                                      <p:cBhvr>
                                        <p:cTn id="226" dur="1" fill="hold">
                                          <p:stCondLst>
                                            <p:cond delay="2999"/>
                                          </p:stCondLst>
                                        </p:cTn>
                                        <p:tgtEl>
                                          <p:spTgt spid="17"/>
                                        </p:tgtEl>
                                        <p:attrNameLst>
                                          <p:attrName>style.visibility</p:attrName>
                                        </p:attrNameLst>
                                      </p:cBhvr>
                                      <p:to>
                                        <p:strVal val="hidden"/>
                                      </p:to>
                                    </p:set>
                                  </p:childTnLst>
                                </p:cTn>
                              </p:par>
                              <p:par>
                                <p:cTn id="227" presetID="8" presetClass="exit" presetSubtype="32" fill="hold" grpId="3" nodeType="withEffect">
                                  <p:stCondLst>
                                    <p:cond delay="0"/>
                                  </p:stCondLst>
                                  <p:childTnLst>
                                    <p:animEffect transition="out" filter="diamond(out)">
                                      <p:cBhvr>
                                        <p:cTn id="228" dur="3000"/>
                                        <p:tgtEl>
                                          <p:spTgt spid="19"/>
                                        </p:tgtEl>
                                      </p:cBhvr>
                                    </p:animEffect>
                                    <p:set>
                                      <p:cBhvr>
                                        <p:cTn id="229" dur="1" fill="hold">
                                          <p:stCondLst>
                                            <p:cond delay="2999"/>
                                          </p:stCondLst>
                                        </p:cTn>
                                        <p:tgtEl>
                                          <p:spTgt spid="19"/>
                                        </p:tgtEl>
                                        <p:attrNameLst>
                                          <p:attrName>style.visibility</p:attrName>
                                        </p:attrNameLst>
                                      </p:cBhvr>
                                      <p:to>
                                        <p:strVal val="hidden"/>
                                      </p:to>
                                    </p:set>
                                  </p:childTnLst>
                                </p:cTn>
                              </p:par>
                              <p:par>
                                <p:cTn id="230" presetID="23" presetClass="entr" presetSubtype="16" fill="hold" nodeType="withEffect">
                                  <p:stCondLst>
                                    <p:cond delay="0"/>
                                  </p:stCondLst>
                                  <p:childTnLst>
                                    <p:set>
                                      <p:cBhvr>
                                        <p:cTn id="231" dur="1" fill="hold">
                                          <p:stCondLst>
                                            <p:cond delay="0"/>
                                          </p:stCondLst>
                                        </p:cTn>
                                        <p:tgtEl>
                                          <p:spTgt spid="5"/>
                                        </p:tgtEl>
                                        <p:attrNameLst>
                                          <p:attrName>style.visibility</p:attrName>
                                        </p:attrNameLst>
                                      </p:cBhvr>
                                      <p:to>
                                        <p:strVal val="visible"/>
                                      </p:to>
                                    </p:set>
                                    <p:anim calcmode="lin" valueType="num">
                                      <p:cBhvr>
                                        <p:cTn id="232" dur="3000" fill="hold"/>
                                        <p:tgtEl>
                                          <p:spTgt spid="5"/>
                                        </p:tgtEl>
                                        <p:attrNameLst>
                                          <p:attrName>ppt_w</p:attrName>
                                        </p:attrNameLst>
                                      </p:cBhvr>
                                      <p:tavLst>
                                        <p:tav tm="0">
                                          <p:val>
                                            <p:fltVal val="0"/>
                                          </p:val>
                                        </p:tav>
                                        <p:tav tm="100000">
                                          <p:val>
                                            <p:strVal val="#ppt_w"/>
                                          </p:val>
                                        </p:tav>
                                      </p:tavLst>
                                    </p:anim>
                                    <p:anim calcmode="lin" valueType="num">
                                      <p:cBhvr>
                                        <p:cTn id="233" dur="3000" fill="hold"/>
                                        <p:tgtEl>
                                          <p:spTgt spid="5"/>
                                        </p:tgtEl>
                                        <p:attrNameLst>
                                          <p:attrName>ppt_h</p:attrName>
                                        </p:attrNameLst>
                                      </p:cBhvr>
                                      <p:tavLst>
                                        <p:tav tm="0">
                                          <p:val>
                                            <p:fltVal val="0"/>
                                          </p:val>
                                        </p:tav>
                                        <p:tav tm="100000">
                                          <p:val>
                                            <p:strVal val="#ppt_h"/>
                                          </p:val>
                                        </p:tav>
                                      </p:tavLst>
                                    </p:anim>
                                  </p:childTnLst>
                                </p:cTn>
                              </p:par>
                              <p:par>
                                <p:cTn id="234" presetID="16" presetClass="entr" presetSubtype="37" fill="hold" nodeType="withEffect">
                                  <p:stCondLst>
                                    <p:cond delay="0"/>
                                  </p:stCondLst>
                                  <p:childTnLst>
                                    <p:set>
                                      <p:cBhvr>
                                        <p:cTn id="235" dur="1" fill="hold">
                                          <p:stCondLst>
                                            <p:cond delay="0"/>
                                          </p:stCondLst>
                                        </p:cTn>
                                        <p:tgtEl>
                                          <p:spTgt spid="5"/>
                                        </p:tgtEl>
                                        <p:attrNameLst>
                                          <p:attrName>style.visibility</p:attrName>
                                        </p:attrNameLst>
                                      </p:cBhvr>
                                      <p:to>
                                        <p:strVal val="visible"/>
                                      </p:to>
                                    </p:set>
                                    <p:animEffect transition="in" filter="barn(outVertical)">
                                      <p:cBhvr>
                                        <p:cTn id="236" dur="3000"/>
                                        <p:tgtEl>
                                          <p:spTgt spid="5"/>
                                        </p:tgtEl>
                                      </p:cBhvr>
                                    </p:animEffect>
                                  </p:childTnLst>
                                </p:cTn>
                              </p:par>
                            </p:childTnLst>
                          </p:cTn>
                        </p:par>
                        <p:par>
                          <p:cTn id="237" fill="hold">
                            <p:stCondLst>
                              <p:cond delay="6000"/>
                            </p:stCondLst>
                            <p:childTnLst>
                              <p:par>
                                <p:cTn id="238" presetID="40" presetClass="entr" presetSubtype="0" fill="hold" grpId="0" nodeType="afterEffect">
                                  <p:stCondLst>
                                    <p:cond delay="0"/>
                                  </p:stCondLst>
                                  <p:iterate type="lt">
                                    <p:tmPct val="10000"/>
                                  </p:iterate>
                                  <p:childTnLst>
                                    <p:set>
                                      <p:cBhvr>
                                        <p:cTn id="239" dur="1" fill="hold">
                                          <p:stCondLst>
                                            <p:cond delay="0"/>
                                          </p:stCondLst>
                                        </p:cTn>
                                        <p:tgtEl>
                                          <p:spTgt spid="20"/>
                                        </p:tgtEl>
                                        <p:attrNameLst>
                                          <p:attrName>style.visibility</p:attrName>
                                        </p:attrNameLst>
                                      </p:cBhvr>
                                      <p:to>
                                        <p:strVal val="visible"/>
                                      </p:to>
                                    </p:set>
                                    <p:animEffect transition="in" filter="fade">
                                      <p:cBhvr>
                                        <p:cTn id="240" dur="1000"/>
                                        <p:tgtEl>
                                          <p:spTgt spid="20"/>
                                        </p:tgtEl>
                                      </p:cBhvr>
                                    </p:animEffect>
                                    <p:anim calcmode="lin" valueType="num">
                                      <p:cBhvr>
                                        <p:cTn id="241" dur="1000" fill="hold"/>
                                        <p:tgtEl>
                                          <p:spTgt spid="20"/>
                                        </p:tgtEl>
                                        <p:attrNameLst>
                                          <p:attrName>ppt_x</p:attrName>
                                        </p:attrNameLst>
                                      </p:cBhvr>
                                      <p:tavLst>
                                        <p:tav tm="0">
                                          <p:val>
                                            <p:strVal val="#ppt_x-.1"/>
                                          </p:val>
                                        </p:tav>
                                        <p:tav tm="100000">
                                          <p:val>
                                            <p:strVal val="#ppt_x"/>
                                          </p:val>
                                        </p:tav>
                                      </p:tavLst>
                                    </p:anim>
                                    <p:anim calcmode="lin" valueType="num">
                                      <p:cBhvr>
                                        <p:cTn id="24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7" name="6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714348" y="4357698"/>
            <a:ext cx="78581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Albergaba una arquitectura tradicional de caseríos y edificios históricos. La localidad era un importante punto de encuentro comarcal, famosa por su tradicional mercado de los lunes. A pesar de no tener una fuerte presencia militar, era un enclave estratégico de paso hacia Bilbao.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flash/>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7"/>
                                        </p:tgtEl>
                                        <p:attrNameLst>
                                          <p:attrName>ppt_w</p:attrName>
                                        </p:attrNameLst>
                                      </p:cBhvr>
                                      <p:tavLst>
                                        <p:tav tm="0">
                                          <p:val>
                                            <p:strVal val="ppt_w"/>
                                          </p:val>
                                        </p:tav>
                                        <p:tav tm="100000">
                                          <p:val>
                                            <p:strVal val="2/3*ppt_w"/>
                                          </p:val>
                                        </p:tav>
                                      </p:tavLst>
                                    </p:anim>
                                    <p:anim calcmode="lin" valueType="num">
                                      <p:cBhvr>
                                        <p:cTn id="7" dur="5000"/>
                                        <p:tgtEl>
                                          <p:spTgt spid="7"/>
                                        </p:tgtEl>
                                        <p:attrNameLst>
                                          <p:attrName>ppt_h</p:attrName>
                                        </p:attrNameLst>
                                      </p:cBhvr>
                                      <p:tavLst>
                                        <p:tav tm="0">
                                          <p:val>
                                            <p:strVal val="ppt_h"/>
                                          </p:val>
                                        </p:tav>
                                        <p:tav tm="100000">
                                          <p:val>
                                            <p:strVal val="2/3*ppt_h"/>
                                          </p:val>
                                        </p:tav>
                                      </p:tavLst>
                                    </p:anim>
                                    <p:set>
                                      <p:cBhvr>
                                        <p:cTn id="8" dur="1" fill="hold">
                                          <p:stCondLst>
                                            <p:cond delay="4999"/>
                                          </p:stCondLst>
                                        </p:cTn>
                                        <p:tgtEl>
                                          <p:spTgt spid="7"/>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5000"/>
                                        <p:tgtEl>
                                          <p:spTgt spid="7"/>
                                        </p:tgtEl>
                                      </p:cBhvr>
                                    </p:animEffect>
                                    <p:set>
                                      <p:cBhvr>
                                        <p:cTn id="11" dur="1" fill="hold">
                                          <p:stCondLst>
                                            <p:cond delay="4999"/>
                                          </p:stCondLst>
                                        </p:cTn>
                                        <p:tgtEl>
                                          <p:spTgt spid="7"/>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5000"/>
                                        <p:tgtEl>
                                          <p:spTgt spid="6"/>
                                        </p:tgtEl>
                                        <p:attrNameLst>
                                          <p:attrName>ppt_w</p:attrName>
                                        </p:attrNameLst>
                                      </p:cBhvr>
                                      <p:tavLst>
                                        <p:tav tm="0">
                                          <p:val>
                                            <p:strVal val="ppt_w"/>
                                          </p:val>
                                        </p:tav>
                                        <p:tav tm="100000">
                                          <p:val>
                                            <p:strVal val="2/3*ppt_w"/>
                                          </p:val>
                                        </p:tav>
                                      </p:tavLst>
                                    </p:anim>
                                    <p:anim calcmode="lin" valueType="num">
                                      <p:cBhvr>
                                        <p:cTn id="14" dur="5000"/>
                                        <p:tgtEl>
                                          <p:spTgt spid="6"/>
                                        </p:tgtEl>
                                        <p:attrNameLst>
                                          <p:attrName>ppt_h</p:attrName>
                                        </p:attrNameLst>
                                      </p:cBhvr>
                                      <p:tavLst>
                                        <p:tav tm="0">
                                          <p:val>
                                            <p:strVal val="ppt_h"/>
                                          </p:val>
                                        </p:tav>
                                        <p:tav tm="100000">
                                          <p:val>
                                            <p:strVal val="2/3*ppt_h"/>
                                          </p:val>
                                        </p:tav>
                                      </p:tavLst>
                                    </p:anim>
                                    <p:set>
                                      <p:cBhvr>
                                        <p:cTn id="15" dur="1" fill="hold">
                                          <p:stCondLst>
                                            <p:cond delay="4999"/>
                                          </p:stCondLst>
                                        </p:cTn>
                                        <p:tgtEl>
                                          <p:spTgt spid="6"/>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5000"/>
                                        <p:tgtEl>
                                          <p:spTgt spid="6"/>
                                        </p:tgtEl>
                                      </p:cBhvr>
                                    </p:animEffect>
                                    <p:set>
                                      <p:cBhvr>
                                        <p:cTn id="18" dur="1" fill="hold">
                                          <p:stCondLst>
                                            <p:cond delay="4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2/3*#ppt_w"/>
                                          </p:val>
                                        </p:tav>
                                        <p:tav tm="100000">
                                          <p:val>
                                            <p:strVal val="#ppt_w"/>
                                          </p:val>
                                        </p:tav>
                                      </p:tavLst>
                                    </p:anim>
                                    <p:anim calcmode="lin" valueType="num">
                                      <p:cBhvr>
                                        <p:cTn id="22" dur="5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d12bcf13dffeca880cae40128b9bc33.jpg"/>
          <p:cNvPicPr>
            <a:picLocks noChangeAspect="1"/>
          </p:cNvPicPr>
          <p:nvPr/>
        </p:nvPicPr>
        <p:blipFill>
          <a:blip r:embed="rId2" cstate="print"/>
          <a:stretch>
            <a:fillRect/>
          </a:stretch>
        </p:blipFill>
        <p:spPr bwMode="auto">
          <a:xfrm>
            <a:off x="0" y="0"/>
            <a:ext cx="5000628" cy="5715000"/>
          </a:xfrm>
          <a:prstGeom prst="rect">
            <a:avLst/>
          </a:prstGeom>
          <a:noFill/>
          <a:ln w="9525">
            <a:noFill/>
            <a:miter lim="800000"/>
            <a:headEnd/>
            <a:tailEnd/>
          </a:ln>
        </p:spPr>
      </p:pic>
      <p:sp>
        <p:nvSpPr>
          <p:cNvPr id="5" name="4 Rombo"/>
          <p:cNvSpPr/>
          <p:nvPr/>
        </p:nvSpPr>
        <p:spPr>
          <a:xfrm>
            <a:off x="0" y="214294"/>
            <a:ext cx="4929222" cy="5172553"/>
          </a:xfrm>
          <a:prstGeom prst="diamond">
            <a:avLst/>
          </a:prstGeom>
          <a:solidFill>
            <a:schemeClr val="tx1">
              <a:lumMod val="85000"/>
              <a:alpha val="55000"/>
            </a:schemeClr>
          </a:solidFill>
          <a:ln w="285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ombo"/>
          <p:cNvSpPr/>
          <p:nvPr/>
        </p:nvSpPr>
        <p:spPr>
          <a:xfrm>
            <a:off x="481840" y="214294"/>
            <a:ext cx="4074151" cy="5172553"/>
          </a:xfrm>
          <a:prstGeom prst="diamond">
            <a:avLst/>
          </a:prstGeom>
          <a:solidFill>
            <a:schemeClr val="tx1">
              <a:lumMod val="85000"/>
              <a:alpha val="55000"/>
            </a:schemeClr>
          </a:solidFill>
          <a:ln w="285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ombo"/>
          <p:cNvSpPr/>
          <p:nvPr/>
        </p:nvSpPr>
        <p:spPr>
          <a:xfrm>
            <a:off x="944731" y="214294"/>
            <a:ext cx="3118487" cy="5172553"/>
          </a:xfrm>
          <a:prstGeom prst="diamond">
            <a:avLst/>
          </a:prstGeom>
          <a:solidFill>
            <a:schemeClr val="tx1">
              <a:lumMod val="85000"/>
              <a:alpha val="55000"/>
            </a:schemeClr>
          </a:solidFill>
          <a:ln w="285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ombo"/>
          <p:cNvSpPr/>
          <p:nvPr/>
        </p:nvSpPr>
        <p:spPr>
          <a:xfrm>
            <a:off x="1374088" y="214294"/>
            <a:ext cx="2364013" cy="5172553"/>
          </a:xfrm>
          <a:prstGeom prst="diamond">
            <a:avLst/>
          </a:prstGeom>
          <a:solidFill>
            <a:schemeClr val="tx1">
              <a:lumMod val="85000"/>
              <a:alpha val="55000"/>
            </a:schemeClr>
          </a:solidFill>
          <a:ln w="285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ombo"/>
          <p:cNvSpPr/>
          <p:nvPr/>
        </p:nvSpPr>
        <p:spPr>
          <a:xfrm>
            <a:off x="1679526" y="214294"/>
            <a:ext cx="1710138" cy="5172553"/>
          </a:xfrm>
          <a:prstGeom prst="diamond">
            <a:avLst/>
          </a:prstGeom>
          <a:solidFill>
            <a:schemeClr val="tx1">
              <a:lumMod val="85000"/>
              <a:alpha val="55000"/>
            </a:schemeClr>
          </a:solidFill>
          <a:ln w="28575">
            <a:solidFill>
              <a:schemeClr val="tx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uadroTexto"/>
          <p:cNvSpPr txBox="1"/>
          <p:nvPr/>
        </p:nvSpPr>
        <p:spPr>
          <a:xfrm>
            <a:off x="5214942" y="1857368"/>
            <a:ext cx="3571900"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También Guernica estaba dotado de un profundo significado cultural, en el que hunde sus raíces el pueblo vasco y cuyo roble es símbolo temprano de las libertades forales.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4000">
        <p:blinds/>
      </p:transition>
    </mc:Choice>
    <mc:Fallback>
      <p:transition spd="slow" advTm="24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grpId="0" nodeType="withEffect">
                                  <p:stCondLst>
                                    <p:cond delay="2000"/>
                                  </p:stCondLst>
                                  <p:childTnLst>
                                    <p:anim calcmode="lin" valueType="num">
                                      <p:cBhvr>
                                        <p:cTn id="6" dur="3000"/>
                                        <p:tgtEl>
                                          <p:spTgt spid="5"/>
                                        </p:tgtEl>
                                        <p:attrNameLst>
                                          <p:attrName>ppt_h</p:attrName>
                                        </p:attrNameLst>
                                      </p:cBhvr>
                                      <p:tavLst>
                                        <p:tav tm="0">
                                          <p:val>
                                            <p:strVal val="ppt_h"/>
                                          </p:val>
                                        </p:tav>
                                        <p:tav tm="100000">
                                          <p:val>
                                            <p:strVal val="ppt_h"/>
                                          </p:val>
                                        </p:tav>
                                      </p:tavLst>
                                    </p:anim>
                                    <p:anim calcmode="lin" valueType="num">
                                      <p:cBhvr>
                                        <p:cTn id="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9" presetClass="exit" presetSubtype="10" fill="hold" grpId="0" nodeType="withEffect">
                                  <p:stCondLst>
                                    <p:cond delay="1500"/>
                                  </p:stCondLst>
                                  <p:childTnLst>
                                    <p:anim calcmode="lin" valueType="num">
                                      <p:cBhvr>
                                        <p:cTn id="10" dur="3000"/>
                                        <p:tgtEl>
                                          <p:spTgt spid="6"/>
                                        </p:tgtEl>
                                        <p:attrNameLst>
                                          <p:attrName>ppt_h</p:attrName>
                                        </p:attrNameLst>
                                      </p:cBhvr>
                                      <p:tavLst>
                                        <p:tav tm="0">
                                          <p:val>
                                            <p:strVal val="ppt_h"/>
                                          </p:val>
                                        </p:tav>
                                        <p:tav tm="100000">
                                          <p:val>
                                            <p:strVal val="ppt_h"/>
                                          </p:val>
                                        </p:tav>
                                      </p:tavLst>
                                    </p:anim>
                                    <p:anim calcmode="lin" valueType="num">
                                      <p:cBhvr>
                                        <p:cTn id="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6"/>
                                        </p:tgtEl>
                                        <p:attrNameLst>
                                          <p:attrName>style.visibility</p:attrName>
                                        </p:attrNameLst>
                                      </p:cBhvr>
                                      <p:to>
                                        <p:strVal val="hidden"/>
                                      </p:to>
                                    </p:set>
                                  </p:childTnLst>
                                </p:cTn>
                              </p:par>
                              <p:par>
                                <p:cTn id="13" presetID="19" presetClass="exit" presetSubtype="10" fill="hold" grpId="0" nodeType="withEffect">
                                  <p:stCondLst>
                                    <p:cond delay="1000"/>
                                  </p:stCondLst>
                                  <p:childTnLst>
                                    <p:anim calcmode="lin" valueType="num">
                                      <p:cBhvr>
                                        <p:cTn id="14" dur="3000"/>
                                        <p:tgtEl>
                                          <p:spTgt spid="7"/>
                                        </p:tgtEl>
                                        <p:attrNameLst>
                                          <p:attrName>ppt_h</p:attrName>
                                        </p:attrNameLst>
                                      </p:cBhvr>
                                      <p:tavLst>
                                        <p:tav tm="0">
                                          <p:val>
                                            <p:strVal val="ppt_h"/>
                                          </p:val>
                                        </p:tav>
                                        <p:tav tm="100000">
                                          <p:val>
                                            <p:strVal val="ppt_h"/>
                                          </p:val>
                                        </p:tav>
                                      </p:tavLst>
                                    </p:anim>
                                    <p:anim calcmode="lin" valueType="num">
                                      <p:cBhvr>
                                        <p:cTn id="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9" presetClass="exit" presetSubtype="10" fill="hold" grpId="0" nodeType="withEffect">
                                  <p:stCondLst>
                                    <p:cond delay="500"/>
                                  </p:stCondLst>
                                  <p:childTnLst>
                                    <p:anim calcmode="lin" valueType="num">
                                      <p:cBhvr>
                                        <p:cTn id="18" dur="3000"/>
                                        <p:tgtEl>
                                          <p:spTgt spid="8"/>
                                        </p:tgtEl>
                                        <p:attrNameLst>
                                          <p:attrName>ppt_h</p:attrName>
                                        </p:attrNameLst>
                                      </p:cBhvr>
                                      <p:tavLst>
                                        <p:tav tm="0">
                                          <p:val>
                                            <p:strVal val="ppt_h"/>
                                          </p:val>
                                        </p:tav>
                                        <p:tav tm="100000">
                                          <p:val>
                                            <p:strVal val="ppt_h"/>
                                          </p:val>
                                        </p:tav>
                                      </p:tavLst>
                                    </p:anim>
                                    <p:anim calcmode="lin" valueType="num">
                                      <p:cBhvr>
                                        <p:cTn id="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8"/>
                                        </p:tgtEl>
                                        <p:attrNameLst>
                                          <p:attrName>style.visibility</p:attrName>
                                        </p:attrNameLst>
                                      </p:cBhvr>
                                      <p:to>
                                        <p:strVal val="hidden"/>
                                      </p:to>
                                    </p:set>
                                  </p:childTnLst>
                                </p:cTn>
                              </p:par>
                              <p:par>
                                <p:cTn id="21" presetID="19" presetClass="exit" presetSubtype="10" fill="hold" grpId="0" nodeType="withEffect">
                                  <p:stCondLst>
                                    <p:cond delay="0"/>
                                  </p:stCondLst>
                                  <p:childTnLst>
                                    <p:anim calcmode="lin" valueType="num">
                                      <p:cBhvr>
                                        <p:cTn id="22" dur="3000"/>
                                        <p:tgtEl>
                                          <p:spTgt spid="9"/>
                                        </p:tgtEl>
                                        <p:attrNameLst>
                                          <p:attrName>ppt_h</p:attrName>
                                        </p:attrNameLst>
                                      </p:cBhvr>
                                      <p:tavLst>
                                        <p:tav tm="0">
                                          <p:val>
                                            <p:strVal val="ppt_h"/>
                                          </p:val>
                                        </p:tav>
                                        <p:tav tm="100000">
                                          <p:val>
                                            <p:strVal val="ppt_h"/>
                                          </p:val>
                                        </p:tav>
                                      </p:tavLst>
                                    </p:anim>
                                    <p:anim calcmode="lin" valueType="num">
                                      <p:cBhvr>
                                        <p:cTn id="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9"/>
                                        </p:tgtEl>
                                        <p:attrNameLst>
                                          <p:attrName>style.visibility</p:attrName>
                                        </p:attrNameLst>
                                      </p:cBhvr>
                                      <p:to>
                                        <p:strVal val="hidden"/>
                                      </p:to>
                                    </p:set>
                                  </p:childTnLst>
                                </p:cTn>
                              </p:par>
                              <p:par>
                                <p:cTn id="25" presetID="8" presetClass="exit" presetSubtype="32" fill="hold" grpId="1" nodeType="withEffect">
                                  <p:stCondLst>
                                    <p:cond delay="2000"/>
                                  </p:stCondLst>
                                  <p:childTnLst>
                                    <p:animEffect transition="out" filter="diamond(out)">
                                      <p:cBhvr>
                                        <p:cTn id="26" dur="3000"/>
                                        <p:tgtEl>
                                          <p:spTgt spid="5"/>
                                        </p:tgtEl>
                                      </p:cBhvr>
                                    </p:animEffect>
                                    <p:set>
                                      <p:cBhvr>
                                        <p:cTn id="27" dur="1" fill="hold">
                                          <p:stCondLst>
                                            <p:cond delay="2999"/>
                                          </p:stCondLst>
                                        </p:cTn>
                                        <p:tgtEl>
                                          <p:spTgt spid="5"/>
                                        </p:tgtEl>
                                        <p:attrNameLst>
                                          <p:attrName>style.visibility</p:attrName>
                                        </p:attrNameLst>
                                      </p:cBhvr>
                                      <p:to>
                                        <p:strVal val="hidden"/>
                                      </p:to>
                                    </p:set>
                                  </p:childTnLst>
                                </p:cTn>
                              </p:par>
                              <p:par>
                                <p:cTn id="28" presetID="8" presetClass="exit" presetSubtype="32" fill="hold" grpId="1" nodeType="withEffect">
                                  <p:stCondLst>
                                    <p:cond delay="1500"/>
                                  </p:stCondLst>
                                  <p:childTnLst>
                                    <p:animEffect transition="out" filter="diamond(out)">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8" presetClass="exit" presetSubtype="32" fill="hold" grpId="1" nodeType="withEffect">
                                  <p:stCondLst>
                                    <p:cond delay="1000"/>
                                  </p:stCondLst>
                                  <p:childTnLst>
                                    <p:animEffect transition="out" filter="diamond(out)">
                                      <p:cBhvr>
                                        <p:cTn id="32" dur="3000"/>
                                        <p:tgtEl>
                                          <p:spTgt spid="7"/>
                                        </p:tgtEl>
                                      </p:cBhvr>
                                    </p:animEffect>
                                    <p:set>
                                      <p:cBhvr>
                                        <p:cTn id="33" dur="1" fill="hold">
                                          <p:stCondLst>
                                            <p:cond delay="2999"/>
                                          </p:stCondLst>
                                        </p:cTn>
                                        <p:tgtEl>
                                          <p:spTgt spid="7"/>
                                        </p:tgtEl>
                                        <p:attrNameLst>
                                          <p:attrName>style.visibility</p:attrName>
                                        </p:attrNameLst>
                                      </p:cBhvr>
                                      <p:to>
                                        <p:strVal val="hidden"/>
                                      </p:to>
                                    </p:set>
                                  </p:childTnLst>
                                </p:cTn>
                              </p:par>
                              <p:par>
                                <p:cTn id="34" presetID="8" presetClass="exit" presetSubtype="32" fill="hold" grpId="1" nodeType="withEffect">
                                  <p:stCondLst>
                                    <p:cond delay="500"/>
                                  </p:stCondLst>
                                  <p:childTnLst>
                                    <p:animEffect transition="out" filter="diamond(out)">
                                      <p:cBhvr>
                                        <p:cTn id="35" dur="3000"/>
                                        <p:tgtEl>
                                          <p:spTgt spid="8"/>
                                        </p:tgtEl>
                                      </p:cBhvr>
                                    </p:animEffect>
                                    <p:set>
                                      <p:cBhvr>
                                        <p:cTn id="36" dur="1" fill="hold">
                                          <p:stCondLst>
                                            <p:cond delay="2999"/>
                                          </p:stCondLst>
                                        </p:cTn>
                                        <p:tgtEl>
                                          <p:spTgt spid="8"/>
                                        </p:tgtEl>
                                        <p:attrNameLst>
                                          <p:attrName>style.visibility</p:attrName>
                                        </p:attrNameLst>
                                      </p:cBhvr>
                                      <p:to>
                                        <p:strVal val="hidden"/>
                                      </p:to>
                                    </p:set>
                                  </p:childTnLst>
                                </p:cTn>
                              </p:par>
                              <p:par>
                                <p:cTn id="37" presetID="8" presetClass="exit" presetSubtype="32" fill="hold" grpId="1" nodeType="withEffect">
                                  <p:stCondLst>
                                    <p:cond delay="0"/>
                                  </p:stCondLst>
                                  <p:childTnLst>
                                    <p:animEffect transition="out" filter="diamond(out)">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5000" fill="hold"/>
                                        <p:tgtEl>
                                          <p:spTgt spid="4"/>
                                        </p:tgtEl>
                                        <p:attrNameLst>
                                          <p:attrName>ppt_w</p:attrName>
                                        </p:attrNameLst>
                                      </p:cBhvr>
                                      <p:tavLst>
                                        <p:tav tm="0">
                                          <p:val>
                                            <p:strVal val="4/3*#ppt_w"/>
                                          </p:val>
                                        </p:tav>
                                        <p:tav tm="100000">
                                          <p:val>
                                            <p:strVal val="#ppt_w"/>
                                          </p:val>
                                        </p:tav>
                                      </p:tavLst>
                                    </p:anim>
                                    <p:anim calcmode="lin" valueType="num">
                                      <p:cBhvr>
                                        <p:cTn id="43" dur="5000" fill="hold"/>
                                        <p:tgtEl>
                                          <p:spTgt spid="4"/>
                                        </p:tgtEl>
                                        <p:attrNameLst>
                                          <p:attrName>ppt_h</p:attrName>
                                        </p:attrNameLst>
                                      </p:cBhvr>
                                      <p:tavLst>
                                        <p:tav tm="0">
                                          <p:val>
                                            <p:strVal val="4/3*#ppt_h"/>
                                          </p:val>
                                        </p:tav>
                                        <p:tav tm="100000">
                                          <p:val>
                                            <p:strVal val="#ppt_h"/>
                                          </p:val>
                                        </p:tav>
                                      </p:tavLst>
                                    </p:anim>
                                  </p:childTnLst>
                                </p:cTn>
                              </p:par>
                              <p:par>
                                <p:cTn id="44" presetID="8" presetClass="entr" presetSubtype="3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diamond(out)">
                                      <p:cBhvr>
                                        <p:cTn id="46" dur="5000"/>
                                        <p:tgtEl>
                                          <p:spTgt spid="4"/>
                                        </p:tgtEl>
                                      </p:cBhvr>
                                    </p:animEffect>
                                  </p:childTnLst>
                                </p:cTn>
                              </p:par>
                            </p:childTnLst>
                          </p:cTn>
                        </p:par>
                        <p:par>
                          <p:cTn id="47" fill="hold">
                            <p:stCondLst>
                              <p:cond delay="5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10"/>
                                        </p:tgtEl>
                                        <p:attrNameLst>
                                          <p:attrName>style.visibility</p:attrName>
                                        </p:attrNameLst>
                                      </p:cBhvr>
                                      <p:to>
                                        <p:strVal val="visible"/>
                                      </p:to>
                                    </p:set>
                                    <p:animEffect transition="in" filter="fade">
                                      <p:cBhvr>
                                        <p:cTn id="50" dur="1000"/>
                                        <p:tgtEl>
                                          <p:spTgt spid="10"/>
                                        </p:tgtEl>
                                      </p:cBhvr>
                                    </p:animEffect>
                                    <p:anim calcmode="lin" valueType="num">
                                      <p:cBhvr>
                                        <p:cTn id="51" dur="1000" fill="hold"/>
                                        <p:tgtEl>
                                          <p:spTgt spid="10"/>
                                        </p:tgtEl>
                                        <p:attrNameLst>
                                          <p:attrName>ppt_x</p:attrName>
                                        </p:attrNameLst>
                                      </p:cBhvr>
                                      <p:tavLst>
                                        <p:tav tm="0">
                                          <p:val>
                                            <p:strVal val="#ppt_x-.1"/>
                                          </p:val>
                                        </p:tav>
                                        <p:tav tm="100000">
                                          <p:val>
                                            <p:strVal val="#ppt_x"/>
                                          </p:val>
                                        </p:tav>
                                      </p:tavLst>
                                    </p:anim>
                                    <p:anim calcmode="lin" valueType="num">
                                      <p:cBhvr>
                                        <p:cTn id="5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4.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10" name="9 Imagen" descr="06 Aldea del Rey.jpg"/>
          <p:cNvPicPr>
            <a:picLocks noChangeAspect="1"/>
          </p:cNvPicPr>
          <p:nvPr/>
        </p:nvPicPr>
        <p:blipFill>
          <a:blip r:embed="rId2" cstate="print"/>
          <a:srcRect l="50000" b="50193"/>
          <a:stretch>
            <a:fillRect/>
          </a:stretch>
        </p:blipFill>
        <p:spPr bwMode="auto">
          <a:xfrm>
            <a:off x="4572000" y="0"/>
            <a:ext cx="4571999" cy="2857500"/>
          </a:xfrm>
          <a:prstGeom prst="rect">
            <a:avLst/>
          </a:prstGeom>
          <a:noFill/>
          <a:ln w="9525">
            <a:noFill/>
            <a:miter lim="800000"/>
            <a:headEnd/>
            <a:tailEnd/>
          </a:ln>
        </p:spPr>
      </p:pic>
      <p:pic>
        <p:nvPicPr>
          <p:cNvPr id="11" name="10 Imagen" descr="06 Aldea del Rey.jpg"/>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12" name="11 Imagen" descr="06 Aldea del Rey.jpg"/>
          <p:cNvPicPr>
            <a:picLocks noChangeAspect="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13" name="12 Imagen" descr="06 Aldea del Rey.jpg"/>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sp>
        <p:nvSpPr>
          <p:cNvPr id="8" name="7 CuadroTexto"/>
          <p:cNvSpPr txBox="1"/>
          <p:nvPr/>
        </p:nvSpPr>
        <p:spPr>
          <a:xfrm>
            <a:off x="214282"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Guernica, tenía el tamaño adecuado: era lo suficientemente extensa como para constituir un objetivo militar de envergadura, y suficientemente pequeña como para ser completamente devastada. Se trataba de un enclave ideal para estudiar el efecto de las bombas incendiarias de la </a:t>
            </a:r>
            <a:r>
              <a:rPr lang="es-ES" i="1" dirty="0" err="1" smtClean="0">
                <a:effectLst>
                  <a:glow rad="101600">
                    <a:srgbClr val="C00000">
                      <a:alpha val="60000"/>
                    </a:srgbClr>
                  </a:glow>
                  <a:outerShdw blurRad="38100" dist="38100" dir="2700000" algn="tl">
                    <a:srgbClr val="000000">
                      <a:alpha val="43137"/>
                    </a:srgbClr>
                  </a:outerShdw>
                </a:effectLst>
              </a:rPr>
              <a:t>Luftwaffe</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4000">
        <p:blinds dir="vert"/>
      </p:transition>
    </mc:Choice>
    <mc:Fallback>
      <p:transition spd="slow" advTm="3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nodeType="withEffect">
                                  <p:stCondLst>
                                    <p:cond delay="0"/>
                                  </p:stCondLst>
                                  <p:childTnLst>
                                    <p:animEffect transition="out" filter="strips(upRight)">
                                      <p:cBhvr>
                                        <p:cTn id="6" dur="5000"/>
                                        <p:tgtEl>
                                          <p:spTgt spid="10"/>
                                        </p:tgtEl>
                                      </p:cBhvr>
                                    </p:animEffect>
                                    <p:set>
                                      <p:cBhvr>
                                        <p:cTn id="7" dur="1" fill="hold">
                                          <p:stCondLst>
                                            <p:cond delay="4999"/>
                                          </p:stCondLst>
                                        </p:cTn>
                                        <p:tgtEl>
                                          <p:spTgt spid="10"/>
                                        </p:tgtEl>
                                        <p:attrNameLst>
                                          <p:attrName>style.visibility</p:attrName>
                                        </p:attrNameLst>
                                      </p:cBhvr>
                                      <p:to>
                                        <p:strVal val="hidden"/>
                                      </p:to>
                                    </p:set>
                                  </p:childTnLst>
                                </p:cTn>
                              </p:par>
                              <p:par>
                                <p:cTn id="8" presetID="18" presetClass="exit" presetSubtype="9" fill="hold" nodeType="withEffect">
                                  <p:stCondLst>
                                    <p:cond delay="0"/>
                                  </p:stCondLst>
                                  <p:childTnLst>
                                    <p:animEffect transition="out" filter="strips(upLeft)">
                                      <p:cBhvr>
                                        <p:cTn id="9" dur="5000"/>
                                        <p:tgtEl>
                                          <p:spTgt spid="11"/>
                                        </p:tgtEl>
                                      </p:cBhvr>
                                    </p:animEffect>
                                    <p:set>
                                      <p:cBhvr>
                                        <p:cTn id="10" dur="1" fill="hold">
                                          <p:stCondLst>
                                            <p:cond delay="4999"/>
                                          </p:stCondLst>
                                        </p:cTn>
                                        <p:tgtEl>
                                          <p:spTgt spid="11"/>
                                        </p:tgtEl>
                                        <p:attrNameLst>
                                          <p:attrName>style.visibility</p:attrName>
                                        </p:attrNameLst>
                                      </p:cBhvr>
                                      <p:to>
                                        <p:strVal val="hidden"/>
                                      </p:to>
                                    </p:set>
                                  </p:childTnLst>
                                </p:cTn>
                              </p:par>
                              <p:par>
                                <p:cTn id="11" presetID="18" presetClass="exit" presetSubtype="6" fill="hold" nodeType="withEffect">
                                  <p:stCondLst>
                                    <p:cond delay="0"/>
                                  </p:stCondLst>
                                  <p:childTnLst>
                                    <p:animEffect transition="out" filter="strips(downRight)">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18" presetClass="exit" presetSubtype="12" fill="hold" nodeType="withEffect">
                                  <p:stCondLst>
                                    <p:cond delay="0"/>
                                  </p:stCondLst>
                                  <p:childTnLst>
                                    <p:animEffect transition="out" filter="strips(downLeft)">
                                      <p:cBhvr>
                                        <p:cTn id="15" dur="5000"/>
                                        <p:tgtEl>
                                          <p:spTgt spid="13"/>
                                        </p:tgtEl>
                                      </p:cBhvr>
                                    </p:animEffect>
                                    <p:set>
                                      <p:cBhvr>
                                        <p:cTn id="16" dur="1" fill="hold">
                                          <p:stCondLst>
                                            <p:cond delay="4999"/>
                                          </p:stCondLst>
                                        </p:cTn>
                                        <p:tgtEl>
                                          <p:spTgt spid="13"/>
                                        </p:tgtEl>
                                        <p:attrNameLst>
                                          <p:attrName>style.visibility</p:attrName>
                                        </p:attrNameLst>
                                      </p:cBhvr>
                                      <p:to>
                                        <p:strVal val="hidden"/>
                                      </p:to>
                                    </p:set>
                                  </p:childTnLst>
                                </p:cTn>
                              </p:par>
                              <p:par>
                                <p:cTn id="17" presetID="3"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5000"/>
                                        <p:tgtEl>
                                          <p:spTgt spid="7"/>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3236-Soverein.jpg"/>
          <p:cNvPicPr>
            <a:picLocks noChangeAspect="1"/>
          </p:cNvPicPr>
          <p:nvPr/>
        </p:nvPicPr>
        <p:blipFill>
          <a:blip r:embed="rId2" cstate="print"/>
          <a:stretch>
            <a:fillRect/>
          </a:stretch>
        </p:blipFill>
        <p:spPr bwMode="auto">
          <a:xfrm>
            <a:off x="-5239" y="1103"/>
            <a:ext cx="6309577" cy="5724508"/>
          </a:xfrm>
          <a:prstGeom prst="rect">
            <a:avLst/>
          </a:prstGeom>
          <a:noFill/>
          <a:ln w="9525">
            <a:noFill/>
            <a:miter lim="800000"/>
            <a:headEnd/>
            <a:tailEnd/>
          </a:ln>
        </p:spPr>
      </p:pic>
      <p:pic>
        <p:nvPicPr>
          <p:cNvPr id="8" name="7 Imagen" descr="203236-Soverein.jpg"/>
          <p:cNvPicPr>
            <a:picLocks noChangeAspect="1"/>
          </p:cNvPicPr>
          <p:nvPr/>
        </p:nvPicPr>
        <p:blipFill>
          <a:blip r:embed="rId2" cstate="print"/>
          <a:stretch>
            <a:fillRect/>
          </a:stretch>
        </p:blipFill>
        <p:spPr bwMode="auto">
          <a:xfrm>
            <a:off x="0" y="0"/>
            <a:ext cx="6299099" cy="5715001"/>
          </a:xfrm>
          <a:prstGeom prst="rect">
            <a:avLst/>
          </a:prstGeom>
          <a:noFill/>
          <a:ln w="9525">
            <a:noFill/>
            <a:miter lim="800000"/>
            <a:headEnd/>
            <a:tailEnd/>
          </a:ln>
        </p:spPr>
      </p:pic>
      <p:sp>
        <p:nvSpPr>
          <p:cNvPr id="5" name="4 CuadroTexto"/>
          <p:cNvSpPr txBox="1"/>
          <p:nvPr/>
        </p:nvSpPr>
        <p:spPr>
          <a:xfrm>
            <a:off x="6429388" y="714360"/>
            <a:ext cx="2571768" cy="4247317"/>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tarde del 26 de abril de 1937 tuvo lugar uno de los episodios más tristes y descarnados de la Guerra Civil española, el bombardeo de Guernica.</a:t>
            </a:r>
          </a:p>
          <a:p>
            <a:r>
              <a:rPr lang="es-ES" i="1" dirty="0" smtClean="0">
                <a:effectLst>
                  <a:glow rad="101600">
                    <a:srgbClr val="C00000">
                      <a:alpha val="60000"/>
                    </a:srgbClr>
                  </a:glow>
                  <a:outerShdw blurRad="38100" dist="38100" dir="2700000" algn="tl">
                    <a:srgbClr val="000000">
                      <a:alpha val="43137"/>
                    </a:srgbClr>
                  </a:outerShdw>
                </a:effectLst>
              </a:rPr>
              <a:t>Aquel día, la ciudad estaba especialmente concurrida, pues era día de mercado. Hacia las 16:00 horas los primeros aviones hicieron su aparición.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4000">
        <p:checker dir="vert"/>
      </p:transition>
    </mc:Choice>
    <mc:Fallback>
      <p:transition spd="slow" advTm="34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8"/>
                                        </p:tgtEl>
                                        <p:attrNameLst>
                                          <p:attrName>ppt_w</p:attrName>
                                        </p:attrNameLst>
                                      </p:cBhvr>
                                      <p:tavLst>
                                        <p:tav tm="0">
                                          <p:val>
                                            <p:strVal val="ppt_w"/>
                                          </p:val>
                                        </p:tav>
                                        <p:tav tm="100000">
                                          <p:val>
                                            <p:strVal val="4/3*ppt_w"/>
                                          </p:val>
                                        </p:tav>
                                      </p:tavLst>
                                    </p:anim>
                                    <p:anim calcmode="lin" valueType="num">
                                      <p:cBhvr>
                                        <p:cTn id="7" dur="5000"/>
                                        <p:tgtEl>
                                          <p:spTgt spid="8"/>
                                        </p:tgtEl>
                                        <p:attrNameLst>
                                          <p:attrName>ppt_h</p:attrName>
                                        </p:attrNameLst>
                                      </p:cBhvr>
                                      <p:tavLst>
                                        <p:tav tm="0">
                                          <p:val>
                                            <p:strVal val="ppt_h"/>
                                          </p:val>
                                        </p:tav>
                                        <p:tav tm="100000">
                                          <p:val>
                                            <p:strVal val="4/3*ppt_h"/>
                                          </p:val>
                                        </p:tav>
                                      </p:tavLst>
                                    </p:anim>
                                    <p:set>
                                      <p:cBhvr>
                                        <p:cTn id="8" dur="1" fill="hold">
                                          <p:stCondLst>
                                            <p:cond delay="4999"/>
                                          </p:stCondLst>
                                        </p:cTn>
                                        <p:tgtEl>
                                          <p:spTgt spid="8"/>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8"/>
                                        </p:tgtEl>
                                      </p:cBhvr>
                                    </p:animEffect>
                                    <p:set>
                                      <p:cBhvr>
                                        <p:cTn id="11" dur="1" fill="hold">
                                          <p:stCondLst>
                                            <p:cond delay="4999"/>
                                          </p:stCondLst>
                                        </p:cTn>
                                        <p:tgtEl>
                                          <p:spTgt spid="8"/>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scargar Pack Bellos Fondos de paisajes HD (153).jpg"/>
          <p:cNvPicPr>
            <a:picLocks noChangeAspect="1"/>
          </p:cNvPicPr>
          <p:nvPr/>
        </p:nvPicPr>
        <p:blipFill>
          <a:blip r:embed="rId2" cstate="print"/>
          <a:stretch>
            <a:fillRect/>
          </a:stretch>
        </p:blipFill>
        <p:spPr bwMode="auto">
          <a:xfrm>
            <a:off x="-13357" y="1000"/>
            <a:ext cx="9170713" cy="5731696"/>
          </a:xfrm>
          <a:prstGeom prst="rect">
            <a:avLst/>
          </a:prstGeom>
          <a:noFill/>
          <a:ln w="9525">
            <a:noFill/>
            <a:miter lim="800000"/>
            <a:headEnd/>
            <a:tailEnd/>
          </a:ln>
        </p:spPr>
      </p:pic>
      <p:pic>
        <p:nvPicPr>
          <p:cNvPr id="5" name="4 Imagen" descr="Descargar Pack Bellos Fondos de paisajes HD (15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85720"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¿Quién bombardeó </a:t>
            </a:r>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 y por qué? </a:t>
            </a:r>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 fue la primera ciudad víctima de un ataque con bombas concebido como un experimento militar a gran escala que implicaba el uso de una enorme cantidad de bombas (se lanzaron entre 31 y 41 toneladas de bombas).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checker/>
      </p:transition>
    </mc:Choice>
    <mc:Fallback>
      <p:transition spd="slow" advTm="30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out)">
                                      <p:cBhvr>
                                        <p:cTn id="11" dur="5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75514_070232098000_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7675514_070232098000_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7675514_070232098000_2.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9" name="8 CuadroTexto"/>
          <p:cNvSpPr txBox="1"/>
          <p:nvPr/>
        </p:nvSpPr>
        <p:spPr>
          <a:xfrm>
            <a:off x="214282" y="4071946"/>
            <a:ext cx="87154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plan de ataque se utilizaría en otros lugares de Europa durante la Segunda Guerra Mundial. Este bombardeo fue un campo de pruebas perfecto para la recién creada Fuerza Aérea Alemana, la </a:t>
            </a:r>
            <a:r>
              <a:rPr lang="es-ES" i="1" dirty="0" err="1" smtClean="0">
                <a:effectLst>
                  <a:glow rad="101600">
                    <a:srgbClr val="C00000">
                      <a:alpha val="60000"/>
                    </a:srgbClr>
                  </a:glow>
                  <a:outerShdw blurRad="38100" dist="38100" dir="2700000" algn="tl">
                    <a:srgbClr val="000000">
                      <a:alpha val="43137"/>
                    </a:srgbClr>
                  </a:outerShdw>
                </a:effectLst>
              </a:rPr>
              <a:t>Luftwaffe</a:t>
            </a:r>
            <a:r>
              <a:rPr lang="es-ES" i="1" dirty="0" smtClean="0">
                <a:effectLst>
                  <a:glow rad="101600">
                    <a:srgbClr val="C00000">
                      <a:alpha val="60000"/>
                    </a:srgbClr>
                  </a:glow>
                  <a:outerShdw blurRad="38100" dist="38100" dir="2700000" algn="tl">
                    <a:srgbClr val="000000">
                      <a:alpha val="43137"/>
                    </a:srgbClr>
                  </a:outerShdw>
                </a:effectLst>
              </a:rPr>
              <a:t> . Oficialmente, el supuesto objetivo era destruir el pequeño puente de </a:t>
            </a:r>
            <a:r>
              <a:rPr lang="es-ES" i="1" dirty="0" err="1" smtClean="0">
                <a:effectLst>
                  <a:glow rad="101600">
                    <a:srgbClr val="C00000">
                      <a:alpha val="60000"/>
                    </a:srgbClr>
                  </a:glow>
                  <a:outerShdw blurRad="38100" dist="38100" dir="2700000" algn="tl">
                    <a:srgbClr val="000000">
                      <a:alpha val="43137"/>
                    </a:srgbClr>
                  </a:outerShdw>
                </a:effectLst>
              </a:rPr>
              <a:t>Rentería</a:t>
            </a:r>
            <a:r>
              <a:rPr lang="es-ES" i="1" dirty="0" smtClean="0">
                <a:effectLst>
                  <a:glow rad="101600">
                    <a:srgbClr val="C00000">
                      <a:alpha val="60000"/>
                    </a:srgbClr>
                  </a:glow>
                  <a:outerShdw blurRad="38100" dist="38100" dir="2700000" algn="tl">
                    <a:srgbClr val="000000">
                      <a:alpha val="43137"/>
                    </a:srgbClr>
                  </a:outerShdw>
                </a:effectLst>
              </a:rPr>
              <a:t> para impedir la retirada de las tropas vascas hacia Bilbao.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8000">
        <p15:prstTrans prst="fracture"/>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4/3*ppt_w"/>
                                          </p:val>
                                        </p:tav>
                                      </p:tavLst>
                                    </p:anim>
                                    <p:anim calcmode="lin" valueType="num">
                                      <p:cBhvr>
                                        <p:cTn id="14" dur="5000"/>
                                        <p:tgtEl>
                                          <p:spTgt spid="5"/>
                                        </p:tgtEl>
                                        <p:attrNameLst>
                                          <p:attrName>ppt_h</p:attrName>
                                        </p:attrNameLst>
                                      </p:cBhvr>
                                      <p:tavLst>
                                        <p:tav tm="0">
                                          <p:val>
                                            <p:strVal val="ppt_h"/>
                                          </p:val>
                                        </p:tav>
                                        <p:tav tm="100000">
                                          <p:val>
                                            <p:strVal val="4/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1"/>
                                          </p:val>
                                        </p:tav>
                                        <p:tav tm="100000">
                                          <p:val>
                                            <p:strVal val="#ppt_x"/>
                                          </p:val>
                                        </p:tav>
                                      </p:tavLst>
                                    </p:anim>
                                    <p:anim calcmode="lin" valueType="num">
                                      <p:cBhvr>
                                        <p:cTn id="3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_28_20111029_197664473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tren_28_20111029_197664473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357158"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la desproporción en la magnitud del ataque deja claro que también se consideró una excelente manera de desmoralizar a las tropas, desalentar a la población civil y, por lo tanto, precipitar la futura caída del Frente Norte.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9000">
        <p15:prstTrans prst="fracture"/>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llery_6731_93_315043.jpg"/>
          <p:cNvPicPr>
            <a:picLocks noChangeAspect="1"/>
          </p:cNvPicPr>
          <p:nvPr/>
        </p:nvPicPr>
        <p:blipFill>
          <a:blip r:embed="rId2" cstate="print"/>
          <a:stretch>
            <a:fillRect/>
          </a:stretch>
        </p:blipFill>
        <p:spPr bwMode="auto">
          <a:xfrm>
            <a:off x="1" y="0"/>
            <a:ext cx="9144000" cy="5715000"/>
          </a:xfrm>
          <a:prstGeom prst="rect">
            <a:avLst/>
          </a:prstGeom>
          <a:noFill/>
          <a:ln w="9525">
            <a:noFill/>
            <a:miter lim="800000"/>
            <a:headEnd/>
            <a:tailEnd/>
          </a:ln>
        </p:spPr>
      </p:pic>
      <p:pic>
        <p:nvPicPr>
          <p:cNvPr id="5" name="4 Imagen" descr="gallery_6731_93_315043.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6" name="5 Imagen" descr="gallery_6731_93_315043.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8" name="7 CuadroTexto"/>
          <p:cNvSpPr txBox="1"/>
          <p:nvPr/>
        </p:nvSpPr>
        <p:spPr>
          <a:xfrm>
            <a:off x="357158" y="4643450"/>
            <a:ext cx="85725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pesar de todo, el mercado se celebró como de costumbre, y aunque es muy difícil calcular con exactitud cuántas personas había en </a:t>
            </a:r>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 en ese momento, debía haber entre 10.000 y 12.000 .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6000">
        <p15:prstTrans prst="peelOff"/>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4/3*ppt_w"/>
                                          </p:val>
                                        </p:tav>
                                      </p:tavLst>
                                    </p:anim>
                                    <p:anim calcmode="lin" valueType="num">
                                      <p:cBhvr>
                                        <p:cTn id="14" dur="5000"/>
                                        <p:tgtEl>
                                          <p:spTgt spid="5"/>
                                        </p:tgtEl>
                                        <p:attrNameLst>
                                          <p:attrName>ppt_h</p:attrName>
                                        </p:attrNameLst>
                                      </p:cBhvr>
                                      <p:tavLst>
                                        <p:tav tm="0">
                                          <p:val>
                                            <p:strVal val="ppt_h"/>
                                          </p:val>
                                        </p:tav>
                                        <p:tav tm="100000">
                                          <p:val>
                                            <p:strVal val="4/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6000" fill="hold"/>
                                        <p:tgtEl>
                                          <p:spTgt spid="4"/>
                                        </p:tgtEl>
                                        <p:attrNameLst>
                                          <p:attrName>ppt_w</p:attrName>
                                        </p:attrNameLst>
                                      </p:cBhvr>
                                      <p:tavLst>
                                        <p:tav tm="0">
                                          <p:val>
                                            <p:strVal val="4/3*#ppt_w"/>
                                          </p:val>
                                        </p:tav>
                                        <p:tav tm="100000">
                                          <p:val>
                                            <p:strVal val="#ppt_w"/>
                                          </p:val>
                                        </p:tav>
                                      </p:tavLst>
                                    </p:anim>
                                    <p:anim calcmode="lin" valueType="num">
                                      <p:cBhvr>
                                        <p:cTn id="22" dur="6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6000"/>
                                        <p:tgtEl>
                                          <p:spTgt spid="4"/>
                                        </p:tgtEl>
                                      </p:cBhvr>
                                    </p:animEffect>
                                  </p:childTnLst>
                                </p:cTn>
                              </p:par>
                            </p:childTnLst>
                          </p:cTn>
                        </p:par>
                        <p:par>
                          <p:cTn id="26" fill="hold">
                            <p:stCondLst>
                              <p:cond delay="6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1 Igoroin el Gran Cañon de Alava.jpg"/>
          <p:cNvPicPr>
            <a:picLocks noChangeAspect="1"/>
          </p:cNvPicPr>
          <p:nvPr/>
        </p:nvPicPr>
        <p:blipFill>
          <a:blip r:embed="rId2" cstate="print"/>
          <a:stretch>
            <a:fillRect/>
          </a:stretch>
        </p:blipFill>
        <p:spPr>
          <a:xfrm>
            <a:off x="0" y="-357210"/>
            <a:ext cx="9144000" cy="6069858"/>
          </a:xfrm>
          <a:prstGeom prst="rect">
            <a:avLst/>
          </a:prstGeom>
        </p:spPr>
      </p:pic>
      <p:pic>
        <p:nvPicPr>
          <p:cNvPr id="5" name="4 Imagen" descr="11 Igoroin el Gran Cañon de Alava.jpg"/>
          <p:cNvPicPr>
            <a:picLocks noChangeAspect="1"/>
          </p:cNvPicPr>
          <p:nvPr/>
        </p:nvPicPr>
        <p:blipFill>
          <a:blip r:embed="rId2" cstate="print"/>
          <a:stretch>
            <a:fillRect/>
          </a:stretch>
        </p:blipFill>
        <p:spPr>
          <a:xfrm>
            <a:off x="0" y="-357210"/>
            <a:ext cx="9144000" cy="6069858"/>
          </a:xfrm>
          <a:prstGeom prst="rect">
            <a:avLst/>
          </a:prstGeom>
        </p:spPr>
      </p:pic>
      <p:sp>
        <p:nvSpPr>
          <p:cNvPr id="7" name="6 CuadroTexto"/>
          <p:cNvSpPr txBox="1"/>
          <p:nvPr/>
        </p:nvSpPr>
        <p:spPr>
          <a:xfrm>
            <a:off x="357158" y="4572012"/>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las 4:20 de la tarde, las campanas de la iglesia de Santa María alertaron a la población de la llegada de aviones enemigos. Si bien algunos pertenecían a la </a:t>
            </a:r>
            <a:r>
              <a:rPr lang="es-ES" i="1" dirty="0" err="1" smtClean="0">
                <a:effectLst>
                  <a:glow rad="101600">
                    <a:srgbClr val="C00000">
                      <a:alpha val="60000"/>
                    </a:srgbClr>
                  </a:glow>
                  <a:outerShdw blurRad="38100" dist="38100" dir="2700000" algn="tl">
                    <a:srgbClr val="000000">
                      <a:alpha val="43137"/>
                    </a:srgbClr>
                  </a:outerShdw>
                </a:effectLst>
              </a:rPr>
              <a:t>Aviazione</a:t>
            </a:r>
            <a:r>
              <a:rPr lang="es-ES" i="1" dirty="0" smtClean="0">
                <a:effectLst>
                  <a:glow rad="101600">
                    <a:srgbClr val="C00000">
                      <a:alpha val="60000"/>
                    </a:srgbClr>
                  </a:glow>
                  <a:outerShdw blurRad="38100" dist="38100" dir="2700000" algn="tl">
                    <a:srgbClr val="000000">
                      <a:alpha val="43137"/>
                    </a:srgbClr>
                  </a:outerShdw>
                </a:effectLst>
              </a:rPr>
              <a:t> Legionaria italiana , la mayoría eran de la Legión Cóndor alemana.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9000">
        <p14:ripple dir="ru"/>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ppt_w+.3"/>
                                          </p:val>
                                        </p:tav>
                                        <p:tav tm="100000">
                                          <p:val>
                                            <p:strVal val="#ppt_w"/>
                                          </p:val>
                                        </p:tav>
                                      </p:tavLst>
                                    </p:anim>
                                    <p:anim calcmode="lin" valueType="num">
                                      <p:cBhvr>
                                        <p:cTn id="11" dur="5000" fill="hold"/>
                                        <p:tgtEl>
                                          <p:spTgt spid="5"/>
                                        </p:tgtEl>
                                        <p:attrNameLst>
                                          <p:attrName>ppt_h</p:attrName>
                                        </p:attrNameLst>
                                      </p:cBhvr>
                                      <p:tavLst>
                                        <p:tav tm="0">
                                          <p:val>
                                            <p:strVal val="#ppt_h"/>
                                          </p:val>
                                        </p:tav>
                                        <p:tav tm="100000">
                                          <p:val>
                                            <p:strVal val="#ppt_h"/>
                                          </p:val>
                                        </p:tav>
                                      </p:tavLst>
                                    </p:anim>
                                    <p:animEffect transition="in" filter="fade">
                                      <p:cBhvr>
                                        <p:cTn id="12" dur="5000"/>
                                        <p:tgtEl>
                                          <p:spTgt spid="5"/>
                                        </p:tgtEl>
                                      </p:cBhvr>
                                    </p:animEffect>
                                  </p:childTnLst>
                                </p:cTn>
                              </p:par>
                            </p:childTnLst>
                          </p:cTn>
                        </p:par>
                        <p:par>
                          <p:cTn id="13" fill="hold">
                            <p:stCondLst>
                              <p:cond delay="5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1"/>
                                          </p:val>
                                        </p:tav>
                                        <p:tav tm="100000">
                                          <p:val>
                                            <p:strVal val="#ppt_x"/>
                                          </p:val>
                                        </p:tav>
                                      </p:tavLst>
                                    </p:anim>
                                    <p:anim calcmode="lin" valueType="num">
                                      <p:cBhvr>
                                        <p:cTn id="1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BancodeImagenesGratuitas.com (t4)f.jpg"/>
          <p:cNvPicPr>
            <a:picLocks noChangeAspect="1"/>
          </p:cNvPicPr>
          <p:nvPr/>
        </p:nvPicPr>
        <p:blipFill>
          <a:blip r:embed="rId2" cstate="print"/>
          <a:stretch>
            <a:fillRect/>
          </a:stretch>
        </p:blipFill>
        <p:spPr bwMode="auto">
          <a:xfrm>
            <a:off x="23158" y="0"/>
            <a:ext cx="9120842" cy="5715000"/>
          </a:xfrm>
          <a:prstGeom prst="rect">
            <a:avLst/>
          </a:prstGeom>
          <a:noFill/>
          <a:ln w="9525">
            <a:noFill/>
            <a:miter lim="800000"/>
            <a:headEnd/>
            <a:tailEnd/>
          </a:ln>
        </p:spPr>
      </p:pic>
      <p:pic>
        <p:nvPicPr>
          <p:cNvPr id="5" name="4 Imagen" descr="www.BancodeImagenesGratuitas.com (t4)f.jpg"/>
          <p:cNvPicPr>
            <a:picLocks noChangeAspect="1"/>
          </p:cNvPicPr>
          <p:nvPr/>
        </p:nvPicPr>
        <p:blipFill>
          <a:blip r:embed="rId2" cstate="print"/>
          <a:stretch>
            <a:fillRect/>
          </a:stretch>
        </p:blipFill>
        <p:spPr bwMode="auto">
          <a:xfrm>
            <a:off x="23158" y="0"/>
            <a:ext cx="9120842" cy="5715000"/>
          </a:xfrm>
          <a:prstGeom prst="rect">
            <a:avLst/>
          </a:prstGeom>
          <a:noFill/>
          <a:ln w="9525">
            <a:noFill/>
            <a:miter lim="800000"/>
            <a:headEnd/>
            <a:tailEnd/>
          </a:ln>
        </p:spPr>
      </p:pic>
      <p:pic>
        <p:nvPicPr>
          <p:cNvPr id="6" name="5 Imagen" descr="www.BancodeImagenesGratuitas.com (t4)f.jpg"/>
          <p:cNvPicPr>
            <a:picLocks noChangeAspect="1"/>
          </p:cNvPicPr>
          <p:nvPr/>
        </p:nvPicPr>
        <p:blipFill>
          <a:blip r:embed="rId2" cstate="print"/>
          <a:stretch>
            <a:fillRect/>
          </a:stretch>
        </p:blipFill>
        <p:spPr bwMode="auto">
          <a:xfrm>
            <a:off x="23158" y="0"/>
            <a:ext cx="9120842" cy="5715000"/>
          </a:xfrm>
          <a:prstGeom prst="rect">
            <a:avLst/>
          </a:prstGeom>
          <a:noFill/>
          <a:ln w="9525">
            <a:noFill/>
            <a:miter lim="800000"/>
            <a:headEnd/>
            <a:tailEnd/>
          </a:ln>
        </p:spPr>
      </p:pic>
      <p:sp>
        <p:nvSpPr>
          <p:cNvPr id="8" name="7 CuadroTexto"/>
          <p:cNvSpPr txBox="1"/>
          <p:nvPr/>
        </p:nvSpPr>
        <p:spPr>
          <a:xfrm>
            <a:off x="357158"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supervivientes que intentaban escapar del centro de la ciudad fueron           ametrallados por aviones de combate que descendieron a menos de 50 metros de altitud. Apuntaron a los accesos a </a:t>
            </a:r>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 volando en círculos para mantener a los habitantes dentro del perímetro de fuego.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14:ripple dir="lu"/>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4/3*ppt_w"/>
                                          </p:val>
                                        </p:tav>
                                      </p:tavLst>
                                    </p:anim>
                                    <p:anim calcmode="lin" valueType="num">
                                      <p:cBhvr>
                                        <p:cTn id="14" dur="5000"/>
                                        <p:tgtEl>
                                          <p:spTgt spid="5"/>
                                        </p:tgtEl>
                                        <p:attrNameLst>
                                          <p:attrName>ppt_h</p:attrName>
                                        </p:attrNameLst>
                                      </p:cBhvr>
                                      <p:tavLst>
                                        <p:tav tm="0">
                                          <p:val>
                                            <p:strVal val="ppt_h"/>
                                          </p:val>
                                        </p:tav>
                                        <p:tav tm="100000">
                                          <p:val>
                                            <p:strVal val="4/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strVal val="#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_5504p.jpg"/>
          <p:cNvPicPr>
            <a:picLocks noChangeAspect="1"/>
          </p:cNvPicPr>
          <p:nvPr/>
        </p:nvPicPr>
        <p:blipFill>
          <a:blip r:embed="rId2" cstate="print"/>
          <a:stretch>
            <a:fillRect/>
          </a:stretch>
        </p:blipFill>
        <p:spPr bwMode="auto">
          <a:xfrm>
            <a:off x="16933" y="10584"/>
            <a:ext cx="9110134" cy="5693833"/>
          </a:xfrm>
          <a:prstGeom prst="rect">
            <a:avLst/>
          </a:prstGeom>
          <a:noFill/>
          <a:ln w="9525">
            <a:noFill/>
            <a:miter lim="800000"/>
            <a:headEnd/>
            <a:tailEnd/>
          </a:ln>
        </p:spPr>
      </p:pic>
      <p:pic>
        <p:nvPicPr>
          <p:cNvPr id="5" name="4 Imagen" descr="DSC_5504p.jpg"/>
          <p:cNvPicPr>
            <a:picLocks noChangeAspect="1"/>
          </p:cNvPicPr>
          <p:nvPr/>
        </p:nvPicPr>
        <p:blipFill>
          <a:blip r:embed="rId2" cstate="print"/>
          <a:stretch>
            <a:fillRect/>
          </a:stretch>
        </p:blipFill>
        <p:spPr bwMode="auto">
          <a:xfrm>
            <a:off x="8467" y="0"/>
            <a:ext cx="9127066" cy="5704416"/>
          </a:xfrm>
          <a:prstGeom prst="rect">
            <a:avLst/>
          </a:prstGeom>
          <a:noFill/>
          <a:ln w="9525">
            <a:noFill/>
            <a:miter lim="800000"/>
            <a:headEnd/>
            <a:tailEnd/>
          </a:ln>
        </p:spPr>
      </p:pic>
      <p:pic>
        <p:nvPicPr>
          <p:cNvPr id="6" name="5 Imagen" descr="DSC_5504p.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857224" y="4357698"/>
            <a:ext cx="77153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centro urbano de la villa, de menos de 1 kilometro cuadrado, quedó totalmente arrasado. Según el informe del Servicio Nacional de Regiones Devastadas - un organismo de la dictadura destinado a evaluar los daños materiales provocados durante la guerra.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ripple/>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5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fltVal val="0"/>
                                          </p:val>
                                        </p:tav>
                                        <p:tav tm="100000">
                                          <p:val>
                                            <p:strVal val="#ppt_w"/>
                                          </p:val>
                                        </p:tav>
                                      </p:tavLst>
                                    </p:anim>
                                    <p:anim calcmode="lin" valueType="num">
                                      <p:cBhvr>
                                        <p:cTn id="15" dur="5000" fill="hold"/>
                                        <p:tgtEl>
                                          <p:spTgt spid="5"/>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o_nella_neve_dinverno_sfondi_wide_hd-1280x8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treno_nella_neve_dinverno_sfondi_wide_hd-1280x80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85720"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85,22% de los edificios, un total de 271, fueron totalmente destruidos y el resto parcialmente afectado. Durante el bombardeo se lanzaron sobre Guernica un mínimo de 31 toneladas de bombas.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wheel spokes="1"/>
      </p:transition>
    </mc:Choice>
    <mc:Fallback>
      <p:transition spd="slow" advTm="25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ox(out)">
                                      <p:cBhvr>
                                        <p:cTn id="11" dur="4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www.BancodeImagenesGratuitas.com (Trenes 6).jpg"/>
          <p:cNvPicPr>
            <a:picLocks noChangeAspect="1"/>
          </p:cNvPicPr>
          <p:nvPr/>
        </p:nvPicPr>
        <p:blipFill>
          <a:blip r:embed="rId2" cstate="print"/>
          <a:stretch>
            <a:fillRect/>
          </a:stretch>
        </p:blipFill>
        <p:spPr bwMode="auto">
          <a:xfrm>
            <a:off x="1" y="1"/>
            <a:ext cx="9143998" cy="5714999"/>
          </a:xfrm>
          <a:prstGeom prst="rect">
            <a:avLst/>
          </a:prstGeom>
          <a:noFill/>
          <a:ln w="9525">
            <a:noFill/>
            <a:miter lim="800000"/>
            <a:headEnd/>
            <a:tailEnd/>
          </a:ln>
        </p:spPr>
      </p:pic>
      <p:pic>
        <p:nvPicPr>
          <p:cNvPr id="6" name="5 Imagen" descr="www.BancodeImagenesGratuitas.com (Trenes 6).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CuadroTexto"/>
          <p:cNvSpPr txBox="1"/>
          <p:nvPr/>
        </p:nvSpPr>
        <p:spPr>
          <a:xfrm>
            <a:off x="785786" y="4357698"/>
            <a:ext cx="792961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Víctimas mortales. Aunque el registro de la población censada desapareció tras la entrada de las tropas sublevadas en la villa de Guernica, se calcula que aproximadamente un tercio de los 5.000 habitantes de la aldea murieron en los ataques.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wheelReverse spokes="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5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5000"/>
                                        <p:tgtEl>
                                          <p:spTgt spid="5"/>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7 Barranco del Infierno en Tenerife3.jpg"/>
          <p:cNvPicPr>
            <a:picLocks noChangeAspect="1"/>
          </p:cNvPicPr>
          <p:nvPr/>
        </p:nvPicPr>
        <p:blipFill>
          <a:blip r:embed="rId2" cstate="print"/>
          <a:stretch>
            <a:fillRect/>
          </a:stretch>
        </p:blipFill>
        <p:spPr>
          <a:xfrm>
            <a:off x="3323" y="1"/>
            <a:ext cx="9137354" cy="5715000"/>
          </a:xfrm>
          <a:prstGeom prst="rect">
            <a:avLst/>
          </a:prstGeom>
        </p:spPr>
      </p:pic>
      <p:pic>
        <p:nvPicPr>
          <p:cNvPr id="6" name="5 Imagen" descr="17 Barranco del Infierno en Tenerife3.jpg"/>
          <p:cNvPicPr>
            <a:picLocks noChangeAspect="1"/>
          </p:cNvPicPr>
          <p:nvPr/>
        </p:nvPicPr>
        <p:blipFill>
          <a:blip r:embed="rId2" cstate="print"/>
          <a:stretch>
            <a:fillRect/>
          </a:stretch>
        </p:blipFill>
        <p:spPr>
          <a:xfrm>
            <a:off x="3323" y="1"/>
            <a:ext cx="9137353" cy="5714999"/>
          </a:xfrm>
          <a:prstGeom prst="rect">
            <a:avLst/>
          </a:prstGeom>
        </p:spPr>
      </p:pic>
      <p:pic>
        <p:nvPicPr>
          <p:cNvPr id="10" name="9 Imagen" descr="17 Barranco del Infierno en Tenerife3.jpg"/>
          <p:cNvPicPr>
            <a:picLocks noChangeAspect="1"/>
          </p:cNvPicPr>
          <p:nvPr/>
        </p:nvPicPr>
        <p:blipFill>
          <a:blip r:embed="rId2" cstate="print"/>
          <a:stretch>
            <a:fillRect/>
          </a:stretch>
        </p:blipFill>
        <p:spPr>
          <a:xfrm>
            <a:off x="3323" y="1"/>
            <a:ext cx="9137353" cy="5714999"/>
          </a:xfrm>
          <a:prstGeom prst="rect">
            <a:avLst/>
          </a:prstGeom>
        </p:spPr>
      </p:pic>
      <p:sp>
        <p:nvSpPr>
          <p:cNvPr id="7" name="6 CuadroTexto"/>
          <p:cNvSpPr txBox="1"/>
          <p:nvPr/>
        </p:nvSpPr>
        <p:spPr>
          <a:xfrm>
            <a:off x="428596"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50 testimonios directos registrados en diversos documentos originales de 1937 y otros testimonios posteriores, se computaron un total de 1.654 muertos y 889 heridos.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wedge/>
      </p:transition>
    </mc:Choice>
    <mc:Fallback>
      <p:transition spd="slow" advTm="24000">
        <p:wedg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5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0"/>
                                        <p:tgtEl>
                                          <p:spTgt spid="6"/>
                                        </p:tgtEl>
                                      </p:cBhvr>
                                    </p:animEffect>
                                  </p:childTnLst>
                                </p:cTn>
                              </p:par>
                              <p:par>
                                <p:cTn id="11" presetID="4" presetClass="entr" presetSubtype="16"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ox(in)">
                                      <p:cBhvr>
                                        <p:cTn id="13" dur="5000"/>
                                        <p:tgtEl>
                                          <p:spTgt spid="10"/>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0" fill="hold"/>
                                        <p:tgtEl>
                                          <p:spTgt spid="10"/>
                                        </p:tgtEl>
                                        <p:attrNameLst>
                                          <p:attrName>ppt_w</p:attrName>
                                        </p:attrNameLst>
                                      </p:cBhvr>
                                      <p:tavLst>
                                        <p:tav tm="0">
                                          <p:val>
                                            <p:strVal val="#ppt_w+.3"/>
                                          </p:val>
                                        </p:tav>
                                        <p:tav tm="100000">
                                          <p:val>
                                            <p:strVal val="#ppt_w"/>
                                          </p:val>
                                        </p:tav>
                                      </p:tavLst>
                                    </p:anim>
                                    <p:anim calcmode="lin" valueType="num">
                                      <p:cBhvr>
                                        <p:cTn id="17" dur="5000" fill="hold"/>
                                        <p:tgtEl>
                                          <p:spTgt spid="10"/>
                                        </p:tgtEl>
                                        <p:attrNameLst>
                                          <p:attrName>ppt_h</p:attrName>
                                        </p:attrNameLst>
                                      </p:cBhvr>
                                      <p:tavLst>
                                        <p:tav tm="0">
                                          <p:val>
                                            <p:strVal val="#ppt_h"/>
                                          </p:val>
                                        </p:tav>
                                        <p:tav tm="100000">
                                          <p:val>
                                            <p:strVal val="#ppt_h"/>
                                          </p:val>
                                        </p:tav>
                                      </p:tavLst>
                                    </p:anim>
                                    <p:animEffect transition="in" filter="fade">
                                      <p:cBhvr>
                                        <p:cTn id="18" dur="5000"/>
                                        <p:tgtEl>
                                          <p:spTgt spid="10"/>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antiguo-7164.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pic>
        <p:nvPicPr>
          <p:cNvPr id="5" name="4 Imagen" descr="tren-antiguo-7164.jpg"/>
          <p:cNvPicPr>
            <a:picLocks noChangeAspect="1"/>
          </p:cNvPicPr>
          <p:nvPr/>
        </p:nvPicPr>
        <p:blipFill>
          <a:blip r:embed="rId2" cstate="print"/>
          <a:stretch>
            <a:fillRect/>
          </a:stretch>
        </p:blipFill>
        <p:spPr bwMode="auto">
          <a:xfrm flipH="1">
            <a:off x="0" y="-1"/>
            <a:ext cx="9144000" cy="5715001"/>
          </a:xfrm>
          <a:prstGeom prst="rect">
            <a:avLst/>
          </a:prstGeom>
          <a:noFill/>
          <a:ln w="9525">
            <a:noFill/>
            <a:miter lim="800000"/>
            <a:headEnd/>
            <a:tailEnd/>
          </a:ln>
        </p:spPr>
      </p:pic>
      <p:pic>
        <p:nvPicPr>
          <p:cNvPr id="6" name="5 Imagen" descr="tren-antiguo-7164.jpg"/>
          <p:cNvPicPr>
            <a:picLocks noChangeAspect="1"/>
          </p:cNvPicPr>
          <p:nvPr/>
        </p:nvPicPr>
        <p:blipFill>
          <a:blip r:embed="rId2" cstate="print"/>
          <a:stretch>
            <a:fillRect/>
          </a:stretch>
        </p:blipFill>
        <p:spPr bwMode="auto">
          <a:xfrm flipH="1">
            <a:off x="0" y="-1"/>
            <a:ext cx="9144000" cy="5715001"/>
          </a:xfrm>
          <a:prstGeom prst="rect">
            <a:avLst/>
          </a:prstGeom>
          <a:noFill/>
          <a:ln w="9525">
            <a:noFill/>
            <a:miter lim="800000"/>
            <a:headEnd/>
            <a:tailEnd/>
          </a:ln>
        </p:spPr>
      </p:pic>
      <p:sp>
        <p:nvSpPr>
          <p:cNvPr id="7" name="6 CuadroTexto"/>
          <p:cNvSpPr txBox="1"/>
          <p:nvPr/>
        </p:nvSpPr>
        <p:spPr>
          <a:xfrm>
            <a:off x="500034" y="4357698"/>
            <a:ext cx="821537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Otro aspecto que parece resultar clave, fue que el día del bombardeo en Guernica se celebraba mercado, lo que hacia de la villa un blanco único ya que en ningún otro lugar cercano se reunirían entre 10.000 y 12.000 personas en un área de menos de un kilómetro cuadrado.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2000">
        <p15:prstTrans prst="prestig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fltVal val="0"/>
                                          </p:val>
                                        </p:tav>
                                      </p:tavLst>
                                    </p:anim>
                                    <p:anim calcmode="lin" valueType="num">
                                      <p:cBhvr>
                                        <p:cTn id="7" dur="5000"/>
                                        <p:tgtEl>
                                          <p:spTgt spid="6"/>
                                        </p:tgtEl>
                                        <p:attrNameLst>
                                          <p:attrName>ppt_h</p:attrName>
                                        </p:attrNameLst>
                                      </p:cBhvr>
                                      <p:tavLst>
                                        <p:tav tm="0">
                                          <p:val>
                                            <p:strVal val="ppt_h"/>
                                          </p:val>
                                        </p:tav>
                                        <p:tav tm="100000">
                                          <p:val>
                                            <p:fltVal val="0"/>
                                          </p:val>
                                        </p:tav>
                                      </p:tavLst>
                                    </p:anim>
                                    <p:set>
                                      <p:cBhvr>
                                        <p:cTn id="8" dur="1" fill="hold">
                                          <p:stCondLst>
                                            <p:cond delay="4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fltVal val="0"/>
                                          </p:val>
                                        </p:tav>
                                      </p:tavLst>
                                    </p:anim>
                                    <p:anim calcmode="lin" valueType="num">
                                      <p:cBhvr>
                                        <p:cTn id="14" dur="5000"/>
                                        <p:tgtEl>
                                          <p:spTgt spid="5"/>
                                        </p:tgtEl>
                                        <p:attrNameLst>
                                          <p:attrName>ppt_h</p:attrName>
                                        </p:attrNameLst>
                                      </p:cBhvr>
                                      <p:tavLst>
                                        <p:tav tm="0">
                                          <p:val>
                                            <p:strVal val="ppt_h"/>
                                          </p:val>
                                        </p:tav>
                                        <p:tav tm="100000">
                                          <p:val>
                                            <p:fltVal val="0"/>
                                          </p:val>
                                        </p:tav>
                                      </p:tavLst>
                                    </p:anim>
                                    <p:set>
                                      <p:cBhvr>
                                        <p:cTn id="15" dur="1" fill="hold">
                                          <p:stCondLst>
                                            <p:cond delay="4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fltVal val="0"/>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na María\Desktop\384117-svetikTT.jpg"/>
          <p:cNvPicPr>
            <a:picLocks noChangeAspect="1" noChangeArrowheads="1"/>
          </p:cNvPicPr>
          <p:nvPr/>
        </p:nvPicPr>
        <p:blipFill>
          <a:blip r:embed="rId2" cstate="print"/>
          <a:srcRect r="50000" b="50009"/>
          <a:stretch>
            <a:fillRect/>
          </a:stretch>
        </p:blipFill>
        <p:spPr bwMode="auto">
          <a:xfrm>
            <a:off x="0" y="1039"/>
            <a:ext cx="4572000" cy="2856461"/>
          </a:xfrm>
          <a:prstGeom prst="rect">
            <a:avLst/>
          </a:prstGeom>
          <a:noFill/>
          <a:ln w="9525">
            <a:noFill/>
            <a:miter lim="800000"/>
            <a:headEnd/>
            <a:tailEnd/>
          </a:ln>
        </p:spPr>
      </p:pic>
      <p:pic>
        <p:nvPicPr>
          <p:cNvPr id="65" name="Picture 2" descr="C:\Users\Ana María\Desktop\384117-svetikTT.jpg"/>
          <p:cNvPicPr>
            <a:picLocks noChangeAspect="1" noChangeArrowheads="1"/>
          </p:cNvPicPr>
          <p:nvPr/>
        </p:nvPicPr>
        <p:blipFill>
          <a:blip r:embed="rId2" cstate="print"/>
          <a:srcRect l="50000" b="50009"/>
          <a:stretch>
            <a:fillRect/>
          </a:stretch>
        </p:blipFill>
        <p:spPr bwMode="auto">
          <a:xfrm>
            <a:off x="4572000" y="1039"/>
            <a:ext cx="4572000" cy="2856461"/>
          </a:xfrm>
          <a:prstGeom prst="rect">
            <a:avLst/>
          </a:prstGeom>
          <a:noFill/>
          <a:ln w="9525">
            <a:noFill/>
            <a:miter lim="800000"/>
            <a:headEnd/>
            <a:tailEnd/>
          </a:ln>
        </p:spPr>
      </p:pic>
      <p:pic>
        <p:nvPicPr>
          <p:cNvPr id="66" name="Picture 2" descr="C:\Users\Ana María\Desktop\384117-svetikTT.jpg"/>
          <p:cNvPicPr>
            <a:picLocks noChangeAspect="1" noChangeArrowheads="1"/>
          </p:cNvPicPr>
          <p:nvPr/>
        </p:nvPicPr>
        <p:blipFill>
          <a:blip r:embed="rId2" cstate="print"/>
          <a:srcRect t="50009" r="50000"/>
          <a:stretch>
            <a:fillRect/>
          </a:stretch>
        </p:blipFill>
        <p:spPr bwMode="auto">
          <a:xfrm>
            <a:off x="0" y="2857500"/>
            <a:ext cx="4572000" cy="2856461"/>
          </a:xfrm>
          <a:prstGeom prst="rect">
            <a:avLst/>
          </a:prstGeom>
          <a:noFill/>
          <a:ln w="9525">
            <a:noFill/>
            <a:miter lim="800000"/>
            <a:headEnd/>
            <a:tailEnd/>
          </a:ln>
        </p:spPr>
      </p:pic>
      <p:pic>
        <p:nvPicPr>
          <p:cNvPr id="67" name="Picture 2" descr="C:\Users\Ana María\Desktop\384117-svetikTT.jpg"/>
          <p:cNvPicPr>
            <a:picLocks noChangeAspect="1" noChangeArrowheads="1"/>
          </p:cNvPicPr>
          <p:nvPr/>
        </p:nvPicPr>
        <p:blipFill>
          <a:blip r:embed="rId2" cstate="print"/>
          <a:srcRect l="50000" t="50009"/>
          <a:stretch>
            <a:fillRect/>
          </a:stretch>
        </p:blipFill>
        <p:spPr bwMode="auto">
          <a:xfrm>
            <a:off x="4572000" y="2857500"/>
            <a:ext cx="4572001" cy="2856461"/>
          </a:xfrm>
          <a:prstGeom prst="rect">
            <a:avLst/>
          </a:prstGeom>
          <a:noFill/>
          <a:ln w="9525">
            <a:noFill/>
            <a:miter lim="800000"/>
            <a:headEnd/>
            <a:tailEnd/>
          </a:ln>
        </p:spPr>
      </p:pic>
      <p:sp>
        <p:nvSpPr>
          <p:cNvPr id="6" name="5 CuadroTexto"/>
          <p:cNvSpPr txBox="1"/>
          <p:nvPr/>
        </p:nvSpPr>
        <p:spPr>
          <a:xfrm>
            <a:off x="428596" y="4071946"/>
            <a:ext cx="828680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pasó el bombardeo, la gente salió de los refugios. Nadie lloraba. Los rostros mostraban asombro. Ninguno de nosotros podía comprender lo que veía (...). Por todas partes causaban estragos las llamas y ascendía un pesado humo negro”, le relató Alberto </a:t>
            </a:r>
            <a:r>
              <a:rPr lang="es-ES" i="1" dirty="0" err="1" smtClean="0">
                <a:effectLst>
                  <a:glow rad="101600">
                    <a:srgbClr val="C00000">
                      <a:alpha val="60000"/>
                    </a:srgbClr>
                  </a:glow>
                  <a:outerShdw blurRad="38100" dist="38100" dir="2700000" algn="tl">
                    <a:srgbClr val="000000">
                      <a:alpha val="43137"/>
                    </a:srgbClr>
                  </a:outerShdw>
                </a:effectLst>
              </a:rPr>
              <a:t>Onaindia</a:t>
            </a:r>
            <a:r>
              <a:rPr lang="es-ES" i="1" dirty="0" smtClean="0">
                <a:effectLst>
                  <a:glow rad="101600">
                    <a:srgbClr val="C00000">
                      <a:alpha val="60000"/>
                    </a:srgbClr>
                  </a:glow>
                  <a:outerShdw blurRad="38100" dist="38100" dir="2700000" algn="tl">
                    <a:srgbClr val="000000">
                      <a:alpha val="43137"/>
                    </a:srgbClr>
                  </a:outerShdw>
                </a:effectLst>
              </a:rPr>
              <a:t>, uno de los supervivientes, al escritor alemán Hans Christian Kirsch.</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8000">
        <p15:prstTrans prst="prestige"/>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0" fill="hold"/>
                                        <p:tgtEl>
                                          <p:spTgt spid="1026"/>
                                        </p:tgtEl>
                                        <p:attrNameLst>
                                          <p:attrName>ppt_w</p:attrName>
                                        </p:attrNameLst>
                                      </p:cBhvr>
                                      <p:tavLst>
                                        <p:tav tm="0">
                                          <p:val>
                                            <p:fltVal val="0"/>
                                          </p:val>
                                        </p:tav>
                                        <p:tav tm="100000">
                                          <p:val>
                                            <p:strVal val="#ppt_w"/>
                                          </p:val>
                                        </p:tav>
                                      </p:tavLst>
                                    </p:anim>
                                    <p:anim calcmode="lin" valueType="num">
                                      <p:cBhvr>
                                        <p:cTn id="8" dur="5000" fill="hold"/>
                                        <p:tgtEl>
                                          <p:spTgt spid="1026"/>
                                        </p:tgtEl>
                                        <p:attrNameLst>
                                          <p:attrName>ppt_h</p:attrName>
                                        </p:attrNameLst>
                                      </p:cBhvr>
                                      <p:tavLst>
                                        <p:tav tm="0">
                                          <p:val>
                                            <p:fltVal val="0"/>
                                          </p:val>
                                        </p:tav>
                                        <p:tav tm="100000">
                                          <p:val>
                                            <p:strVal val="#ppt_h"/>
                                          </p:val>
                                        </p:tav>
                                      </p:tavLst>
                                    </p:anim>
                                  </p:childTnLst>
                                </p:cTn>
                              </p:par>
                              <p:par>
                                <p:cTn id="9" presetID="2" presetClass="entr" presetSubtype="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additive="base">
                                        <p:cTn id="11" dur="3000" fill="hold"/>
                                        <p:tgtEl>
                                          <p:spTgt spid="1026"/>
                                        </p:tgtEl>
                                        <p:attrNameLst>
                                          <p:attrName>ppt_x</p:attrName>
                                        </p:attrNameLst>
                                      </p:cBhvr>
                                      <p:tavLst>
                                        <p:tav tm="0">
                                          <p:val>
                                            <p:strVal val="1+#ppt_w/2"/>
                                          </p:val>
                                        </p:tav>
                                        <p:tav tm="100000">
                                          <p:val>
                                            <p:strVal val="#ppt_x"/>
                                          </p:val>
                                        </p:tav>
                                      </p:tavLst>
                                    </p:anim>
                                    <p:anim calcmode="lin" valueType="num">
                                      <p:cBhvr additive="base">
                                        <p:cTn id="12" dur="3000" fill="hold"/>
                                        <p:tgtEl>
                                          <p:spTgt spid="1026"/>
                                        </p:tgtEl>
                                        <p:attrNameLst>
                                          <p:attrName>ppt_y</p:attrName>
                                        </p:attrNameLst>
                                      </p:cBhvr>
                                      <p:tavLst>
                                        <p:tav tm="0">
                                          <p:val>
                                            <p:strVal val="1+#ppt_h/2"/>
                                          </p:val>
                                        </p:tav>
                                        <p:tav tm="100000">
                                          <p:val>
                                            <p:strVal val="#ppt_y"/>
                                          </p:val>
                                        </p:tav>
                                      </p:tavLst>
                                    </p:anim>
                                  </p:childTnLst>
                                </p:cTn>
                              </p:par>
                              <p:par>
                                <p:cTn id="13" presetID="23" presetClass="entr" presetSubtype="16" fill="hold" nodeType="withEffect">
                                  <p:stCondLst>
                                    <p:cond delay="0"/>
                                  </p:stCondLst>
                                  <p:childTnLst>
                                    <p:set>
                                      <p:cBhvr>
                                        <p:cTn id="14" dur="1" fill="hold">
                                          <p:stCondLst>
                                            <p:cond delay="0"/>
                                          </p:stCondLst>
                                        </p:cTn>
                                        <p:tgtEl>
                                          <p:spTgt spid="65"/>
                                        </p:tgtEl>
                                        <p:attrNameLst>
                                          <p:attrName>style.visibility</p:attrName>
                                        </p:attrNameLst>
                                      </p:cBhvr>
                                      <p:to>
                                        <p:strVal val="visible"/>
                                      </p:to>
                                    </p:set>
                                    <p:anim calcmode="lin" valueType="num">
                                      <p:cBhvr>
                                        <p:cTn id="15" dur="5000" fill="hold"/>
                                        <p:tgtEl>
                                          <p:spTgt spid="65"/>
                                        </p:tgtEl>
                                        <p:attrNameLst>
                                          <p:attrName>ppt_w</p:attrName>
                                        </p:attrNameLst>
                                      </p:cBhvr>
                                      <p:tavLst>
                                        <p:tav tm="0">
                                          <p:val>
                                            <p:fltVal val="0"/>
                                          </p:val>
                                        </p:tav>
                                        <p:tav tm="100000">
                                          <p:val>
                                            <p:strVal val="#ppt_w"/>
                                          </p:val>
                                        </p:tav>
                                      </p:tavLst>
                                    </p:anim>
                                    <p:anim calcmode="lin" valueType="num">
                                      <p:cBhvr>
                                        <p:cTn id="16" dur="5000" fill="hold"/>
                                        <p:tgtEl>
                                          <p:spTgt spid="65"/>
                                        </p:tgtEl>
                                        <p:attrNameLst>
                                          <p:attrName>ppt_h</p:attrName>
                                        </p:attrNameLst>
                                      </p:cBhvr>
                                      <p:tavLst>
                                        <p:tav tm="0">
                                          <p:val>
                                            <p:fltVal val="0"/>
                                          </p:val>
                                        </p:tav>
                                        <p:tav tm="100000">
                                          <p:val>
                                            <p:strVal val="#ppt_h"/>
                                          </p:val>
                                        </p:tav>
                                      </p:tavLst>
                                    </p:anim>
                                  </p:childTnLst>
                                </p:cTn>
                              </p:par>
                              <p:par>
                                <p:cTn id="17" presetID="2" presetClass="entr" presetSubtype="12" fill="hold" nodeType="withEffect">
                                  <p:stCondLst>
                                    <p:cond delay="0"/>
                                  </p:stCondLst>
                                  <p:childTnLst>
                                    <p:set>
                                      <p:cBhvr>
                                        <p:cTn id="18" dur="1" fill="hold">
                                          <p:stCondLst>
                                            <p:cond delay="0"/>
                                          </p:stCondLst>
                                        </p:cTn>
                                        <p:tgtEl>
                                          <p:spTgt spid="65"/>
                                        </p:tgtEl>
                                        <p:attrNameLst>
                                          <p:attrName>style.visibility</p:attrName>
                                        </p:attrNameLst>
                                      </p:cBhvr>
                                      <p:to>
                                        <p:strVal val="visible"/>
                                      </p:to>
                                    </p:set>
                                    <p:anim calcmode="lin" valueType="num">
                                      <p:cBhvr additive="base">
                                        <p:cTn id="19" dur="3000" fill="hold"/>
                                        <p:tgtEl>
                                          <p:spTgt spid="65"/>
                                        </p:tgtEl>
                                        <p:attrNameLst>
                                          <p:attrName>ppt_x</p:attrName>
                                        </p:attrNameLst>
                                      </p:cBhvr>
                                      <p:tavLst>
                                        <p:tav tm="0">
                                          <p:val>
                                            <p:strVal val="0-#ppt_w/2"/>
                                          </p:val>
                                        </p:tav>
                                        <p:tav tm="100000">
                                          <p:val>
                                            <p:strVal val="#ppt_x"/>
                                          </p:val>
                                        </p:tav>
                                      </p:tavLst>
                                    </p:anim>
                                    <p:anim calcmode="lin" valueType="num">
                                      <p:cBhvr additive="base">
                                        <p:cTn id="20" dur="3000" fill="hold"/>
                                        <p:tgtEl>
                                          <p:spTgt spid="65"/>
                                        </p:tgtEl>
                                        <p:attrNameLst>
                                          <p:attrName>ppt_y</p:attrName>
                                        </p:attrNameLst>
                                      </p:cBhvr>
                                      <p:tavLst>
                                        <p:tav tm="0">
                                          <p:val>
                                            <p:strVal val="1+#ppt_h/2"/>
                                          </p:val>
                                        </p:tav>
                                        <p:tav tm="100000">
                                          <p:val>
                                            <p:strVal val="#ppt_y"/>
                                          </p:val>
                                        </p:tav>
                                      </p:tavLst>
                                    </p:anim>
                                  </p:childTnLst>
                                </p:cTn>
                              </p:par>
                              <p:par>
                                <p:cTn id="21" presetID="23" presetClass="entr" presetSubtype="16" fill="hold" nodeType="withEffect">
                                  <p:stCondLst>
                                    <p:cond delay="0"/>
                                  </p:stCondLst>
                                  <p:childTnLst>
                                    <p:set>
                                      <p:cBhvr>
                                        <p:cTn id="22" dur="1" fill="hold">
                                          <p:stCondLst>
                                            <p:cond delay="0"/>
                                          </p:stCondLst>
                                        </p:cTn>
                                        <p:tgtEl>
                                          <p:spTgt spid="67"/>
                                        </p:tgtEl>
                                        <p:attrNameLst>
                                          <p:attrName>style.visibility</p:attrName>
                                        </p:attrNameLst>
                                      </p:cBhvr>
                                      <p:to>
                                        <p:strVal val="visible"/>
                                      </p:to>
                                    </p:set>
                                    <p:anim calcmode="lin" valueType="num">
                                      <p:cBhvr>
                                        <p:cTn id="23" dur="5000" fill="hold"/>
                                        <p:tgtEl>
                                          <p:spTgt spid="67"/>
                                        </p:tgtEl>
                                        <p:attrNameLst>
                                          <p:attrName>ppt_w</p:attrName>
                                        </p:attrNameLst>
                                      </p:cBhvr>
                                      <p:tavLst>
                                        <p:tav tm="0">
                                          <p:val>
                                            <p:fltVal val="0"/>
                                          </p:val>
                                        </p:tav>
                                        <p:tav tm="100000">
                                          <p:val>
                                            <p:strVal val="#ppt_w"/>
                                          </p:val>
                                        </p:tav>
                                      </p:tavLst>
                                    </p:anim>
                                    <p:anim calcmode="lin" valueType="num">
                                      <p:cBhvr>
                                        <p:cTn id="24" dur="5000" fill="hold"/>
                                        <p:tgtEl>
                                          <p:spTgt spid="67"/>
                                        </p:tgtEl>
                                        <p:attrNameLst>
                                          <p:attrName>ppt_h</p:attrName>
                                        </p:attrNameLst>
                                      </p:cBhvr>
                                      <p:tavLst>
                                        <p:tav tm="0">
                                          <p:val>
                                            <p:fltVal val="0"/>
                                          </p:val>
                                        </p:tav>
                                        <p:tav tm="100000">
                                          <p:val>
                                            <p:strVal val="#ppt_h"/>
                                          </p:val>
                                        </p:tav>
                                      </p:tavLst>
                                    </p:anim>
                                  </p:childTnLst>
                                </p:cTn>
                              </p:par>
                              <p:par>
                                <p:cTn id="25" presetID="2" presetClass="entr" presetSubtype="9" fill="hold" nodeType="withEffect">
                                  <p:stCondLst>
                                    <p:cond delay="0"/>
                                  </p:stCondLst>
                                  <p:childTnLst>
                                    <p:set>
                                      <p:cBhvr>
                                        <p:cTn id="26" dur="1" fill="hold">
                                          <p:stCondLst>
                                            <p:cond delay="0"/>
                                          </p:stCondLst>
                                        </p:cTn>
                                        <p:tgtEl>
                                          <p:spTgt spid="67"/>
                                        </p:tgtEl>
                                        <p:attrNameLst>
                                          <p:attrName>style.visibility</p:attrName>
                                        </p:attrNameLst>
                                      </p:cBhvr>
                                      <p:to>
                                        <p:strVal val="visible"/>
                                      </p:to>
                                    </p:set>
                                    <p:anim calcmode="lin" valueType="num">
                                      <p:cBhvr additive="base">
                                        <p:cTn id="27" dur="3000" fill="hold"/>
                                        <p:tgtEl>
                                          <p:spTgt spid="67"/>
                                        </p:tgtEl>
                                        <p:attrNameLst>
                                          <p:attrName>ppt_x</p:attrName>
                                        </p:attrNameLst>
                                      </p:cBhvr>
                                      <p:tavLst>
                                        <p:tav tm="0">
                                          <p:val>
                                            <p:strVal val="0-#ppt_w/2"/>
                                          </p:val>
                                        </p:tav>
                                        <p:tav tm="100000">
                                          <p:val>
                                            <p:strVal val="#ppt_x"/>
                                          </p:val>
                                        </p:tav>
                                      </p:tavLst>
                                    </p:anim>
                                    <p:anim calcmode="lin" valueType="num">
                                      <p:cBhvr additive="base">
                                        <p:cTn id="28" dur="3000" fill="hold"/>
                                        <p:tgtEl>
                                          <p:spTgt spid="67"/>
                                        </p:tgtEl>
                                        <p:attrNameLst>
                                          <p:attrName>ppt_y</p:attrName>
                                        </p:attrNameLst>
                                      </p:cBhvr>
                                      <p:tavLst>
                                        <p:tav tm="0">
                                          <p:val>
                                            <p:strVal val="0-#ppt_h/2"/>
                                          </p:val>
                                        </p:tav>
                                        <p:tav tm="100000">
                                          <p:val>
                                            <p:strVal val="#ppt_y"/>
                                          </p:val>
                                        </p:tav>
                                      </p:tavLst>
                                    </p:anim>
                                  </p:childTnLst>
                                </p:cTn>
                              </p:par>
                              <p:par>
                                <p:cTn id="29" presetID="23" presetClass="entr" presetSubtype="16" fill="hold" nodeType="withEffect">
                                  <p:stCondLst>
                                    <p:cond delay="0"/>
                                  </p:stCondLst>
                                  <p:childTnLst>
                                    <p:set>
                                      <p:cBhvr>
                                        <p:cTn id="30" dur="1" fill="hold">
                                          <p:stCondLst>
                                            <p:cond delay="0"/>
                                          </p:stCondLst>
                                        </p:cTn>
                                        <p:tgtEl>
                                          <p:spTgt spid="66"/>
                                        </p:tgtEl>
                                        <p:attrNameLst>
                                          <p:attrName>style.visibility</p:attrName>
                                        </p:attrNameLst>
                                      </p:cBhvr>
                                      <p:to>
                                        <p:strVal val="visible"/>
                                      </p:to>
                                    </p:set>
                                    <p:anim calcmode="lin" valueType="num">
                                      <p:cBhvr>
                                        <p:cTn id="31" dur="5000" fill="hold"/>
                                        <p:tgtEl>
                                          <p:spTgt spid="66"/>
                                        </p:tgtEl>
                                        <p:attrNameLst>
                                          <p:attrName>ppt_w</p:attrName>
                                        </p:attrNameLst>
                                      </p:cBhvr>
                                      <p:tavLst>
                                        <p:tav tm="0">
                                          <p:val>
                                            <p:fltVal val="0"/>
                                          </p:val>
                                        </p:tav>
                                        <p:tav tm="100000">
                                          <p:val>
                                            <p:strVal val="#ppt_w"/>
                                          </p:val>
                                        </p:tav>
                                      </p:tavLst>
                                    </p:anim>
                                    <p:anim calcmode="lin" valueType="num">
                                      <p:cBhvr>
                                        <p:cTn id="32" dur="5000" fill="hold"/>
                                        <p:tgtEl>
                                          <p:spTgt spid="66"/>
                                        </p:tgtEl>
                                        <p:attrNameLst>
                                          <p:attrName>ppt_h</p:attrName>
                                        </p:attrNameLst>
                                      </p:cBhvr>
                                      <p:tavLst>
                                        <p:tav tm="0">
                                          <p:val>
                                            <p:fltVal val="0"/>
                                          </p:val>
                                        </p:tav>
                                        <p:tav tm="100000">
                                          <p:val>
                                            <p:strVal val="#ppt_h"/>
                                          </p:val>
                                        </p:tav>
                                      </p:tavLst>
                                    </p:anim>
                                  </p:childTnLst>
                                </p:cTn>
                              </p:par>
                              <p:par>
                                <p:cTn id="33" presetID="2" presetClass="entr" presetSubtype="3" fill="hold" nodeType="withEffect">
                                  <p:stCondLst>
                                    <p:cond delay="0"/>
                                  </p:stCondLst>
                                  <p:childTnLst>
                                    <p:set>
                                      <p:cBhvr>
                                        <p:cTn id="34" dur="1" fill="hold">
                                          <p:stCondLst>
                                            <p:cond delay="0"/>
                                          </p:stCondLst>
                                        </p:cTn>
                                        <p:tgtEl>
                                          <p:spTgt spid="66"/>
                                        </p:tgtEl>
                                        <p:attrNameLst>
                                          <p:attrName>style.visibility</p:attrName>
                                        </p:attrNameLst>
                                      </p:cBhvr>
                                      <p:to>
                                        <p:strVal val="visible"/>
                                      </p:to>
                                    </p:set>
                                    <p:anim calcmode="lin" valueType="num">
                                      <p:cBhvr additive="base">
                                        <p:cTn id="35" dur="3000" fill="hold"/>
                                        <p:tgtEl>
                                          <p:spTgt spid="66"/>
                                        </p:tgtEl>
                                        <p:attrNameLst>
                                          <p:attrName>ppt_x</p:attrName>
                                        </p:attrNameLst>
                                      </p:cBhvr>
                                      <p:tavLst>
                                        <p:tav tm="0">
                                          <p:val>
                                            <p:strVal val="1+#ppt_w/2"/>
                                          </p:val>
                                        </p:tav>
                                        <p:tav tm="100000">
                                          <p:val>
                                            <p:strVal val="#ppt_x"/>
                                          </p:val>
                                        </p:tav>
                                      </p:tavLst>
                                    </p:anim>
                                    <p:anim calcmode="lin" valueType="num">
                                      <p:cBhvr additive="base">
                                        <p:cTn id="36" dur="3000" fill="hold"/>
                                        <p:tgtEl>
                                          <p:spTgt spid="66"/>
                                        </p:tgtEl>
                                        <p:attrNameLst>
                                          <p:attrName>ppt_y</p:attrName>
                                        </p:attrNameLst>
                                      </p:cBhvr>
                                      <p:tavLst>
                                        <p:tav tm="0">
                                          <p:val>
                                            <p:strVal val="0-#ppt_h/2"/>
                                          </p:val>
                                        </p:tav>
                                        <p:tav tm="100000">
                                          <p:val>
                                            <p:strVal val="#ppt_y"/>
                                          </p:val>
                                        </p:tav>
                                      </p:tavLst>
                                    </p:anim>
                                  </p:childTnLst>
                                </p:cTn>
                              </p:par>
                            </p:childTnLst>
                          </p:cTn>
                        </p:par>
                        <p:par>
                          <p:cTn id="37" fill="hold">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6"/>
                                        </p:tgtEl>
                                        <p:attrNameLst>
                                          <p:attrName>style.visibility</p:attrName>
                                        </p:attrNameLst>
                                      </p:cBhvr>
                                      <p:to>
                                        <p:strVal val="visible"/>
                                      </p:to>
                                    </p:set>
                                    <p:animEffect transition="in" filter="fade">
                                      <p:cBhvr>
                                        <p:cTn id="40" dur="1000"/>
                                        <p:tgtEl>
                                          <p:spTgt spid="6"/>
                                        </p:tgtEl>
                                      </p:cBhvr>
                                    </p:animEffect>
                                    <p:anim calcmode="lin" valueType="num">
                                      <p:cBhvr>
                                        <p:cTn id="41" dur="1000" fill="hold"/>
                                        <p:tgtEl>
                                          <p:spTgt spid="6"/>
                                        </p:tgtEl>
                                        <p:attrNameLst>
                                          <p:attrName>ppt_x</p:attrName>
                                        </p:attrNameLst>
                                      </p:cBhvr>
                                      <p:tavLst>
                                        <p:tav tm="0">
                                          <p:val>
                                            <p:strVal val="#ppt_x-.1"/>
                                          </p:val>
                                        </p:tav>
                                        <p:tav tm="100000">
                                          <p:val>
                                            <p:strVal val="#ppt_x"/>
                                          </p:val>
                                        </p:tav>
                                      </p:tavLst>
                                    </p:anim>
                                    <p:anim calcmode="lin" valueType="num">
                                      <p:cBhvr>
                                        <p:cTn id="4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r500_shinkansen_by_dragonslayero-d67ikco.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jr500_shinkansen_by_dragonslayero-d67ikco.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571472" y="4357698"/>
            <a:ext cx="75724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Ayuntamiento quedó en ruinas, lo mismo que la iglesia de San Juan, el matadero, la alhóndiga o el Teatro Liceo. Casi todo fue destruido. Solo se salvaron la Casa de Juntas, el célebre Árbol de Guernica, símbolo del nacionalismo vasco, y la fábrica de armas </a:t>
            </a:r>
            <a:r>
              <a:rPr lang="es-ES" i="1" dirty="0" err="1" smtClean="0">
                <a:effectLst>
                  <a:glow rad="101600">
                    <a:srgbClr val="C00000">
                      <a:alpha val="60000"/>
                    </a:srgbClr>
                  </a:glow>
                  <a:outerShdw blurRad="38100" dist="38100" dir="2700000" algn="tl">
                    <a:srgbClr val="000000">
                      <a:alpha val="43137"/>
                    </a:srgbClr>
                  </a:outerShdw>
                </a:effectLst>
              </a:rPr>
              <a:t>Astra</a:t>
            </a:r>
            <a:r>
              <a:rPr lang="es-ES" i="1" dirty="0" smtClean="0">
                <a:effectLst>
                  <a:glow rad="101600">
                    <a:srgbClr val="C00000">
                      <a:alpha val="60000"/>
                    </a:srgbClr>
                  </a:glow>
                  <a:outerShdw blurRad="38100" dist="38100" dir="2700000" algn="tl">
                    <a:srgbClr val="000000">
                      <a:alpha val="43137"/>
                    </a:srgbClr>
                  </a:outerShdw>
                </a:effectLst>
              </a:rPr>
              <a:t>, situada a las afueras.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3000">
        <p15:prstTrans prst="wind"/>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5000"/>
                                        <p:tgtEl>
                                          <p:spTgt spid="5"/>
                                        </p:tgtEl>
                                      </p:cBhvr>
                                    </p:animEffect>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189_3d_3d_fast_train.jpg"/>
          <p:cNvPicPr>
            <a:picLocks noChangeAspect="1"/>
          </p:cNvPicPr>
          <p:nvPr/>
        </p:nvPicPr>
        <p:blipFill>
          <a:blip r:embed="rId2" cstate="print"/>
          <a:stretch>
            <a:fillRect/>
          </a:stretch>
        </p:blipFill>
        <p:spPr bwMode="auto">
          <a:xfrm>
            <a:off x="0" y="0"/>
            <a:ext cx="9143999" cy="5714999"/>
          </a:xfrm>
          <a:prstGeom prst="rect">
            <a:avLst/>
          </a:prstGeom>
          <a:noFill/>
          <a:ln w="9525">
            <a:noFill/>
            <a:miter lim="800000"/>
            <a:headEnd/>
            <a:tailEnd/>
          </a:ln>
        </p:spPr>
      </p:pic>
      <p:pic>
        <p:nvPicPr>
          <p:cNvPr id="5" name="4 Imagen" descr="28189_3d_3d_fast_train.jpg"/>
          <p:cNvPicPr>
            <a:picLocks noChangeAspect="1"/>
          </p:cNvPicPr>
          <p:nvPr/>
        </p:nvPicPr>
        <p:blipFill>
          <a:blip r:embed="rId2" cstate="print"/>
          <a:stretch>
            <a:fillRect/>
          </a:stretch>
        </p:blipFill>
        <p:spPr bwMode="auto">
          <a:xfrm>
            <a:off x="0" y="0"/>
            <a:ext cx="9143999" cy="5714999"/>
          </a:xfrm>
          <a:prstGeom prst="rect">
            <a:avLst/>
          </a:prstGeom>
          <a:noFill/>
          <a:ln w="9525">
            <a:noFill/>
            <a:miter lim="800000"/>
            <a:headEnd/>
            <a:tailEnd/>
          </a:ln>
        </p:spPr>
      </p:pic>
      <p:sp>
        <p:nvSpPr>
          <p:cNvPr id="6" name="5 CuadroTexto"/>
          <p:cNvSpPr txBox="1"/>
          <p:nvPr/>
        </p:nvSpPr>
        <p:spPr>
          <a:xfrm>
            <a:off x="428596"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cuanto a las víctimas, el gobierno del País Vasco registró que en Guernica perdieron la vida 1.654 personas; se calcula que aproximadamente un tercio de los 5.000 habitantes de la aldea murieron en los ataques.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7000">
        <p14:vortex dir="r"/>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14"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randombar(vertical)">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31462-svetik.jpg"/>
          <p:cNvPicPr>
            <a:picLocks noChangeAspect="1"/>
          </p:cNvPicPr>
          <p:nvPr/>
        </p:nvPicPr>
        <p:blipFill>
          <a:blip r:embed="rId2" cstate="print"/>
          <a:stretch>
            <a:fillRect/>
          </a:stretch>
        </p:blipFill>
        <p:spPr bwMode="auto">
          <a:xfrm>
            <a:off x="0" y="1"/>
            <a:ext cx="9144000" cy="5881836"/>
          </a:xfrm>
          <a:prstGeom prst="rect">
            <a:avLst/>
          </a:prstGeom>
          <a:noFill/>
          <a:ln w="9525">
            <a:noFill/>
            <a:miter lim="800000"/>
            <a:headEnd/>
            <a:tailEnd/>
          </a:ln>
        </p:spPr>
      </p:pic>
      <p:pic>
        <p:nvPicPr>
          <p:cNvPr id="5" name="4 Imagen" descr="331462-svetik.jpg"/>
          <p:cNvPicPr>
            <a:picLocks noChangeAspect="1"/>
          </p:cNvPicPr>
          <p:nvPr/>
        </p:nvPicPr>
        <p:blipFill>
          <a:blip r:embed="rId2" cstate="print"/>
          <a:stretch>
            <a:fillRect/>
          </a:stretch>
        </p:blipFill>
        <p:spPr bwMode="auto">
          <a:xfrm>
            <a:off x="0" y="1"/>
            <a:ext cx="9144000" cy="5881836"/>
          </a:xfrm>
          <a:prstGeom prst="rect">
            <a:avLst/>
          </a:prstGeom>
          <a:noFill/>
          <a:ln w="9525">
            <a:noFill/>
            <a:miter lim="800000"/>
            <a:headEnd/>
            <a:tailEnd/>
          </a:ln>
        </p:spPr>
      </p:pic>
      <p:sp>
        <p:nvSpPr>
          <p:cNvPr id="6" name="5 CuadroTexto"/>
          <p:cNvSpPr txBox="1"/>
          <p:nvPr/>
        </p:nvSpPr>
        <p:spPr>
          <a:xfrm>
            <a:off x="214282"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Tres días después del bombardeo, un contingente militar de las tropas sublevadas entró en Guernica, tomando el control de la misma, destruyendo los censos elaborados por las autoridades vascas e imposibilitando el recuento final de fallecidos.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4000" advTm="30000">
        <p14:vortex/>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5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31978.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sp>
        <p:nvSpPr>
          <p:cNvPr id="5" name="4 Rombo"/>
          <p:cNvSpPr/>
          <p:nvPr/>
        </p:nvSpPr>
        <p:spPr>
          <a:xfrm>
            <a:off x="357189" y="0"/>
            <a:ext cx="8429625" cy="5715000"/>
          </a:xfrm>
          <a:prstGeom prst="diamond">
            <a:avLst/>
          </a:prstGeom>
          <a:solidFill>
            <a:schemeClr val="tx1">
              <a:lumMod val="85000"/>
              <a:alpha val="60000"/>
            </a:schemeClr>
          </a:solidFill>
          <a:ln w="3175">
            <a:solidFill>
              <a:schemeClr val="bg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ombo"/>
          <p:cNvSpPr/>
          <p:nvPr/>
        </p:nvSpPr>
        <p:spPr>
          <a:xfrm>
            <a:off x="971551" y="0"/>
            <a:ext cx="7129463" cy="5715000"/>
          </a:xfrm>
          <a:prstGeom prst="diamond">
            <a:avLst/>
          </a:prstGeom>
          <a:solidFill>
            <a:schemeClr val="tx1">
              <a:lumMod val="85000"/>
              <a:alpha val="60000"/>
            </a:schemeClr>
          </a:solidFill>
          <a:ln w="3175">
            <a:solidFill>
              <a:schemeClr val="bg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ombo"/>
          <p:cNvSpPr/>
          <p:nvPr/>
        </p:nvSpPr>
        <p:spPr>
          <a:xfrm>
            <a:off x="1692275" y="0"/>
            <a:ext cx="5759450" cy="5715000"/>
          </a:xfrm>
          <a:prstGeom prst="diamond">
            <a:avLst/>
          </a:prstGeom>
          <a:solidFill>
            <a:schemeClr val="tx1">
              <a:lumMod val="85000"/>
              <a:alpha val="60000"/>
            </a:schemeClr>
          </a:solidFill>
          <a:ln w="3175">
            <a:solidFill>
              <a:schemeClr val="bg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ombo"/>
          <p:cNvSpPr/>
          <p:nvPr/>
        </p:nvSpPr>
        <p:spPr>
          <a:xfrm>
            <a:off x="2268539" y="0"/>
            <a:ext cx="4535487" cy="5715000"/>
          </a:xfrm>
          <a:prstGeom prst="diamond">
            <a:avLst/>
          </a:prstGeom>
          <a:solidFill>
            <a:schemeClr val="tx1">
              <a:lumMod val="85000"/>
              <a:alpha val="60000"/>
            </a:schemeClr>
          </a:solidFill>
          <a:ln w="3175">
            <a:solidFill>
              <a:schemeClr val="bg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ombo"/>
          <p:cNvSpPr/>
          <p:nvPr/>
        </p:nvSpPr>
        <p:spPr>
          <a:xfrm>
            <a:off x="2771775" y="0"/>
            <a:ext cx="3455988" cy="5715000"/>
          </a:xfrm>
          <a:prstGeom prst="diamond">
            <a:avLst/>
          </a:prstGeom>
          <a:solidFill>
            <a:schemeClr val="tx1">
              <a:lumMod val="85000"/>
              <a:alpha val="60000"/>
            </a:schemeClr>
          </a:solidFill>
          <a:ln w="3175">
            <a:solidFill>
              <a:schemeClr val="bg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ombo"/>
          <p:cNvSpPr/>
          <p:nvPr/>
        </p:nvSpPr>
        <p:spPr>
          <a:xfrm>
            <a:off x="3419475" y="0"/>
            <a:ext cx="2305050" cy="5715000"/>
          </a:xfrm>
          <a:prstGeom prst="diamond">
            <a:avLst/>
          </a:prstGeom>
          <a:solidFill>
            <a:schemeClr val="tx1">
              <a:lumMod val="85000"/>
              <a:alpha val="60000"/>
            </a:schemeClr>
          </a:solidFill>
          <a:ln w="3175">
            <a:solidFill>
              <a:schemeClr val="bg1">
                <a:lumMod val="50000"/>
                <a:lumOff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CuadroTexto"/>
          <p:cNvSpPr txBox="1"/>
          <p:nvPr/>
        </p:nvSpPr>
        <p:spPr>
          <a:xfrm>
            <a:off x="428596"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negación de los bombardeos de Guernica, además de los de otras ciudades, por parte de la Legión Cóndor se mantuvo durante los 40 años que duró la dictadura franquista. Así mismo fue la verdad oficial sostenida por la Alemania nazi y la Italia fascista hasta 1945.</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grpId="0" nodeType="withEffect">
                                  <p:stCondLst>
                                    <p:cond delay="0"/>
                                  </p:stCondLst>
                                  <p:iterate type="lt">
                                    <p:tmPct val="0"/>
                                  </p:iterate>
                                  <p:childTnLst>
                                    <p:set>
                                      <p:cBhvr>
                                        <p:cTn id="6" dur="1" fill="hold">
                                          <p:stCondLst>
                                            <p:cond delay="0"/>
                                          </p:stCondLst>
                                        </p:cTn>
                                        <p:tgtEl>
                                          <p:spTgt spid="5"/>
                                        </p:tgtEl>
                                        <p:attrNameLst>
                                          <p:attrName>style.visibility</p:attrName>
                                        </p:attrNameLst>
                                      </p:cBhvr>
                                      <p:to>
                                        <p:strVal val="visible"/>
                                      </p:to>
                                    </p:set>
                                    <p:anim calcmode="lin" valueType="num">
                                      <p:cBhvr>
                                        <p:cTn id="7" dur="6000" fill="hold"/>
                                        <p:tgtEl>
                                          <p:spTgt spid="5"/>
                                        </p:tgtEl>
                                        <p:attrNameLst>
                                          <p:attrName>ppt_w</p:attrName>
                                        </p:attrNameLst>
                                      </p:cBhvr>
                                      <p:tavLst>
                                        <p:tav tm="0" fmla="#ppt_w*sin(2.5*pi*$)">
                                          <p:val>
                                            <p:fltVal val="0"/>
                                          </p:val>
                                        </p:tav>
                                        <p:tav tm="100000">
                                          <p:val>
                                            <p:fltVal val="1"/>
                                          </p:val>
                                        </p:tav>
                                      </p:tavLst>
                                    </p:anim>
                                    <p:anim calcmode="lin" valueType="num">
                                      <p:cBhvr>
                                        <p:cTn id="8" dur="6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grpId="0" nodeType="with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fmla="#ppt_w*sin(2.5*pi*$)">
                                          <p:val>
                                            <p:fltVal val="0"/>
                                          </p:val>
                                        </p:tav>
                                        <p:tav tm="100000">
                                          <p:val>
                                            <p:fltVal val="1"/>
                                          </p:val>
                                        </p:tav>
                                      </p:tavLst>
                                    </p:anim>
                                    <p:anim calcmode="lin" valueType="num">
                                      <p:cBhvr>
                                        <p:cTn id="12" dur="5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grpId="0" nodeType="withEffect">
                                  <p:stCondLst>
                                    <p:cond delay="0"/>
                                  </p:stCondLst>
                                  <p:iterate type="lt">
                                    <p:tmPct val="0"/>
                                  </p:iterate>
                                  <p:childTnLst>
                                    <p:set>
                                      <p:cBhvr>
                                        <p:cTn id="14" dur="1" fill="hold">
                                          <p:stCondLst>
                                            <p:cond delay="0"/>
                                          </p:stCondLst>
                                        </p:cTn>
                                        <p:tgtEl>
                                          <p:spTgt spid="7"/>
                                        </p:tgtEl>
                                        <p:attrNameLst>
                                          <p:attrName>style.visibility</p:attrName>
                                        </p:attrNameLst>
                                      </p:cBhvr>
                                      <p:to>
                                        <p:strVal val="visible"/>
                                      </p:to>
                                    </p:set>
                                    <p:anim calcmode="lin" valueType="num">
                                      <p:cBhvr>
                                        <p:cTn id="15" dur="4000" fill="hold"/>
                                        <p:tgtEl>
                                          <p:spTgt spid="7"/>
                                        </p:tgtEl>
                                        <p:attrNameLst>
                                          <p:attrName>ppt_w</p:attrName>
                                        </p:attrNameLst>
                                      </p:cBhvr>
                                      <p:tavLst>
                                        <p:tav tm="0" fmla="#ppt_w*sin(2.5*pi*$)">
                                          <p:val>
                                            <p:fltVal val="0"/>
                                          </p:val>
                                        </p:tav>
                                        <p:tav tm="100000">
                                          <p:val>
                                            <p:fltVal val="1"/>
                                          </p:val>
                                        </p:tav>
                                      </p:tavLst>
                                    </p:anim>
                                    <p:anim calcmode="lin" valueType="num">
                                      <p:cBhvr>
                                        <p:cTn id="16" dur="4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grpId="0" nodeType="withEffect">
                                  <p:stCondLst>
                                    <p:cond delay="0"/>
                                  </p:stCondLst>
                                  <p:iterate type="lt">
                                    <p:tmPct val="0"/>
                                  </p:iterate>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fmla="#ppt_w*sin(2.5*pi*$)">
                                          <p:val>
                                            <p:fltVal val="0"/>
                                          </p:val>
                                        </p:tav>
                                        <p:tav tm="100000">
                                          <p:val>
                                            <p:fltVal val="1"/>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par>
                                <p:cTn id="21" presetID="19" presetClass="entr" presetSubtype="10" fill="hold" grpId="0" nodeType="withEffect">
                                  <p:stCondLst>
                                    <p:cond delay="0"/>
                                  </p:stCondLst>
                                  <p:iterate type="lt">
                                    <p:tmPct val="0"/>
                                  </p:iterate>
                                  <p:childTnLst>
                                    <p:set>
                                      <p:cBhvr>
                                        <p:cTn id="22" dur="1" fill="hold">
                                          <p:stCondLst>
                                            <p:cond delay="0"/>
                                          </p:stCondLst>
                                        </p:cTn>
                                        <p:tgtEl>
                                          <p:spTgt spid="9"/>
                                        </p:tgtEl>
                                        <p:attrNameLst>
                                          <p:attrName>style.visibility</p:attrName>
                                        </p:attrNameLst>
                                      </p:cBhvr>
                                      <p:to>
                                        <p:strVal val="visible"/>
                                      </p:to>
                                    </p:set>
                                    <p:anim calcmode="lin" valueType="num">
                                      <p:cBhvr>
                                        <p:cTn id="23" dur="2000" fill="hold"/>
                                        <p:tgtEl>
                                          <p:spTgt spid="9"/>
                                        </p:tgtEl>
                                        <p:attrNameLst>
                                          <p:attrName>ppt_w</p:attrName>
                                        </p:attrNameLst>
                                      </p:cBhvr>
                                      <p:tavLst>
                                        <p:tav tm="0" fmla="#ppt_w*sin(2.5*pi*$)">
                                          <p:val>
                                            <p:fltVal val="0"/>
                                          </p:val>
                                        </p:tav>
                                        <p:tav tm="100000">
                                          <p:val>
                                            <p:fltVal val="1"/>
                                          </p:val>
                                        </p:tav>
                                      </p:tavLst>
                                    </p:anim>
                                    <p:anim calcmode="lin" valueType="num">
                                      <p:cBhvr>
                                        <p:cTn id="24" dur="2000" fill="hold"/>
                                        <p:tgtEl>
                                          <p:spTgt spid="9"/>
                                        </p:tgtEl>
                                        <p:attrNameLst>
                                          <p:attrName>ppt_h</p:attrName>
                                        </p:attrNameLst>
                                      </p:cBhvr>
                                      <p:tavLst>
                                        <p:tav tm="0">
                                          <p:val>
                                            <p:strVal val="#ppt_h"/>
                                          </p:val>
                                        </p:tav>
                                        <p:tav tm="100000">
                                          <p:val>
                                            <p:strVal val="#ppt_h"/>
                                          </p:val>
                                        </p:tav>
                                      </p:tavLst>
                                    </p:anim>
                                  </p:childTnLst>
                                </p:cTn>
                              </p:par>
                              <p:par>
                                <p:cTn id="25" presetID="19" presetClass="entr" presetSubtype="10" fill="hold" grpId="0" nodeType="withEffect">
                                  <p:stCondLst>
                                    <p:cond delay="0"/>
                                  </p:stCondLst>
                                  <p:iterate type="lt">
                                    <p:tmPct val="0"/>
                                  </p:iterate>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fmla="#ppt_w*sin(2.5*pi*$)">
                                          <p:val>
                                            <p:fltVal val="0"/>
                                          </p:val>
                                        </p:tav>
                                        <p:tav tm="100000">
                                          <p:val>
                                            <p:fltVal val="1"/>
                                          </p:val>
                                        </p:tav>
                                      </p:tavLst>
                                    </p:anim>
                                    <p:anim calcmode="lin" valueType="num">
                                      <p:cBhvr>
                                        <p:cTn id="28" dur="1000" fill="hold"/>
                                        <p:tgtEl>
                                          <p:spTgt spid="10"/>
                                        </p:tgtEl>
                                        <p:attrNameLst>
                                          <p:attrName>ppt_h</p:attrName>
                                        </p:attrNameLst>
                                      </p:cBhvr>
                                      <p:tavLst>
                                        <p:tav tm="0">
                                          <p:val>
                                            <p:strVal val="#ppt_h"/>
                                          </p:val>
                                        </p:tav>
                                        <p:tav tm="100000">
                                          <p:val>
                                            <p:strVal val="#ppt_h"/>
                                          </p:val>
                                        </p:tav>
                                      </p:tavLst>
                                    </p:anim>
                                  </p:childTnLst>
                                </p:cTn>
                              </p:par>
                              <p:par>
                                <p:cTn id="29" presetID="20" presetClass="entr" presetSubtype="0" fill="hold" grpId="1" nodeType="withEffect">
                                  <p:stCondLst>
                                    <p:cond delay="0"/>
                                  </p:stCondLst>
                                  <p:iterate type="lt">
                                    <p:tmPct val="0"/>
                                  </p:iterate>
                                  <p:childTnLst>
                                    <p:set>
                                      <p:cBhvr>
                                        <p:cTn id="30" dur="1" fill="hold">
                                          <p:stCondLst>
                                            <p:cond delay="0"/>
                                          </p:stCondLst>
                                        </p:cTn>
                                        <p:tgtEl>
                                          <p:spTgt spid="5"/>
                                        </p:tgtEl>
                                        <p:attrNameLst>
                                          <p:attrName>style.visibility</p:attrName>
                                        </p:attrNameLst>
                                      </p:cBhvr>
                                      <p:to>
                                        <p:strVal val="visible"/>
                                      </p:to>
                                    </p:set>
                                    <p:animEffect transition="in" filter="wedge">
                                      <p:cBhvr>
                                        <p:cTn id="31" dur="6000"/>
                                        <p:tgtEl>
                                          <p:spTgt spid="5"/>
                                        </p:tgtEl>
                                      </p:cBhvr>
                                    </p:animEffect>
                                  </p:childTnLst>
                                </p:cTn>
                              </p:par>
                              <p:par>
                                <p:cTn id="32" presetID="20" presetClass="entr" presetSubtype="0" fill="hold" grpId="1" nodeType="withEffect">
                                  <p:stCondLst>
                                    <p:cond delay="0"/>
                                  </p:stCondLst>
                                  <p:iterate type="lt">
                                    <p:tmPct val="0"/>
                                  </p:iterate>
                                  <p:childTnLst>
                                    <p:set>
                                      <p:cBhvr>
                                        <p:cTn id="33" dur="1" fill="hold">
                                          <p:stCondLst>
                                            <p:cond delay="0"/>
                                          </p:stCondLst>
                                        </p:cTn>
                                        <p:tgtEl>
                                          <p:spTgt spid="6"/>
                                        </p:tgtEl>
                                        <p:attrNameLst>
                                          <p:attrName>style.visibility</p:attrName>
                                        </p:attrNameLst>
                                      </p:cBhvr>
                                      <p:to>
                                        <p:strVal val="visible"/>
                                      </p:to>
                                    </p:set>
                                    <p:animEffect transition="in" filter="wedge">
                                      <p:cBhvr>
                                        <p:cTn id="34" dur="5000"/>
                                        <p:tgtEl>
                                          <p:spTgt spid="6"/>
                                        </p:tgtEl>
                                      </p:cBhvr>
                                    </p:animEffect>
                                  </p:childTnLst>
                                </p:cTn>
                              </p:par>
                              <p:par>
                                <p:cTn id="35" presetID="20" presetClass="entr" presetSubtype="0" fill="hold" grpId="1" nodeType="withEffect">
                                  <p:stCondLst>
                                    <p:cond delay="0"/>
                                  </p:stCondLst>
                                  <p:iterate type="lt">
                                    <p:tmPct val="0"/>
                                  </p:iterate>
                                  <p:childTnLst>
                                    <p:set>
                                      <p:cBhvr>
                                        <p:cTn id="36" dur="1" fill="hold">
                                          <p:stCondLst>
                                            <p:cond delay="0"/>
                                          </p:stCondLst>
                                        </p:cTn>
                                        <p:tgtEl>
                                          <p:spTgt spid="7"/>
                                        </p:tgtEl>
                                        <p:attrNameLst>
                                          <p:attrName>style.visibility</p:attrName>
                                        </p:attrNameLst>
                                      </p:cBhvr>
                                      <p:to>
                                        <p:strVal val="visible"/>
                                      </p:to>
                                    </p:set>
                                    <p:animEffect transition="in" filter="wedge">
                                      <p:cBhvr>
                                        <p:cTn id="37" dur="4000"/>
                                        <p:tgtEl>
                                          <p:spTgt spid="7"/>
                                        </p:tgtEl>
                                      </p:cBhvr>
                                    </p:animEffect>
                                  </p:childTnLst>
                                </p:cTn>
                              </p:par>
                              <p:par>
                                <p:cTn id="38" presetID="20" presetClass="entr" presetSubtype="0" fill="hold" grpId="1" nodeType="withEffect">
                                  <p:stCondLst>
                                    <p:cond delay="0"/>
                                  </p:stCondLst>
                                  <p:iterate type="lt">
                                    <p:tmPct val="0"/>
                                  </p:iterate>
                                  <p:childTnLst>
                                    <p:set>
                                      <p:cBhvr>
                                        <p:cTn id="39" dur="1" fill="hold">
                                          <p:stCondLst>
                                            <p:cond delay="0"/>
                                          </p:stCondLst>
                                        </p:cTn>
                                        <p:tgtEl>
                                          <p:spTgt spid="8"/>
                                        </p:tgtEl>
                                        <p:attrNameLst>
                                          <p:attrName>style.visibility</p:attrName>
                                        </p:attrNameLst>
                                      </p:cBhvr>
                                      <p:to>
                                        <p:strVal val="visible"/>
                                      </p:to>
                                    </p:set>
                                    <p:animEffect transition="in" filter="wedge">
                                      <p:cBhvr>
                                        <p:cTn id="40" dur="3000"/>
                                        <p:tgtEl>
                                          <p:spTgt spid="8"/>
                                        </p:tgtEl>
                                      </p:cBhvr>
                                    </p:animEffect>
                                  </p:childTnLst>
                                </p:cTn>
                              </p:par>
                              <p:par>
                                <p:cTn id="41" presetID="20" presetClass="entr" presetSubtype="0" fill="hold" grpId="1" nodeType="withEffect">
                                  <p:stCondLst>
                                    <p:cond delay="0"/>
                                  </p:stCondLst>
                                  <p:iterate type="lt">
                                    <p:tmPct val="0"/>
                                  </p:iterate>
                                  <p:childTnLst>
                                    <p:set>
                                      <p:cBhvr>
                                        <p:cTn id="42" dur="1" fill="hold">
                                          <p:stCondLst>
                                            <p:cond delay="0"/>
                                          </p:stCondLst>
                                        </p:cTn>
                                        <p:tgtEl>
                                          <p:spTgt spid="9"/>
                                        </p:tgtEl>
                                        <p:attrNameLst>
                                          <p:attrName>style.visibility</p:attrName>
                                        </p:attrNameLst>
                                      </p:cBhvr>
                                      <p:to>
                                        <p:strVal val="visible"/>
                                      </p:to>
                                    </p:set>
                                    <p:animEffect transition="in" filter="wedge">
                                      <p:cBhvr>
                                        <p:cTn id="43" dur="2000"/>
                                        <p:tgtEl>
                                          <p:spTgt spid="9"/>
                                        </p:tgtEl>
                                      </p:cBhvr>
                                    </p:animEffect>
                                  </p:childTnLst>
                                </p:cTn>
                              </p:par>
                              <p:par>
                                <p:cTn id="44" presetID="20" presetClass="entr" presetSubtype="0" fill="hold" grpId="1" nodeType="withEffect">
                                  <p:stCondLst>
                                    <p:cond delay="0"/>
                                  </p:stCondLst>
                                  <p:iterate type="lt">
                                    <p:tmPct val="0"/>
                                  </p:iterate>
                                  <p:childTnLst>
                                    <p:set>
                                      <p:cBhvr>
                                        <p:cTn id="45" dur="1" fill="hold">
                                          <p:stCondLst>
                                            <p:cond delay="0"/>
                                          </p:stCondLst>
                                        </p:cTn>
                                        <p:tgtEl>
                                          <p:spTgt spid="10"/>
                                        </p:tgtEl>
                                        <p:attrNameLst>
                                          <p:attrName>style.visibility</p:attrName>
                                        </p:attrNameLst>
                                      </p:cBhvr>
                                      <p:to>
                                        <p:strVal val="visible"/>
                                      </p:to>
                                    </p:set>
                                    <p:animEffect transition="in" filter="wedge">
                                      <p:cBhvr>
                                        <p:cTn id="46" dur="1000"/>
                                        <p:tgtEl>
                                          <p:spTgt spid="10"/>
                                        </p:tgtEl>
                                      </p:cBhvr>
                                    </p:animEffect>
                                  </p:childTnLst>
                                </p:cTn>
                              </p:par>
                              <p:par>
                                <p:cTn id="47" presetID="19" presetClass="exit" presetSubtype="10" fill="hold" grpId="2" nodeType="withEffect">
                                  <p:stCondLst>
                                    <p:cond delay="0"/>
                                  </p:stCondLst>
                                  <p:iterate type="lt">
                                    <p:tmPct val="0"/>
                                  </p:iterate>
                                  <p:childTnLst>
                                    <p:anim calcmode="lin" valueType="num">
                                      <p:cBhvr>
                                        <p:cTn id="48" dur="6000"/>
                                        <p:tgtEl>
                                          <p:spTgt spid="5"/>
                                        </p:tgtEl>
                                        <p:attrNameLst>
                                          <p:attrName>ppt_h</p:attrName>
                                        </p:attrNameLst>
                                      </p:cBhvr>
                                      <p:tavLst>
                                        <p:tav tm="0">
                                          <p:val>
                                            <p:strVal val="ppt_h"/>
                                          </p:val>
                                        </p:tav>
                                        <p:tav tm="100000">
                                          <p:val>
                                            <p:strVal val="ppt_h"/>
                                          </p:val>
                                        </p:tav>
                                      </p:tavLst>
                                    </p:anim>
                                    <p:anim calcmode="lin" valueType="num">
                                      <p:cBhvr>
                                        <p:cTn id="49" dur="6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 dur="1" fill="hold">
                                          <p:stCondLst>
                                            <p:cond delay="5999"/>
                                          </p:stCondLst>
                                        </p:cTn>
                                        <p:tgtEl>
                                          <p:spTgt spid="5"/>
                                        </p:tgtEl>
                                        <p:attrNameLst>
                                          <p:attrName>style.visibility</p:attrName>
                                        </p:attrNameLst>
                                      </p:cBhvr>
                                      <p:to>
                                        <p:strVal val="hidden"/>
                                      </p:to>
                                    </p:set>
                                  </p:childTnLst>
                                </p:cTn>
                              </p:par>
                              <p:par>
                                <p:cTn id="51" presetID="19" presetClass="exit" presetSubtype="10" fill="hold" grpId="2" nodeType="withEffect">
                                  <p:stCondLst>
                                    <p:cond delay="0"/>
                                  </p:stCondLst>
                                  <p:iterate type="lt">
                                    <p:tmPct val="0"/>
                                  </p:iterate>
                                  <p:childTnLst>
                                    <p:anim calcmode="lin" valueType="num">
                                      <p:cBhvr>
                                        <p:cTn id="52" dur="5000"/>
                                        <p:tgtEl>
                                          <p:spTgt spid="6"/>
                                        </p:tgtEl>
                                        <p:attrNameLst>
                                          <p:attrName>ppt_h</p:attrName>
                                        </p:attrNameLst>
                                      </p:cBhvr>
                                      <p:tavLst>
                                        <p:tav tm="0">
                                          <p:val>
                                            <p:strVal val="ppt_h"/>
                                          </p:val>
                                        </p:tav>
                                        <p:tav tm="100000">
                                          <p:val>
                                            <p:strVal val="ppt_h"/>
                                          </p:val>
                                        </p:tav>
                                      </p:tavLst>
                                    </p:anim>
                                    <p:anim calcmode="lin" valueType="num">
                                      <p:cBhvr>
                                        <p:cTn id="53"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 dur="1" fill="hold">
                                          <p:stCondLst>
                                            <p:cond delay="4999"/>
                                          </p:stCondLst>
                                        </p:cTn>
                                        <p:tgtEl>
                                          <p:spTgt spid="6"/>
                                        </p:tgtEl>
                                        <p:attrNameLst>
                                          <p:attrName>style.visibility</p:attrName>
                                        </p:attrNameLst>
                                      </p:cBhvr>
                                      <p:to>
                                        <p:strVal val="hidden"/>
                                      </p:to>
                                    </p:set>
                                  </p:childTnLst>
                                </p:cTn>
                              </p:par>
                              <p:par>
                                <p:cTn id="55" presetID="19" presetClass="exit" presetSubtype="10" fill="hold" grpId="2" nodeType="withEffect">
                                  <p:stCondLst>
                                    <p:cond delay="0"/>
                                  </p:stCondLst>
                                  <p:iterate type="lt">
                                    <p:tmPct val="0"/>
                                  </p:iterate>
                                  <p:childTnLst>
                                    <p:anim calcmode="lin" valueType="num">
                                      <p:cBhvr>
                                        <p:cTn id="56" dur="4000"/>
                                        <p:tgtEl>
                                          <p:spTgt spid="7"/>
                                        </p:tgtEl>
                                        <p:attrNameLst>
                                          <p:attrName>ppt_h</p:attrName>
                                        </p:attrNameLst>
                                      </p:cBhvr>
                                      <p:tavLst>
                                        <p:tav tm="0">
                                          <p:val>
                                            <p:strVal val="ppt_h"/>
                                          </p:val>
                                        </p:tav>
                                        <p:tav tm="100000">
                                          <p:val>
                                            <p:strVal val="ppt_h"/>
                                          </p:val>
                                        </p:tav>
                                      </p:tavLst>
                                    </p:anim>
                                    <p:anim calcmode="lin" valueType="num">
                                      <p:cBhvr>
                                        <p:cTn id="57"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 dur="1" fill="hold">
                                          <p:stCondLst>
                                            <p:cond delay="3999"/>
                                          </p:stCondLst>
                                        </p:cTn>
                                        <p:tgtEl>
                                          <p:spTgt spid="7"/>
                                        </p:tgtEl>
                                        <p:attrNameLst>
                                          <p:attrName>style.visibility</p:attrName>
                                        </p:attrNameLst>
                                      </p:cBhvr>
                                      <p:to>
                                        <p:strVal val="hidden"/>
                                      </p:to>
                                    </p:set>
                                  </p:childTnLst>
                                </p:cTn>
                              </p:par>
                              <p:par>
                                <p:cTn id="59" presetID="19" presetClass="exit" presetSubtype="10" fill="hold" grpId="2" nodeType="withEffect">
                                  <p:stCondLst>
                                    <p:cond delay="0"/>
                                  </p:stCondLst>
                                  <p:iterate type="lt">
                                    <p:tmPct val="0"/>
                                  </p:iterate>
                                  <p:childTnLst>
                                    <p:anim calcmode="lin" valueType="num">
                                      <p:cBhvr>
                                        <p:cTn id="60" dur="3000"/>
                                        <p:tgtEl>
                                          <p:spTgt spid="8"/>
                                        </p:tgtEl>
                                        <p:attrNameLst>
                                          <p:attrName>ppt_h</p:attrName>
                                        </p:attrNameLst>
                                      </p:cBhvr>
                                      <p:tavLst>
                                        <p:tav tm="0">
                                          <p:val>
                                            <p:strVal val="ppt_h"/>
                                          </p:val>
                                        </p:tav>
                                        <p:tav tm="100000">
                                          <p:val>
                                            <p:strVal val="ppt_h"/>
                                          </p:val>
                                        </p:tav>
                                      </p:tavLst>
                                    </p:anim>
                                    <p:anim calcmode="lin" valueType="num">
                                      <p:cBhvr>
                                        <p:cTn id="6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2" dur="1" fill="hold">
                                          <p:stCondLst>
                                            <p:cond delay="2999"/>
                                          </p:stCondLst>
                                        </p:cTn>
                                        <p:tgtEl>
                                          <p:spTgt spid="8"/>
                                        </p:tgtEl>
                                        <p:attrNameLst>
                                          <p:attrName>style.visibility</p:attrName>
                                        </p:attrNameLst>
                                      </p:cBhvr>
                                      <p:to>
                                        <p:strVal val="hidden"/>
                                      </p:to>
                                    </p:set>
                                  </p:childTnLst>
                                </p:cTn>
                              </p:par>
                              <p:par>
                                <p:cTn id="63" presetID="19" presetClass="exit" presetSubtype="10" fill="hold" grpId="2" nodeType="withEffect">
                                  <p:stCondLst>
                                    <p:cond delay="0"/>
                                  </p:stCondLst>
                                  <p:iterate type="lt">
                                    <p:tmPct val="0"/>
                                  </p:iterate>
                                  <p:childTnLst>
                                    <p:anim calcmode="lin" valueType="num">
                                      <p:cBhvr>
                                        <p:cTn id="64" dur="2000"/>
                                        <p:tgtEl>
                                          <p:spTgt spid="9"/>
                                        </p:tgtEl>
                                        <p:attrNameLst>
                                          <p:attrName>ppt_h</p:attrName>
                                        </p:attrNameLst>
                                      </p:cBhvr>
                                      <p:tavLst>
                                        <p:tav tm="0">
                                          <p:val>
                                            <p:strVal val="ppt_h"/>
                                          </p:val>
                                        </p:tav>
                                        <p:tav tm="100000">
                                          <p:val>
                                            <p:strVal val="ppt_h"/>
                                          </p:val>
                                        </p:tav>
                                      </p:tavLst>
                                    </p:anim>
                                    <p:anim calcmode="lin" valueType="num">
                                      <p:cBhvr>
                                        <p:cTn id="65"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6" dur="1" fill="hold">
                                          <p:stCondLst>
                                            <p:cond delay="1999"/>
                                          </p:stCondLst>
                                        </p:cTn>
                                        <p:tgtEl>
                                          <p:spTgt spid="9"/>
                                        </p:tgtEl>
                                        <p:attrNameLst>
                                          <p:attrName>style.visibility</p:attrName>
                                        </p:attrNameLst>
                                      </p:cBhvr>
                                      <p:to>
                                        <p:strVal val="hidden"/>
                                      </p:to>
                                    </p:set>
                                  </p:childTnLst>
                                </p:cTn>
                              </p:par>
                              <p:par>
                                <p:cTn id="67" presetID="19" presetClass="exit" presetSubtype="10" fill="hold" grpId="2" nodeType="withEffect">
                                  <p:stCondLst>
                                    <p:cond delay="0"/>
                                  </p:stCondLst>
                                  <p:iterate type="lt">
                                    <p:tmPct val="0"/>
                                  </p:iterate>
                                  <p:childTnLst>
                                    <p:anim calcmode="lin" valueType="num">
                                      <p:cBhvr>
                                        <p:cTn id="68" dur="1000"/>
                                        <p:tgtEl>
                                          <p:spTgt spid="10"/>
                                        </p:tgtEl>
                                        <p:attrNameLst>
                                          <p:attrName>ppt_h</p:attrName>
                                        </p:attrNameLst>
                                      </p:cBhvr>
                                      <p:tavLst>
                                        <p:tav tm="0">
                                          <p:val>
                                            <p:strVal val="ppt_h"/>
                                          </p:val>
                                        </p:tav>
                                        <p:tav tm="100000">
                                          <p:val>
                                            <p:strVal val="ppt_h"/>
                                          </p:val>
                                        </p:tav>
                                      </p:tavLst>
                                    </p:anim>
                                    <p:anim calcmode="lin" valueType="num">
                                      <p:cBhvr>
                                        <p:cTn id="69" dur="1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0" dur="1" fill="hold">
                                          <p:stCondLst>
                                            <p:cond delay="999"/>
                                          </p:stCondLst>
                                        </p:cTn>
                                        <p:tgtEl>
                                          <p:spTgt spid="10"/>
                                        </p:tgtEl>
                                        <p:attrNameLst>
                                          <p:attrName>style.visibility</p:attrName>
                                        </p:attrNameLst>
                                      </p:cBhvr>
                                      <p:to>
                                        <p:strVal val="hidden"/>
                                      </p:to>
                                    </p:set>
                                  </p:childTnLst>
                                </p:cTn>
                              </p:par>
                              <p:par>
                                <p:cTn id="71" presetID="20" presetClass="exit" presetSubtype="0" fill="hold" grpId="3" nodeType="withEffect">
                                  <p:stCondLst>
                                    <p:cond delay="0"/>
                                  </p:stCondLst>
                                  <p:iterate type="lt">
                                    <p:tmPct val="0"/>
                                  </p:iterate>
                                  <p:childTnLst>
                                    <p:animEffect transition="out" filter="wedge">
                                      <p:cBhvr>
                                        <p:cTn id="72" dur="6000"/>
                                        <p:tgtEl>
                                          <p:spTgt spid="5"/>
                                        </p:tgtEl>
                                      </p:cBhvr>
                                    </p:animEffect>
                                    <p:set>
                                      <p:cBhvr>
                                        <p:cTn id="73" dur="1" fill="hold">
                                          <p:stCondLst>
                                            <p:cond delay="5999"/>
                                          </p:stCondLst>
                                        </p:cTn>
                                        <p:tgtEl>
                                          <p:spTgt spid="5"/>
                                        </p:tgtEl>
                                        <p:attrNameLst>
                                          <p:attrName>style.visibility</p:attrName>
                                        </p:attrNameLst>
                                      </p:cBhvr>
                                      <p:to>
                                        <p:strVal val="hidden"/>
                                      </p:to>
                                    </p:set>
                                  </p:childTnLst>
                                </p:cTn>
                              </p:par>
                              <p:par>
                                <p:cTn id="74" presetID="20" presetClass="exit" presetSubtype="0" fill="hold" grpId="3" nodeType="withEffect">
                                  <p:stCondLst>
                                    <p:cond delay="0"/>
                                  </p:stCondLst>
                                  <p:iterate type="lt">
                                    <p:tmPct val="0"/>
                                  </p:iterate>
                                  <p:childTnLst>
                                    <p:animEffect transition="out" filter="wedge">
                                      <p:cBhvr>
                                        <p:cTn id="75" dur="5000"/>
                                        <p:tgtEl>
                                          <p:spTgt spid="6"/>
                                        </p:tgtEl>
                                      </p:cBhvr>
                                    </p:animEffect>
                                    <p:set>
                                      <p:cBhvr>
                                        <p:cTn id="76" dur="1" fill="hold">
                                          <p:stCondLst>
                                            <p:cond delay="4999"/>
                                          </p:stCondLst>
                                        </p:cTn>
                                        <p:tgtEl>
                                          <p:spTgt spid="6"/>
                                        </p:tgtEl>
                                        <p:attrNameLst>
                                          <p:attrName>style.visibility</p:attrName>
                                        </p:attrNameLst>
                                      </p:cBhvr>
                                      <p:to>
                                        <p:strVal val="hidden"/>
                                      </p:to>
                                    </p:set>
                                  </p:childTnLst>
                                </p:cTn>
                              </p:par>
                              <p:par>
                                <p:cTn id="77" presetID="20" presetClass="exit" presetSubtype="0" fill="hold" grpId="3" nodeType="withEffect">
                                  <p:stCondLst>
                                    <p:cond delay="0"/>
                                  </p:stCondLst>
                                  <p:iterate type="lt">
                                    <p:tmPct val="0"/>
                                  </p:iterate>
                                  <p:childTnLst>
                                    <p:animEffect transition="out" filter="wedge">
                                      <p:cBhvr>
                                        <p:cTn id="78" dur="4000"/>
                                        <p:tgtEl>
                                          <p:spTgt spid="7"/>
                                        </p:tgtEl>
                                      </p:cBhvr>
                                    </p:animEffect>
                                    <p:set>
                                      <p:cBhvr>
                                        <p:cTn id="79" dur="1" fill="hold">
                                          <p:stCondLst>
                                            <p:cond delay="3999"/>
                                          </p:stCondLst>
                                        </p:cTn>
                                        <p:tgtEl>
                                          <p:spTgt spid="7"/>
                                        </p:tgtEl>
                                        <p:attrNameLst>
                                          <p:attrName>style.visibility</p:attrName>
                                        </p:attrNameLst>
                                      </p:cBhvr>
                                      <p:to>
                                        <p:strVal val="hidden"/>
                                      </p:to>
                                    </p:set>
                                  </p:childTnLst>
                                </p:cTn>
                              </p:par>
                              <p:par>
                                <p:cTn id="80" presetID="20" presetClass="exit" presetSubtype="0" fill="hold" grpId="3" nodeType="withEffect">
                                  <p:stCondLst>
                                    <p:cond delay="0"/>
                                  </p:stCondLst>
                                  <p:iterate type="lt">
                                    <p:tmPct val="0"/>
                                  </p:iterate>
                                  <p:childTnLst>
                                    <p:animEffect transition="out" filter="wedge">
                                      <p:cBhvr>
                                        <p:cTn id="81" dur="3000"/>
                                        <p:tgtEl>
                                          <p:spTgt spid="8"/>
                                        </p:tgtEl>
                                      </p:cBhvr>
                                    </p:animEffect>
                                    <p:set>
                                      <p:cBhvr>
                                        <p:cTn id="82" dur="1" fill="hold">
                                          <p:stCondLst>
                                            <p:cond delay="2999"/>
                                          </p:stCondLst>
                                        </p:cTn>
                                        <p:tgtEl>
                                          <p:spTgt spid="8"/>
                                        </p:tgtEl>
                                        <p:attrNameLst>
                                          <p:attrName>style.visibility</p:attrName>
                                        </p:attrNameLst>
                                      </p:cBhvr>
                                      <p:to>
                                        <p:strVal val="hidden"/>
                                      </p:to>
                                    </p:set>
                                  </p:childTnLst>
                                </p:cTn>
                              </p:par>
                              <p:par>
                                <p:cTn id="83" presetID="20" presetClass="exit" presetSubtype="0" fill="hold" grpId="3" nodeType="withEffect">
                                  <p:stCondLst>
                                    <p:cond delay="0"/>
                                  </p:stCondLst>
                                  <p:iterate type="lt">
                                    <p:tmPct val="0"/>
                                  </p:iterate>
                                  <p:childTnLst>
                                    <p:animEffect transition="out" filter="wedge">
                                      <p:cBhvr>
                                        <p:cTn id="84" dur="2000"/>
                                        <p:tgtEl>
                                          <p:spTgt spid="9"/>
                                        </p:tgtEl>
                                      </p:cBhvr>
                                    </p:animEffect>
                                    <p:set>
                                      <p:cBhvr>
                                        <p:cTn id="85" dur="1" fill="hold">
                                          <p:stCondLst>
                                            <p:cond delay="1999"/>
                                          </p:stCondLst>
                                        </p:cTn>
                                        <p:tgtEl>
                                          <p:spTgt spid="9"/>
                                        </p:tgtEl>
                                        <p:attrNameLst>
                                          <p:attrName>style.visibility</p:attrName>
                                        </p:attrNameLst>
                                      </p:cBhvr>
                                      <p:to>
                                        <p:strVal val="hidden"/>
                                      </p:to>
                                    </p:set>
                                  </p:childTnLst>
                                </p:cTn>
                              </p:par>
                              <p:par>
                                <p:cTn id="86" presetID="20" presetClass="exit" presetSubtype="0" fill="hold" grpId="3" nodeType="withEffect">
                                  <p:stCondLst>
                                    <p:cond delay="0"/>
                                  </p:stCondLst>
                                  <p:iterate type="lt">
                                    <p:tmPct val="0"/>
                                  </p:iterate>
                                  <p:childTnLst>
                                    <p:animEffect transition="out" filter="wedge">
                                      <p:cBhvr>
                                        <p:cTn id="87" dur="1000"/>
                                        <p:tgtEl>
                                          <p:spTgt spid="10"/>
                                        </p:tgtEl>
                                      </p:cBhvr>
                                    </p:animEffect>
                                    <p:set>
                                      <p:cBhvr>
                                        <p:cTn id="88" dur="1" fill="hold">
                                          <p:stCondLst>
                                            <p:cond delay="999"/>
                                          </p:stCondLst>
                                        </p:cTn>
                                        <p:tgtEl>
                                          <p:spTgt spid="10"/>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6000" fill="hold"/>
                                        <p:tgtEl>
                                          <p:spTgt spid="4"/>
                                        </p:tgtEl>
                                        <p:attrNameLst>
                                          <p:attrName>ppt_w</p:attrName>
                                        </p:attrNameLst>
                                      </p:cBhvr>
                                      <p:tavLst>
                                        <p:tav tm="0">
                                          <p:val>
                                            <p:strVal val="4/3*#ppt_w"/>
                                          </p:val>
                                        </p:tav>
                                        <p:tav tm="100000">
                                          <p:val>
                                            <p:strVal val="#ppt_w"/>
                                          </p:val>
                                        </p:tav>
                                      </p:tavLst>
                                    </p:anim>
                                    <p:anim calcmode="lin" valueType="num">
                                      <p:cBhvr>
                                        <p:cTn id="92" dur="6000" fill="hold"/>
                                        <p:tgtEl>
                                          <p:spTgt spid="4"/>
                                        </p:tgtEl>
                                        <p:attrNameLst>
                                          <p:attrName>ppt_h</p:attrName>
                                        </p:attrNameLst>
                                      </p:cBhvr>
                                      <p:tavLst>
                                        <p:tav tm="0">
                                          <p:val>
                                            <p:strVal val="4/3*#ppt_h"/>
                                          </p:val>
                                        </p:tav>
                                        <p:tav tm="100000">
                                          <p:val>
                                            <p:strVal val="#ppt_h"/>
                                          </p:val>
                                        </p:tav>
                                      </p:tavLst>
                                    </p:anim>
                                  </p:childTnLst>
                                </p:cTn>
                              </p:par>
                              <p:par>
                                <p:cTn id="93" presetID="20" presetClass="entr" presetSubtype="0"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wedge">
                                      <p:cBhvr>
                                        <p:cTn id="95" dur="6000"/>
                                        <p:tgtEl>
                                          <p:spTgt spid="4"/>
                                        </p:tgtEl>
                                      </p:cBhvr>
                                    </p:animEffect>
                                  </p:childTnLst>
                                </p:cTn>
                              </p:par>
                            </p:childTnLst>
                          </p:cTn>
                        </p:par>
                        <p:par>
                          <p:cTn id="96" fill="hold">
                            <p:stCondLst>
                              <p:cond delay="6000"/>
                            </p:stCondLst>
                            <p:childTnLst>
                              <p:par>
                                <p:cTn id="97" presetID="40" presetClass="entr" presetSubtype="0" fill="hold" grpId="0" nodeType="afterEffect">
                                  <p:stCondLst>
                                    <p:cond delay="0"/>
                                  </p:stCondLst>
                                  <p:iterate type="lt">
                                    <p:tmPct val="10000"/>
                                  </p:iterate>
                                  <p:childTnLst>
                                    <p:set>
                                      <p:cBhvr>
                                        <p:cTn id="98" dur="1" fill="hold">
                                          <p:stCondLst>
                                            <p:cond delay="0"/>
                                          </p:stCondLst>
                                        </p:cTn>
                                        <p:tgtEl>
                                          <p:spTgt spid="11"/>
                                        </p:tgtEl>
                                        <p:attrNameLst>
                                          <p:attrName>style.visibility</p:attrName>
                                        </p:attrNameLst>
                                      </p:cBhvr>
                                      <p:to>
                                        <p:strVal val="visible"/>
                                      </p:to>
                                    </p:set>
                                    <p:animEffect transition="in" filter="fade">
                                      <p:cBhvr>
                                        <p:cTn id="99" dur="1000"/>
                                        <p:tgtEl>
                                          <p:spTgt spid="11"/>
                                        </p:tgtEl>
                                      </p:cBhvr>
                                    </p:animEffect>
                                    <p:anim calcmode="lin" valueType="num">
                                      <p:cBhvr>
                                        <p:cTn id="100" dur="1000" fill="hold"/>
                                        <p:tgtEl>
                                          <p:spTgt spid="11"/>
                                        </p:tgtEl>
                                        <p:attrNameLst>
                                          <p:attrName>ppt_x</p:attrName>
                                        </p:attrNameLst>
                                      </p:cBhvr>
                                      <p:tavLst>
                                        <p:tav tm="0">
                                          <p:val>
                                            <p:strVal val="#ppt_x-.1"/>
                                          </p:val>
                                        </p:tav>
                                        <p:tav tm="100000">
                                          <p:val>
                                            <p:strVal val="#ppt_x"/>
                                          </p:val>
                                        </p:tav>
                                      </p:tavLst>
                                    </p:anim>
                                    <p:anim calcmode="lin" valueType="num">
                                      <p:cBhvr>
                                        <p:cTn id="10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team-locomotive-18319-1024x76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steam-locomotive-18319-1024x76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428596"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la dictadura, además, lo acontecido en Guernica fue tema tabú entre sus habitantes. Hablar de que allí se produjo un bombardeo podía ser penado con la cárcel según el testimonio recogido por María Jesús Cava Mesa en la memoria colectiva del bombardeo de Guernica.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prism/>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strVal val="ppt_h"/>
                                          </p:val>
                                        </p:tav>
                                      </p:tavLst>
                                    </p:anim>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755680.jpg"/>
          <p:cNvPicPr>
            <a:picLocks noChangeAspect="1"/>
          </p:cNvPicPr>
          <p:nvPr/>
        </p:nvPicPr>
        <p:blipFill>
          <a:blip r:embed="rId2" cstate="print"/>
          <a:stretch>
            <a:fillRect/>
          </a:stretch>
        </p:blipFill>
        <p:spPr bwMode="auto">
          <a:xfrm>
            <a:off x="-428660" y="0"/>
            <a:ext cx="10001320" cy="5715000"/>
          </a:xfrm>
          <a:prstGeom prst="rect">
            <a:avLst/>
          </a:prstGeom>
          <a:noFill/>
          <a:ln w="9525">
            <a:noFill/>
            <a:miter lim="800000"/>
            <a:headEnd/>
            <a:tailEnd/>
          </a:ln>
        </p:spPr>
      </p:pic>
      <p:pic>
        <p:nvPicPr>
          <p:cNvPr id="5" name="4 Imagen" descr="755680.jpg"/>
          <p:cNvPicPr>
            <a:picLocks noChangeAspect="1"/>
          </p:cNvPicPr>
          <p:nvPr/>
        </p:nvPicPr>
        <p:blipFill>
          <a:blip r:embed="rId2" cstate="print"/>
          <a:stretch>
            <a:fillRect/>
          </a:stretch>
        </p:blipFill>
        <p:spPr bwMode="auto">
          <a:xfrm>
            <a:off x="-428660" y="0"/>
            <a:ext cx="10001320" cy="5715000"/>
          </a:xfrm>
          <a:prstGeom prst="rect">
            <a:avLst/>
          </a:prstGeom>
          <a:noFill/>
          <a:ln w="9525">
            <a:noFill/>
            <a:miter lim="800000"/>
            <a:headEnd/>
            <a:tailEnd/>
          </a:ln>
        </p:spPr>
      </p:pic>
      <p:pic>
        <p:nvPicPr>
          <p:cNvPr id="4" name="3 Imagen" descr="755680.jpg"/>
          <p:cNvPicPr>
            <a:picLocks noChangeAspect="1"/>
          </p:cNvPicPr>
          <p:nvPr/>
        </p:nvPicPr>
        <p:blipFill>
          <a:blip r:embed="rId2" cstate="print"/>
          <a:stretch>
            <a:fillRect/>
          </a:stretch>
        </p:blipFill>
        <p:spPr bwMode="auto">
          <a:xfrm>
            <a:off x="-428660" y="0"/>
            <a:ext cx="10001320" cy="5715000"/>
          </a:xfrm>
          <a:prstGeom prst="rect">
            <a:avLst/>
          </a:prstGeom>
          <a:noFill/>
          <a:ln w="9525">
            <a:noFill/>
            <a:miter lim="800000"/>
            <a:headEnd/>
            <a:tailEnd/>
          </a:ln>
        </p:spPr>
      </p:pic>
      <p:sp>
        <p:nvSpPr>
          <p:cNvPr id="7" name="6 CuadroTexto"/>
          <p:cNvSpPr txBox="1"/>
          <p:nvPr/>
        </p:nvSpPr>
        <p:spPr>
          <a:xfrm>
            <a:off x="357158" y="4357698"/>
            <a:ext cx="81439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Conocida como Operación Rügen, esta maniobra militar fue realizada durante el transcurso de la Guerra Civil Española por parte de la Legión Cóndor alemana y la Aviación Legionaria italiana, las cuales combatían del lado del bando Sublevado contra el gobierno de la Segunda República Española.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prism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fltVal val="0"/>
                                          </p:val>
                                        </p:tav>
                                      </p:tavLst>
                                    </p:anim>
                                    <p:anim calcmode="lin" valueType="num">
                                      <p:cBhvr>
                                        <p:cTn id="10" dur="5000"/>
                                        <p:tgtEl>
                                          <p:spTgt spid="5"/>
                                        </p:tgtEl>
                                        <p:attrNameLst>
                                          <p:attrName>ppt_h</p:attrName>
                                        </p:attrNameLst>
                                      </p:cBhvr>
                                      <p:tavLst>
                                        <p:tav tm="0">
                                          <p:val>
                                            <p:strVal val="ppt_h"/>
                                          </p:val>
                                        </p:tav>
                                        <p:tav tm="100000">
                                          <p:val>
                                            <p:fltVal val="0"/>
                                          </p:val>
                                        </p:tav>
                                      </p:tavLst>
                                    </p:anim>
                                    <p:set>
                                      <p:cBhvr>
                                        <p:cTn id="11" dur="1" fill="hold">
                                          <p:stCondLst>
                                            <p:cond delay="4999"/>
                                          </p:stCondLst>
                                        </p:cTn>
                                        <p:tgtEl>
                                          <p:spTgt spid="5"/>
                                        </p:tgtEl>
                                        <p:attrNameLst>
                                          <p:attrName>style.visibility</p:attrName>
                                        </p:attrNameLst>
                                      </p:cBhvr>
                                      <p:to>
                                        <p:strVal val="hidden"/>
                                      </p:to>
                                    </p:set>
                                  </p:childTnLst>
                                </p:cTn>
                              </p:par>
                              <p:par>
                                <p:cTn id="12" presetID="4" presetClass="exit" presetSubtype="32" fill="hold" nodeType="withEffect">
                                  <p:stCondLst>
                                    <p:cond delay="0"/>
                                  </p:stCondLst>
                                  <p:childTnLst>
                                    <p:animEffect transition="out" filter="box(out)">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plus(in)">
                                      <p:cBhvr>
                                        <p:cTn id="21" dur="5000"/>
                                        <p:tgtEl>
                                          <p:spTgt spid="4"/>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1"/>
                                          </p:val>
                                        </p:tav>
                                        <p:tav tm="100000">
                                          <p:val>
                                            <p:strVal val="#ppt_x"/>
                                          </p:val>
                                        </p:tav>
                                      </p:tavLst>
                                    </p:anim>
                                    <p:anim calcmode="lin" valueType="num">
                                      <p:cBhvr>
                                        <p:cTn id="27"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_antiguo.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Tren_antiguo.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6" name="5 Imagen" descr="Tren_antiguo.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214282" y="4071946"/>
            <a:ext cx="87154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Otros testimonios afirman que del mismo modo era incluso peligroso tener una reproducción del cuadro de Picasso. El bombardeo llamó la atención de la prensa internacional desde muy temprano. Como ejemplo, solo el New York Times publicó 63 artículos sobre el bombardeo durante los dos meses y medio posteriores.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gallery dir="l"/>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2/3*ppt_w"/>
                                          </p:val>
                                        </p:tav>
                                      </p:tavLst>
                                    </p:anim>
                                    <p:anim calcmode="lin" valueType="num">
                                      <p:cBhvr>
                                        <p:cTn id="7" dur="5000"/>
                                        <p:tgtEl>
                                          <p:spTgt spid="6"/>
                                        </p:tgtEl>
                                        <p:attrNameLst>
                                          <p:attrName>ppt_h</p:attrName>
                                        </p:attrNameLst>
                                      </p:cBhvr>
                                      <p:tavLst>
                                        <p:tav tm="0">
                                          <p:val>
                                            <p:strVal val="ppt_h"/>
                                          </p:val>
                                        </p:tav>
                                        <p:tav tm="100000">
                                          <p:val>
                                            <p:strVal val="2/3*ppt_h"/>
                                          </p:val>
                                        </p:tav>
                                      </p:tavLst>
                                    </p:anim>
                                    <p:set>
                                      <p:cBhvr>
                                        <p:cTn id="8" dur="1" fill="hold">
                                          <p:stCondLst>
                                            <p:cond delay="4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2/3*ppt_w"/>
                                          </p:val>
                                        </p:tav>
                                      </p:tavLst>
                                    </p:anim>
                                    <p:anim calcmode="lin" valueType="num">
                                      <p:cBhvr>
                                        <p:cTn id="14" dur="5000"/>
                                        <p:tgtEl>
                                          <p:spTgt spid="5"/>
                                        </p:tgtEl>
                                        <p:attrNameLst>
                                          <p:attrName>ppt_h</p:attrName>
                                        </p:attrNameLst>
                                      </p:cBhvr>
                                      <p:tavLst>
                                        <p:tav tm="0">
                                          <p:val>
                                            <p:strVal val="ppt_h"/>
                                          </p:val>
                                        </p:tav>
                                        <p:tav tm="100000">
                                          <p:val>
                                            <p:strVal val="2/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6" presetClass="exit" presetSubtype="32" fill="hold" nodeType="withEffect">
                                  <p:stCondLst>
                                    <p:cond delay="0"/>
                                  </p:stCondLst>
                                  <p:childTnLst>
                                    <p:animEffect transition="out" filter="circle(out)">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2/3*#ppt_w"/>
                                          </p:val>
                                        </p:tav>
                                        <p:tav tm="100000">
                                          <p:val>
                                            <p:strVal val="#ppt_w"/>
                                          </p:val>
                                        </p:tav>
                                      </p:tavLst>
                                    </p:anim>
                                    <p:anim calcmode="lin" valueType="num">
                                      <p:cBhvr>
                                        <p:cTn id="22" dur="5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3"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71472" y="4643450"/>
            <a:ext cx="7715304"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Gernika-Lumo</a:t>
            </a:r>
            <a:r>
              <a:rPr lang="es-ES" i="1" dirty="0" smtClean="0">
                <a:effectLst>
                  <a:glow rad="101600">
                    <a:srgbClr val="C00000">
                      <a:alpha val="60000"/>
                    </a:srgbClr>
                  </a:glow>
                  <a:outerShdw blurRad="38100" dist="38100" dir="2700000" algn="tl">
                    <a:srgbClr val="000000">
                      <a:alpha val="43137"/>
                    </a:srgbClr>
                  </a:outerShdw>
                </a:effectLst>
              </a:rPr>
              <a:t> es un municipio de Vizcaya que se encuentra a unos 33 kilómetros de Bilbao y destaca por su pasado histórico relacionado con la Guerra Civil Española.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gallery dir="r"/>
        <p:sndAc>
          <p:stSnd loop="1">
            <p:snd r:embed="rId2" name="Variadas2.wav"/>
          </p:stSnd>
        </p:sndAc>
      </p:transition>
    </mc:Choice>
    <mc:Fallback>
      <p:transition spd="slow" advTm="25000">
        <p:fade/>
        <p:sndAc>
          <p:stSnd loop="1">
            <p:snd r:embed="rId2" name="Variadas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0"/>
                                        <p:tgtEl>
                                          <p:spTgt spid="4"/>
                                        </p:tgtEl>
                                      </p:cBhvr>
                                    </p:animEffect>
                                  </p:childTnLst>
                                </p:cTn>
                              </p:par>
                              <p:par>
                                <p:cTn id="15" presetID="23" presetClass="exit" presetSubtype="16" fill="hold" nodeType="withEffect">
                                  <p:stCondLst>
                                    <p:cond delay="2000"/>
                                  </p:stCondLst>
                                  <p:childTnLst>
                                    <p:anim calcmode="lin" valueType="num">
                                      <p:cBhvr>
                                        <p:cTn id="16" dur="5000"/>
                                        <p:tgtEl>
                                          <p:spTgt spid="4"/>
                                        </p:tgtEl>
                                        <p:attrNameLst>
                                          <p:attrName>ppt_w</p:attrName>
                                        </p:attrNameLst>
                                      </p:cBhvr>
                                      <p:tavLst>
                                        <p:tav tm="0">
                                          <p:val>
                                            <p:strVal val="ppt_w"/>
                                          </p:val>
                                        </p:tav>
                                        <p:tav tm="100000">
                                          <p:val>
                                            <p:strVal val="4*ppt_w"/>
                                          </p:val>
                                        </p:tav>
                                      </p:tavLst>
                                    </p:anim>
                                    <p:anim calcmode="lin" valueType="num">
                                      <p:cBhvr>
                                        <p:cTn id="17" dur="5000"/>
                                        <p:tgtEl>
                                          <p:spTgt spid="4"/>
                                        </p:tgtEl>
                                        <p:attrNameLst>
                                          <p:attrName>ppt_h</p:attrName>
                                        </p:attrNameLst>
                                      </p:cBhvr>
                                      <p:tavLst>
                                        <p:tav tm="0">
                                          <p:val>
                                            <p:strVal val="ppt_h"/>
                                          </p:val>
                                        </p:tav>
                                        <p:tav tm="100000">
                                          <p:val>
                                            <p:strVal val="4*ppt_h"/>
                                          </p:val>
                                        </p:tav>
                                      </p:tavLst>
                                    </p:anim>
                                    <p:set>
                                      <p:cBhvr>
                                        <p:cTn id="18" dur="1" fill="hold">
                                          <p:stCondLst>
                                            <p:cond delay="4999"/>
                                          </p:stCondLst>
                                        </p:cTn>
                                        <p:tgtEl>
                                          <p:spTgt spid="4"/>
                                        </p:tgtEl>
                                        <p:attrNameLst>
                                          <p:attrName>style.visibility</p:attrName>
                                        </p:attrNameLst>
                                      </p:cBhvr>
                                      <p:to>
                                        <p:strVal val="hidden"/>
                                      </p:to>
                                    </p:set>
                                  </p:childTnLst>
                                </p:cTn>
                              </p:par>
                              <p:par>
                                <p:cTn id="19" presetID="10" presetClass="entr" presetSubtype="0" fill="hold" nodeType="with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0" fill="hold"/>
                                        <p:tgtEl>
                                          <p:spTgt spid="16"/>
                                        </p:tgtEl>
                                        <p:attrNameLst>
                                          <p:attrName>ppt_w</p:attrName>
                                        </p:attrNameLst>
                                      </p:cBhvr>
                                      <p:tavLst>
                                        <p:tav tm="0">
                                          <p:val>
                                            <p:strVal val="4/3*#ppt_w"/>
                                          </p:val>
                                        </p:tav>
                                        <p:tav tm="100000">
                                          <p:val>
                                            <p:strVal val="#ppt_w"/>
                                          </p:val>
                                        </p:tav>
                                      </p:tavLst>
                                    </p:anim>
                                    <p:anim calcmode="lin" valueType="num">
                                      <p:cBhvr>
                                        <p:cTn id="25" dur="5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2"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71472" y="4643450"/>
            <a:ext cx="807249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villa es famosa por ser el lugar donde se reunían las Juntas Generales de Vizcaya y por tener un roble llamado Árbol de Guernica que utilizaban a los señores de Vizcaya para jurar los fueros de Vizcaya.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8000">
        <p15:prstTrans prst="curtains"/>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3000"/>
                                        <p:tgtEl>
                                          <p:spTgt spid="15"/>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febab802fbe009b48c6aaebe527eb7e8.jpg"/>
          <p:cNvPicPr>
            <a:picLocks noGrp="1" noChangeAspect="1"/>
          </p:cNvPicPr>
          <p:nvPr>
            <p:ph idx="4294967295"/>
          </p:nvPr>
        </p:nvPicPr>
        <p:blipFill>
          <a:blip r:embed="rId2" cstate="print"/>
          <a:stretch>
            <a:fillRect/>
          </a:stretch>
        </p:blipFill>
        <p:spPr>
          <a:xfrm>
            <a:off x="0" y="1"/>
            <a:ext cx="9144000" cy="5714999"/>
          </a:xfrm>
        </p:spPr>
      </p:pic>
      <p:sp>
        <p:nvSpPr>
          <p:cNvPr id="20" name="Rectángulo 3                                                                       s">
            <a:extLst/>
          </p:cNvPr>
          <p:cNvSpPr/>
          <p:nvPr/>
        </p:nvSpPr>
        <p:spPr>
          <a:xfrm>
            <a:off x="2051050" y="2065338"/>
            <a:ext cx="3889375" cy="1152525"/>
          </a:xfrm>
          <a:prstGeom prst="rect">
            <a:avLst/>
          </a:prstGeom>
          <a:blipFill>
            <a:blip r:embed="rId3"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22" name="Rectángulo 4">
            <a:extLst/>
          </p:cNvPr>
          <p:cNvSpPr/>
          <p:nvPr/>
        </p:nvSpPr>
        <p:spPr>
          <a:xfrm>
            <a:off x="2179638" y="2114550"/>
            <a:ext cx="4002087" cy="1157288"/>
          </a:xfrm>
          <a:prstGeom prst="rect">
            <a:avLst/>
          </a:prstGeom>
          <a:blipFill>
            <a:blip r:embed="rId4"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23" name="Rectángulo 5                                                                      u">
            <a:hlinkClick r:id="rId5"/>
            <a:extLst/>
          </p:cNvPr>
          <p:cNvSpPr/>
          <p:nvPr/>
        </p:nvSpPr>
        <p:spPr>
          <a:xfrm>
            <a:off x="2324100" y="2093913"/>
            <a:ext cx="3998913" cy="1157287"/>
          </a:xfrm>
          <a:prstGeom prst="rect">
            <a:avLst/>
          </a:prstGeom>
          <a:blipFill>
            <a:blip r:embed="rId6"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24" name="Rectángulo 6">
            <a:extLst/>
          </p:cNvPr>
          <p:cNvSpPr/>
          <p:nvPr/>
        </p:nvSpPr>
        <p:spPr>
          <a:xfrm>
            <a:off x="2482850" y="2093913"/>
            <a:ext cx="3889375" cy="1157287"/>
          </a:xfrm>
          <a:prstGeom prst="rect">
            <a:avLst/>
          </a:prstGeom>
          <a:blipFill>
            <a:blip r:embed="rId7"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28" name="Rectángulo 7                                                                   s">
            <a:extLst/>
          </p:cNvPr>
          <p:cNvSpPr/>
          <p:nvPr/>
        </p:nvSpPr>
        <p:spPr>
          <a:xfrm>
            <a:off x="2628900" y="2093913"/>
            <a:ext cx="3886200" cy="1157287"/>
          </a:xfrm>
          <a:prstGeom prst="rect">
            <a:avLst/>
          </a:prstGeom>
          <a:blipFill>
            <a:blip r:embed="rId8"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29" name="Rectángulo 8">
            <a:extLst/>
          </p:cNvPr>
          <p:cNvSpPr/>
          <p:nvPr/>
        </p:nvSpPr>
        <p:spPr>
          <a:xfrm>
            <a:off x="2773363" y="2093913"/>
            <a:ext cx="3886200" cy="1157287"/>
          </a:xfrm>
          <a:prstGeom prst="rect">
            <a:avLst/>
          </a:prstGeom>
          <a:blipFill>
            <a:blip r:embed="rId8"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31" name="Rectángulo 9">
            <a:extLst/>
          </p:cNvPr>
          <p:cNvSpPr/>
          <p:nvPr/>
        </p:nvSpPr>
        <p:spPr>
          <a:xfrm>
            <a:off x="2917825" y="2082800"/>
            <a:ext cx="3886200" cy="1157288"/>
          </a:xfrm>
          <a:prstGeom prst="rect">
            <a:avLst/>
          </a:prstGeom>
          <a:blipFill>
            <a:blip r:embed="rId8"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32" name="Rectángulo 10">
            <a:extLst/>
          </p:cNvPr>
          <p:cNvSpPr/>
          <p:nvPr/>
        </p:nvSpPr>
        <p:spPr>
          <a:xfrm>
            <a:off x="3059113" y="2065338"/>
            <a:ext cx="3889375" cy="1152525"/>
          </a:xfrm>
          <a:prstGeom prst="rect">
            <a:avLst/>
          </a:prstGeom>
          <a:blipFill>
            <a:blip r:embed="rId3" cstate="print"/>
            <a:stretch>
              <a:fillRect/>
            </a:stretch>
          </a:bli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10 CuadroTexto"/>
          <p:cNvSpPr txBox="1"/>
          <p:nvPr/>
        </p:nvSpPr>
        <p:spPr>
          <a:xfrm>
            <a:off x="642910" y="4643450"/>
            <a:ext cx="78581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ciudad, sobre todo, es conocida por la triste historia del bombardeo que sufrió por parte de la unidad aérea alemana llamada Legión Cóndor y la Aviación Legionaria italiana.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27000">
        <p15:prstTrans prst="curtains"/>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528" fill="hold" grpId="1"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p:cTn id="14" dur="2000" fill="hold"/>
                                        <p:tgtEl>
                                          <p:spTgt spid="20"/>
                                        </p:tgtEl>
                                        <p:attrNameLst>
                                          <p:attrName>ppt_w</p:attrName>
                                        </p:attrNameLst>
                                      </p:cBhvr>
                                      <p:tavLst>
                                        <p:tav tm="0">
                                          <p:val>
                                            <p:fltVal val="0"/>
                                          </p:val>
                                        </p:tav>
                                        <p:tav tm="100000">
                                          <p:val>
                                            <p:strVal val="#ppt_w"/>
                                          </p:val>
                                        </p:tav>
                                      </p:tavLst>
                                    </p:anim>
                                    <p:anim calcmode="lin" valueType="num">
                                      <p:cBhvr>
                                        <p:cTn id="15" dur="2000" fill="hold"/>
                                        <p:tgtEl>
                                          <p:spTgt spid="20"/>
                                        </p:tgtEl>
                                        <p:attrNameLst>
                                          <p:attrName>ppt_h</p:attrName>
                                        </p:attrNameLst>
                                      </p:cBhvr>
                                      <p:tavLst>
                                        <p:tav tm="0">
                                          <p:val>
                                            <p:fltVal val="0"/>
                                          </p:val>
                                        </p:tav>
                                        <p:tav tm="100000">
                                          <p:val>
                                            <p:strVal val="#ppt_h"/>
                                          </p:val>
                                        </p:tav>
                                      </p:tavLst>
                                    </p:anim>
                                    <p:anim calcmode="lin" valueType="num">
                                      <p:cBhvr>
                                        <p:cTn id="16" dur="2000" fill="hold"/>
                                        <p:tgtEl>
                                          <p:spTgt spid="20"/>
                                        </p:tgtEl>
                                        <p:attrNameLst>
                                          <p:attrName>ppt_x</p:attrName>
                                        </p:attrNameLst>
                                      </p:cBhvr>
                                      <p:tavLst>
                                        <p:tav tm="0">
                                          <p:val>
                                            <p:fltVal val="0.5"/>
                                          </p:val>
                                        </p:tav>
                                        <p:tav tm="100000">
                                          <p:val>
                                            <p:strVal val="#ppt_x"/>
                                          </p:val>
                                        </p:tav>
                                      </p:tavLst>
                                    </p:anim>
                                    <p:anim calcmode="lin" valueType="num">
                                      <p:cBhvr>
                                        <p:cTn id="17" dur="2000" fill="hold"/>
                                        <p:tgtEl>
                                          <p:spTgt spid="20"/>
                                        </p:tgtEl>
                                        <p:attrNameLst>
                                          <p:attrName>ppt_y</p:attrName>
                                        </p:attrNameLst>
                                      </p:cBhvr>
                                      <p:tavLst>
                                        <p:tav tm="0">
                                          <p:val>
                                            <p:fltVal val="0.5"/>
                                          </p:val>
                                        </p:tav>
                                        <p:tav tm="100000">
                                          <p:val>
                                            <p:strVal val="#ppt_y"/>
                                          </p:val>
                                        </p:tav>
                                      </p:tavLst>
                                    </p:anim>
                                  </p:childTnLst>
                                </p:cTn>
                              </p:par>
                              <p:par>
                                <p:cTn id="18" presetID="8" presetClass="emph" presetSubtype="0" fill="hold" grpId="2" nodeType="withEffect">
                                  <p:stCondLst>
                                    <p:cond delay="0"/>
                                  </p:stCondLst>
                                  <p:childTnLst>
                                    <p:animRot by="21600000">
                                      <p:cBhvr>
                                        <p:cTn id="19" dur="2000" fill="hold"/>
                                        <p:tgtEl>
                                          <p:spTgt spid="20"/>
                                        </p:tgtEl>
                                        <p:attrNameLst>
                                          <p:attrName>r</p:attrName>
                                        </p:attrNameLst>
                                      </p:cBhvr>
                                    </p:animRot>
                                  </p:childTnLst>
                                </p:cTn>
                              </p:par>
                              <p:par>
                                <p:cTn id="20" presetID="23" presetClass="entr" presetSubtype="528" fill="hold" grpId="1" nodeType="withEffect">
                                  <p:stCondLst>
                                    <p:cond delay="100"/>
                                  </p:stCondLst>
                                  <p:childTnLst>
                                    <p:set>
                                      <p:cBhvr>
                                        <p:cTn id="21" dur="1" fill="hold">
                                          <p:stCondLst>
                                            <p:cond delay="0"/>
                                          </p:stCondLst>
                                        </p:cTn>
                                        <p:tgtEl>
                                          <p:spTgt spid="22"/>
                                        </p:tgtEl>
                                        <p:attrNameLst>
                                          <p:attrName>style.visibility</p:attrName>
                                        </p:attrNameLst>
                                      </p:cBhvr>
                                      <p:to>
                                        <p:strVal val="visible"/>
                                      </p:to>
                                    </p:set>
                                    <p:anim calcmode="lin" valueType="num">
                                      <p:cBhvr>
                                        <p:cTn id="22" dur="2000" fill="hold"/>
                                        <p:tgtEl>
                                          <p:spTgt spid="22"/>
                                        </p:tgtEl>
                                        <p:attrNameLst>
                                          <p:attrName>ppt_w</p:attrName>
                                        </p:attrNameLst>
                                      </p:cBhvr>
                                      <p:tavLst>
                                        <p:tav tm="0">
                                          <p:val>
                                            <p:fltVal val="0"/>
                                          </p:val>
                                        </p:tav>
                                        <p:tav tm="100000">
                                          <p:val>
                                            <p:strVal val="#ppt_w"/>
                                          </p:val>
                                        </p:tav>
                                      </p:tavLst>
                                    </p:anim>
                                    <p:anim calcmode="lin" valueType="num">
                                      <p:cBhvr>
                                        <p:cTn id="23" dur="2000" fill="hold"/>
                                        <p:tgtEl>
                                          <p:spTgt spid="22"/>
                                        </p:tgtEl>
                                        <p:attrNameLst>
                                          <p:attrName>ppt_h</p:attrName>
                                        </p:attrNameLst>
                                      </p:cBhvr>
                                      <p:tavLst>
                                        <p:tav tm="0">
                                          <p:val>
                                            <p:fltVal val="0"/>
                                          </p:val>
                                        </p:tav>
                                        <p:tav tm="100000">
                                          <p:val>
                                            <p:strVal val="#ppt_h"/>
                                          </p:val>
                                        </p:tav>
                                      </p:tavLst>
                                    </p:anim>
                                    <p:anim calcmode="lin" valueType="num">
                                      <p:cBhvr>
                                        <p:cTn id="24" dur="2000" fill="hold"/>
                                        <p:tgtEl>
                                          <p:spTgt spid="22"/>
                                        </p:tgtEl>
                                        <p:attrNameLst>
                                          <p:attrName>ppt_x</p:attrName>
                                        </p:attrNameLst>
                                      </p:cBhvr>
                                      <p:tavLst>
                                        <p:tav tm="0">
                                          <p:val>
                                            <p:fltVal val="0.5"/>
                                          </p:val>
                                        </p:tav>
                                        <p:tav tm="100000">
                                          <p:val>
                                            <p:strVal val="#ppt_x"/>
                                          </p:val>
                                        </p:tav>
                                      </p:tavLst>
                                    </p:anim>
                                    <p:anim calcmode="lin" valueType="num">
                                      <p:cBhvr>
                                        <p:cTn id="25" dur="2000" fill="hold"/>
                                        <p:tgtEl>
                                          <p:spTgt spid="22"/>
                                        </p:tgtEl>
                                        <p:attrNameLst>
                                          <p:attrName>ppt_y</p:attrName>
                                        </p:attrNameLst>
                                      </p:cBhvr>
                                      <p:tavLst>
                                        <p:tav tm="0">
                                          <p:val>
                                            <p:fltVal val="0.5"/>
                                          </p:val>
                                        </p:tav>
                                        <p:tav tm="100000">
                                          <p:val>
                                            <p:strVal val="#ppt_y"/>
                                          </p:val>
                                        </p:tav>
                                      </p:tavLst>
                                    </p:anim>
                                  </p:childTnLst>
                                </p:cTn>
                              </p:par>
                              <p:par>
                                <p:cTn id="26" presetID="8" presetClass="emph" presetSubtype="0" fill="hold" grpId="2" nodeType="withEffect">
                                  <p:stCondLst>
                                    <p:cond delay="100"/>
                                  </p:stCondLst>
                                  <p:childTnLst>
                                    <p:animRot by="21600000">
                                      <p:cBhvr>
                                        <p:cTn id="27" dur="2000" fill="hold"/>
                                        <p:tgtEl>
                                          <p:spTgt spid="22"/>
                                        </p:tgtEl>
                                        <p:attrNameLst>
                                          <p:attrName>r</p:attrName>
                                        </p:attrNameLst>
                                      </p:cBhvr>
                                    </p:animRot>
                                  </p:childTnLst>
                                </p:cTn>
                              </p:par>
                              <p:par>
                                <p:cTn id="28" presetID="23" presetClass="entr" presetSubtype="528" fill="hold" grpId="1" nodeType="withEffect">
                                  <p:stCondLst>
                                    <p:cond delay="200"/>
                                  </p:stCondLst>
                                  <p:childTnLst>
                                    <p:set>
                                      <p:cBhvr>
                                        <p:cTn id="29" dur="1" fill="hold">
                                          <p:stCondLst>
                                            <p:cond delay="0"/>
                                          </p:stCondLst>
                                        </p:cTn>
                                        <p:tgtEl>
                                          <p:spTgt spid="23"/>
                                        </p:tgtEl>
                                        <p:attrNameLst>
                                          <p:attrName>style.visibility</p:attrName>
                                        </p:attrNameLst>
                                      </p:cBhvr>
                                      <p:to>
                                        <p:strVal val="visible"/>
                                      </p:to>
                                    </p:set>
                                    <p:anim calcmode="lin" valueType="num">
                                      <p:cBhvr>
                                        <p:cTn id="30" dur="2000" fill="hold"/>
                                        <p:tgtEl>
                                          <p:spTgt spid="23"/>
                                        </p:tgtEl>
                                        <p:attrNameLst>
                                          <p:attrName>ppt_w</p:attrName>
                                        </p:attrNameLst>
                                      </p:cBhvr>
                                      <p:tavLst>
                                        <p:tav tm="0">
                                          <p:val>
                                            <p:fltVal val="0"/>
                                          </p:val>
                                        </p:tav>
                                        <p:tav tm="100000">
                                          <p:val>
                                            <p:strVal val="#ppt_w"/>
                                          </p:val>
                                        </p:tav>
                                      </p:tavLst>
                                    </p:anim>
                                    <p:anim calcmode="lin" valueType="num">
                                      <p:cBhvr>
                                        <p:cTn id="31" dur="2000" fill="hold"/>
                                        <p:tgtEl>
                                          <p:spTgt spid="23"/>
                                        </p:tgtEl>
                                        <p:attrNameLst>
                                          <p:attrName>ppt_h</p:attrName>
                                        </p:attrNameLst>
                                      </p:cBhvr>
                                      <p:tavLst>
                                        <p:tav tm="0">
                                          <p:val>
                                            <p:fltVal val="0"/>
                                          </p:val>
                                        </p:tav>
                                        <p:tav tm="100000">
                                          <p:val>
                                            <p:strVal val="#ppt_h"/>
                                          </p:val>
                                        </p:tav>
                                      </p:tavLst>
                                    </p:anim>
                                    <p:anim calcmode="lin" valueType="num">
                                      <p:cBhvr>
                                        <p:cTn id="32" dur="2000" fill="hold"/>
                                        <p:tgtEl>
                                          <p:spTgt spid="23"/>
                                        </p:tgtEl>
                                        <p:attrNameLst>
                                          <p:attrName>ppt_x</p:attrName>
                                        </p:attrNameLst>
                                      </p:cBhvr>
                                      <p:tavLst>
                                        <p:tav tm="0">
                                          <p:val>
                                            <p:fltVal val="0.5"/>
                                          </p:val>
                                        </p:tav>
                                        <p:tav tm="100000">
                                          <p:val>
                                            <p:strVal val="#ppt_x"/>
                                          </p:val>
                                        </p:tav>
                                      </p:tavLst>
                                    </p:anim>
                                    <p:anim calcmode="lin" valueType="num">
                                      <p:cBhvr>
                                        <p:cTn id="33" dur="2000" fill="hold"/>
                                        <p:tgtEl>
                                          <p:spTgt spid="23"/>
                                        </p:tgtEl>
                                        <p:attrNameLst>
                                          <p:attrName>ppt_y</p:attrName>
                                        </p:attrNameLst>
                                      </p:cBhvr>
                                      <p:tavLst>
                                        <p:tav tm="0">
                                          <p:val>
                                            <p:fltVal val="0.5"/>
                                          </p:val>
                                        </p:tav>
                                        <p:tav tm="100000">
                                          <p:val>
                                            <p:strVal val="#ppt_y"/>
                                          </p:val>
                                        </p:tav>
                                      </p:tavLst>
                                    </p:anim>
                                  </p:childTnLst>
                                </p:cTn>
                              </p:par>
                              <p:par>
                                <p:cTn id="34" presetID="8" presetClass="emph" presetSubtype="0" fill="hold" grpId="2" nodeType="withEffect">
                                  <p:stCondLst>
                                    <p:cond delay="200"/>
                                  </p:stCondLst>
                                  <p:childTnLst>
                                    <p:animRot by="21600000">
                                      <p:cBhvr>
                                        <p:cTn id="35" dur="2000" fill="hold"/>
                                        <p:tgtEl>
                                          <p:spTgt spid="23"/>
                                        </p:tgtEl>
                                        <p:attrNameLst>
                                          <p:attrName>r</p:attrName>
                                        </p:attrNameLst>
                                      </p:cBhvr>
                                    </p:animRot>
                                  </p:childTnLst>
                                </p:cTn>
                              </p:par>
                              <p:par>
                                <p:cTn id="36" presetID="23" presetClass="entr" presetSubtype="528" fill="hold" grpId="1" nodeType="withEffect">
                                  <p:stCondLst>
                                    <p:cond delay="300"/>
                                  </p:stCondLst>
                                  <p:childTnLst>
                                    <p:set>
                                      <p:cBhvr>
                                        <p:cTn id="37" dur="1" fill="hold">
                                          <p:stCondLst>
                                            <p:cond delay="0"/>
                                          </p:stCondLst>
                                        </p:cTn>
                                        <p:tgtEl>
                                          <p:spTgt spid="24"/>
                                        </p:tgtEl>
                                        <p:attrNameLst>
                                          <p:attrName>style.visibility</p:attrName>
                                        </p:attrNameLst>
                                      </p:cBhvr>
                                      <p:to>
                                        <p:strVal val="visible"/>
                                      </p:to>
                                    </p:set>
                                    <p:anim calcmode="lin" valueType="num">
                                      <p:cBhvr>
                                        <p:cTn id="38" dur="2000" fill="hold"/>
                                        <p:tgtEl>
                                          <p:spTgt spid="24"/>
                                        </p:tgtEl>
                                        <p:attrNameLst>
                                          <p:attrName>ppt_w</p:attrName>
                                        </p:attrNameLst>
                                      </p:cBhvr>
                                      <p:tavLst>
                                        <p:tav tm="0">
                                          <p:val>
                                            <p:fltVal val="0"/>
                                          </p:val>
                                        </p:tav>
                                        <p:tav tm="100000">
                                          <p:val>
                                            <p:strVal val="#ppt_w"/>
                                          </p:val>
                                        </p:tav>
                                      </p:tavLst>
                                    </p:anim>
                                    <p:anim calcmode="lin" valueType="num">
                                      <p:cBhvr>
                                        <p:cTn id="39" dur="2000" fill="hold"/>
                                        <p:tgtEl>
                                          <p:spTgt spid="24"/>
                                        </p:tgtEl>
                                        <p:attrNameLst>
                                          <p:attrName>ppt_h</p:attrName>
                                        </p:attrNameLst>
                                      </p:cBhvr>
                                      <p:tavLst>
                                        <p:tav tm="0">
                                          <p:val>
                                            <p:fltVal val="0"/>
                                          </p:val>
                                        </p:tav>
                                        <p:tav tm="100000">
                                          <p:val>
                                            <p:strVal val="#ppt_h"/>
                                          </p:val>
                                        </p:tav>
                                      </p:tavLst>
                                    </p:anim>
                                    <p:anim calcmode="lin" valueType="num">
                                      <p:cBhvr>
                                        <p:cTn id="40" dur="2000" fill="hold"/>
                                        <p:tgtEl>
                                          <p:spTgt spid="24"/>
                                        </p:tgtEl>
                                        <p:attrNameLst>
                                          <p:attrName>ppt_x</p:attrName>
                                        </p:attrNameLst>
                                      </p:cBhvr>
                                      <p:tavLst>
                                        <p:tav tm="0">
                                          <p:val>
                                            <p:fltVal val="0.5"/>
                                          </p:val>
                                        </p:tav>
                                        <p:tav tm="100000">
                                          <p:val>
                                            <p:strVal val="#ppt_x"/>
                                          </p:val>
                                        </p:tav>
                                      </p:tavLst>
                                    </p:anim>
                                    <p:anim calcmode="lin" valueType="num">
                                      <p:cBhvr>
                                        <p:cTn id="41" dur="2000" fill="hold"/>
                                        <p:tgtEl>
                                          <p:spTgt spid="24"/>
                                        </p:tgtEl>
                                        <p:attrNameLst>
                                          <p:attrName>ppt_y</p:attrName>
                                        </p:attrNameLst>
                                      </p:cBhvr>
                                      <p:tavLst>
                                        <p:tav tm="0">
                                          <p:val>
                                            <p:fltVal val="0.5"/>
                                          </p:val>
                                        </p:tav>
                                        <p:tav tm="100000">
                                          <p:val>
                                            <p:strVal val="#ppt_y"/>
                                          </p:val>
                                        </p:tav>
                                      </p:tavLst>
                                    </p:anim>
                                  </p:childTnLst>
                                </p:cTn>
                              </p:par>
                              <p:par>
                                <p:cTn id="42" presetID="8" presetClass="emph" presetSubtype="0" fill="hold" grpId="2" nodeType="withEffect">
                                  <p:stCondLst>
                                    <p:cond delay="300"/>
                                  </p:stCondLst>
                                  <p:childTnLst>
                                    <p:animRot by="21600000">
                                      <p:cBhvr>
                                        <p:cTn id="43" dur="2000" fill="hold"/>
                                        <p:tgtEl>
                                          <p:spTgt spid="24"/>
                                        </p:tgtEl>
                                        <p:attrNameLst>
                                          <p:attrName>r</p:attrName>
                                        </p:attrNameLst>
                                      </p:cBhvr>
                                    </p:animRot>
                                  </p:childTnLst>
                                </p:cTn>
                              </p:par>
                              <p:par>
                                <p:cTn id="44" presetID="23" presetClass="entr" presetSubtype="528" fill="hold" grpId="1" nodeType="withEffect">
                                  <p:stCondLst>
                                    <p:cond delay="400"/>
                                  </p:stCondLst>
                                  <p:childTnLst>
                                    <p:set>
                                      <p:cBhvr>
                                        <p:cTn id="45" dur="1" fill="hold">
                                          <p:stCondLst>
                                            <p:cond delay="0"/>
                                          </p:stCondLst>
                                        </p:cTn>
                                        <p:tgtEl>
                                          <p:spTgt spid="28"/>
                                        </p:tgtEl>
                                        <p:attrNameLst>
                                          <p:attrName>style.visibility</p:attrName>
                                        </p:attrNameLst>
                                      </p:cBhvr>
                                      <p:to>
                                        <p:strVal val="visible"/>
                                      </p:to>
                                    </p:set>
                                    <p:anim calcmode="lin" valueType="num">
                                      <p:cBhvr>
                                        <p:cTn id="46" dur="2000" fill="hold"/>
                                        <p:tgtEl>
                                          <p:spTgt spid="28"/>
                                        </p:tgtEl>
                                        <p:attrNameLst>
                                          <p:attrName>ppt_w</p:attrName>
                                        </p:attrNameLst>
                                      </p:cBhvr>
                                      <p:tavLst>
                                        <p:tav tm="0">
                                          <p:val>
                                            <p:fltVal val="0"/>
                                          </p:val>
                                        </p:tav>
                                        <p:tav tm="100000">
                                          <p:val>
                                            <p:strVal val="#ppt_w"/>
                                          </p:val>
                                        </p:tav>
                                      </p:tavLst>
                                    </p:anim>
                                    <p:anim calcmode="lin" valueType="num">
                                      <p:cBhvr>
                                        <p:cTn id="47" dur="2000" fill="hold"/>
                                        <p:tgtEl>
                                          <p:spTgt spid="28"/>
                                        </p:tgtEl>
                                        <p:attrNameLst>
                                          <p:attrName>ppt_h</p:attrName>
                                        </p:attrNameLst>
                                      </p:cBhvr>
                                      <p:tavLst>
                                        <p:tav tm="0">
                                          <p:val>
                                            <p:fltVal val="0"/>
                                          </p:val>
                                        </p:tav>
                                        <p:tav tm="100000">
                                          <p:val>
                                            <p:strVal val="#ppt_h"/>
                                          </p:val>
                                        </p:tav>
                                      </p:tavLst>
                                    </p:anim>
                                    <p:anim calcmode="lin" valueType="num">
                                      <p:cBhvr>
                                        <p:cTn id="48" dur="2000" fill="hold"/>
                                        <p:tgtEl>
                                          <p:spTgt spid="28"/>
                                        </p:tgtEl>
                                        <p:attrNameLst>
                                          <p:attrName>ppt_x</p:attrName>
                                        </p:attrNameLst>
                                      </p:cBhvr>
                                      <p:tavLst>
                                        <p:tav tm="0">
                                          <p:val>
                                            <p:fltVal val="0.5"/>
                                          </p:val>
                                        </p:tav>
                                        <p:tav tm="100000">
                                          <p:val>
                                            <p:strVal val="#ppt_x"/>
                                          </p:val>
                                        </p:tav>
                                      </p:tavLst>
                                    </p:anim>
                                    <p:anim calcmode="lin" valueType="num">
                                      <p:cBhvr>
                                        <p:cTn id="49" dur="2000" fill="hold"/>
                                        <p:tgtEl>
                                          <p:spTgt spid="28"/>
                                        </p:tgtEl>
                                        <p:attrNameLst>
                                          <p:attrName>ppt_y</p:attrName>
                                        </p:attrNameLst>
                                      </p:cBhvr>
                                      <p:tavLst>
                                        <p:tav tm="0">
                                          <p:val>
                                            <p:fltVal val="0.5"/>
                                          </p:val>
                                        </p:tav>
                                        <p:tav tm="100000">
                                          <p:val>
                                            <p:strVal val="#ppt_y"/>
                                          </p:val>
                                        </p:tav>
                                      </p:tavLst>
                                    </p:anim>
                                  </p:childTnLst>
                                </p:cTn>
                              </p:par>
                              <p:par>
                                <p:cTn id="50" presetID="8" presetClass="emph" presetSubtype="0" fill="hold" grpId="2" nodeType="withEffect">
                                  <p:stCondLst>
                                    <p:cond delay="400"/>
                                  </p:stCondLst>
                                  <p:childTnLst>
                                    <p:animRot by="21600000">
                                      <p:cBhvr>
                                        <p:cTn id="51" dur="2000" fill="hold"/>
                                        <p:tgtEl>
                                          <p:spTgt spid="28"/>
                                        </p:tgtEl>
                                        <p:attrNameLst>
                                          <p:attrName>r</p:attrName>
                                        </p:attrNameLst>
                                      </p:cBhvr>
                                    </p:animRot>
                                  </p:childTnLst>
                                </p:cTn>
                              </p:par>
                              <p:par>
                                <p:cTn id="52" presetID="23" presetClass="entr" presetSubtype="528" fill="hold" grpId="1" nodeType="withEffect">
                                  <p:stCondLst>
                                    <p:cond delay="500"/>
                                  </p:stCondLst>
                                  <p:childTnLst>
                                    <p:set>
                                      <p:cBhvr>
                                        <p:cTn id="53" dur="1" fill="hold">
                                          <p:stCondLst>
                                            <p:cond delay="0"/>
                                          </p:stCondLst>
                                        </p:cTn>
                                        <p:tgtEl>
                                          <p:spTgt spid="29"/>
                                        </p:tgtEl>
                                        <p:attrNameLst>
                                          <p:attrName>style.visibility</p:attrName>
                                        </p:attrNameLst>
                                      </p:cBhvr>
                                      <p:to>
                                        <p:strVal val="visible"/>
                                      </p:to>
                                    </p:set>
                                    <p:anim calcmode="lin" valueType="num">
                                      <p:cBhvr>
                                        <p:cTn id="54" dur="2000" fill="hold"/>
                                        <p:tgtEl>
                                          <p:spTgt spid="29"/>
                                        </p:tgtEl>
                                        <p:attrNameLst>
                                          <p:attrName>ppt_w</p:attrName>
                                        </p:attrNameLst>
                                      </p:cBhvr>
                                      <p:tavLst>
                                        <p:tav tm="0">
                                          <p:val>
                                            <p:fltVal val="0"/>
                                          </p:val>
                                        </p:tav>
                                        <p:tav tm="100000">
                                          <p:val>
                                            <p:strVal val="#ppt_w"/>
                                          </p:val>
                                        </p:tav>
                                      </p:tavLst>
                                    </p:anim>
                                    <p:anim calcmode="lin" valueType="num">
                                      <p:cBhvr>
                                        <p:cTn id="55" dur="2000" fill="hold"/>
                                        <p:tgtEl>
                                          <p:spTgt spid="29"/>
                                        </p:tgtEl>
                                        <p:attrNameLst>
                                          <p:attrName>ppt_h</p:attrName>
                                        </p:attrNameLst>
                                      </p:cBhvr>
                                      <p:tavLst>
                                        <p:tav tm="0">
                                          <p:val>
                                            <p:fltVal val="0"/>
                                          </p:val>
                                        </p:tav>
                                        <p:tav tm="100000">
                                          <p:val>
                                            <p:strVal val="#ppt_h"/>
                                          </p:val>
                                        </p:tav>
                                      </p:tavLst>
                                    </p:anim>
                                    <p:anim calcmode="lin" valueType="num">
                                      <p:cBhvr>
                                        <p:cTn id="56" dur="2000" fill="hold"/>
                                        <p:tgtEl>
                                          <p:spTgt spid="29"/>
                                        </p:tgtEl>
                                        <p:attrNameLst>
                                          <p:attrName>ppt_x</p:attrName>
                                        </p:attrNameLst>
                                      </p:cBhvr>
                                      <p:tavLst>
                                        <p:tav tm="0">
                                          <p:val>
                                            <p:fltVal val="0.5"/>
                                          </p:val>
                                        </p:tav>
                                        <p:tav tm="100000">
                                          <p:val>
                                            <p:strVal val="#ppt_x"/>
                                          </p:val>
                                        </p:tav>
                                      </p:tavLst>
                                    </p:anim>
                                    <p:anim calcmode="lin" valueType="num">
                                      <p:cBhvr>
                                        <p:cTn id="57" dur="2000" fill="hold"/>
                                        <p:tgtEl>
                                          <p:spTgt spid="29"/>
                                        </p:tgtEl>
                                        <p:attrNameLst>
                                          <p:attrName>ppt_y</p:attrName>
                                        </p:attrNameLst>
                                      </p:cBhvr>
                                      <p:tavLst>
                                        <p:tav tm="0">
                                          <p:val>
                                            <p:fltVal val="0.5"/>
                                          </p:val>
                                        </p:tav>
                                        <p:tav tm="100000">
                                          <p:val>
                                            <p:strVal val="#ppt_y"/>
                                          </p:val>
                                        </p:tav>
                                      </p:tavLst>
                                    </p:anim>
                                  </p:childTnLst>
                                </p:cTn>
                              </p:par>
                              <p:par>
                                <p:cTn id="58" presetID="8" presetClass="emph" presetSubtype="0" fill="hold" grpId="2" nodeType="withEffect">
                                  <p:stCondLst>
                                    <p:cond delay="500"/>
                                  </p:stCondLst>
                                  <p:childTnLst>
                                    <p:animRot by="21600000">
                                      <p:cBhvr>
                                        <p:cTn id="59" dur="2000" fill="hold"/>
                                        <p:tgtEl>
                                          <p:spTgt spid="29"/>
                                        </p:tgtEl>
                                        <p:attrNameLst>
                                          <p:attrName>r</p:attrName>
                                        </p:attrNameLst>
                                      </p:cBhvr>
                                    </p:animRot>
                                  </p:childTnLst>
                                </p:cTn>
                              </p:par>
                              <p:par>
                                <p:cTn id="60" presetID="23" presetClass="entr" presetSubtype="528" fill="hold" grpId="1" nodeType="withEffect">
                                  <p:stCondLst>
                                    <p:cond delay="700"/>
                                  </p:stCondLst>
                                  <p:childTnLst>
                                    <p:set>
                                      <p:cBhvr>
                                        <p:cTn id="61" dur="1" fill="hold">
                                          <p:stCondLst>
                                            <p:cond delay="0"/>
                                          </p:stCondLst>
                                        </p:cTn>
                                        <p:tgtEl>
                                          <p:spTgt spid="31"/>
                                        </p:tgtEl>
                                        <p:attrNameLst>
                                          <p:attrName>style.visibility</p:attrName>
                                        </p:attrNameLst>
                                      </p:cBhvr>
                                      <p:to>
                                        <p:strVal val="visible"/>
                                      </p:to>
                                    </p:set>
                                    <p:anim calcmode="lin" valueType="num">
                                      <p:cBhvr>
                                        <p:cTn id="62" dur="2000" fill="hold"/>
                                        <p:tgtEl>
                                          <p:spTgt spid="31"/>
                                        </p:tgtEl>
                                        <p:attrNameLst>
                                          <p:attrName>ppt_w</p:attrName>
                                        </p:attrNameLst>
                                      </p:cBhvr>
                                      <p:tavLst>
                                        <p:tav tm="0">
                                          <p:val>
                                            <p:fltVal val="0"/>
                                          </p:val>
                                        </p:tav>
                                        <p:tav tm="100000">
                                          <p:val>
                                            <p:strVal val="#ppt_w"/>
                                          </p:val>
                                        </p:tav>
                                      </p:tavLst>
                                    </p:anim>
                                    <p:anim calcmode="lin" valueType="num">
                                      <p:cBhvr>
                                        <p:cTn id="63" dur="2000" fill="hold"/>
                                        <p:tgtEl>
                                          <p:spTgt spid="31"/>
                                        </p:tgtEl>
                                        <p:attrNameLst>
                                          <p:attrName>ppt_h</p:attrName>
                                        </p:attrNameLst>
                                      </p:cBhvr>
                                      <p:tavLst>
                                        <p:tav tm="0">
                                          <p:val>
                                            <p:fltVal val="0"/>
                                          </p:val>
                                        </p:tav>
                                        <p:tav tm="100000">
                                          <p:val>
                                            <p:strVal val="#ppt_h"/>
                                          </p:val>
                                        </p:tav>
                                      </p:tavLst>
                                    </p:anim>
                                    <p:anim calcmode="lin" valueType="num">
                                      <p:cBhvr>
                                        <p:cTn id="64" dur="2000" fill="hold"/>
                                        <p:tgtEl>
                                          <p:spTgt spid="31"/>
                                        </p:tgtEl>
                                        <p:attrNameLst>
                                          <p:attrName>ppt_x</p:attrName>
                                        </p:attrNameLst>
                                      </p:cBhvr>
                                      <p:tavLst>
                                        <p:tav tm="0">
                                          <p:val>
                                            <p:fltVal val="0.5"/>
                                          </p:val>
                                        </p:tav>
                                        <p:tav tm="100000">
                                          <p:val>
                                            <p:strVal val="#ppt_x"/>
                                          </p:val>
                                        </p:tav>
                                      </p:tavLst>
                                    </p:anim>
                                    <p:anim calcmode="lin" valueType="num">
                                      <p:cBhvr>
                                        <p:cTn id="65" dur="2000" fill="hold"/>
                                        <p:tgtEl>
                                          <p:spTgt spid="31"/>
                                        </p:tgtEl>
                                        <p:attrNameLst>
                                          <p:attrName>ppt_y</p:attrName>
                                        </p:attrNameLst>
                                      </p:cBhvr>
                                      <p:tavLst>
                                        <p:tav tm="0">
                                          <p:val>
                                            <p:fltVal val="0.5"/>
                                          </p:val>
                                        </p:tav>
                                        <p:tav tm="100000">
                                          <p:val>
                                            <p:strVal val="#ppt_y"/>
                                          </p:val>
                                        </p:tav>
                                      </p:tavLst>
                                    </p:anim>
                                  </p:childTnLst>
                                </p:cTn>
                              </p:par>
                              <p:par>
                                <p:cTn id="66" presetID="8" presetClass="emph" presetSubtype="0" fill="hold" grpId="2" nodeType="withEffect">
                                  <p:stCondLst>
                                    <p:cond delay="700"/>
                                  </p:stCondLst>
                                  <p:childTnLst>
                                    <p:animRot by="21600000">
                                      <p:cBhvr>
                                        <p:cTn id="67" dur="2000" fill="hold"/>
                                        <p:tgtEl>
                                          <p:spTgt spid="31"/>
                                        </p:tgtEl>
                                        <p:attrNameLst>
                                          <p:attrName>r</p:attrName>
                                        </p:attrNameLst>
                                      </p:cBhvr>
                                    </p:animRot>
                                  </p:childTnLst>
                                </p:cTn>
                              </p:par>
                              <p:par>
                                <p:cTn id="68" presetID="23" presetClass="entr" presetSubtype="528" fill="hold" grpId="1" nodeType="withEffect">
                                  <p:stCondLst>
                                    <p:cond delay="800"/>
                                  </p:stCondLst>
                                  <p:childTnLst>
                                    <p:set>
                                      <p:cBhvr>
                                        <p:cTn id="69" dur="1" fill="hold">
                                          <p:stCondLst>
                                            <p:cond delay="0"/>
                                          </p:stCondLst>
                                        </p:cTn>
                                        <p:tgtEl>
                                          <p:spTgt spid="32"/>
                                        </p:tgtEl>
                                        <p:attrNameLst>
                                          <p:attrName>style.visibility</p:attrName>
                                        </p:attrNameLst>
                                      </p:cBhvr>
                                      <p:to>
                                        <p:strVal val="visible"/>
                                      </p:to>
                                    </p:set>
                                    <p:anim calcmode="lin" valueType="num">
                                      <p:cBhvr>
                                        <p:cTn id="70" dur="2000" fill="hold"/>
                                        <p:tgtEl>
                                          <p:spTgt spid="32"/>
                                        </p:tgtEl>
                                        <p:attrNameLst>
                                          <p:attrName>ppt_w</p:attrName>
                                        </p:attrNameLst>
                                      </p:cBhvr>
                                      <p:tavLst>
                                        <p:tav tm="0">
                                          <p:val>
                                            <p:fltVal val="0"/>
                                          </p:val>
                                        </p:tav>
                                        <p:tav tm="100000">
                                          <p:val>
                                            <p:strVal val="#ppt_w"/>
                                          </p:val>
                                        </p:tav>
                                      </p:tavLst>
                                    </p:anim>
                                    <p:anim calcmode="lin" valueType="num">
                                      <p:cBhvr>
                                        <p:cTn id="71" dur="2000" fill="hold"/>
                                        <p:tgtEl>
                                          <p:spTgt spid="32"/>
                                        </p:tgtEl>
                                        <p:attrNameLst>
                                          <p:attrName>ppt_h</p:attrName>
                                        </p:attrNameLst>
                                      </p:cBhvr>
                                      <p:tavLst>
                                        <p:tav tm="0">
                                          <p:val>
                                            <p:fltVal val="0"/>
                                          </p:val>
                                        </p:tav>
                                        <p:tav tm="100000">
                                          <p:val>
                                            <p:strVal val="#ppt_h"/>
                                          </p:val>
                                        </p:tav>
                                      </p:tavLst>
                                    </p:anim>
                                    <p:anim calcmode="lin" valueType="num">
                                      <p:cBhvr>
                                        <p:cTn id="72" dur="2000" fill="hold"/>
                                        <p:tgtEl>
                                          <p:spTgt spid="32"/>
                                        </p:tgtEl>
                                        <p:attrNameLst>
                                          <p:attrName>ppt_x</p:attrName>
                                        </p:attrNameLst>
                                      </p:cBhvr>
                                      <p:tavLst>
                                        <p:tav tm="0">
                                          <p:val>
                                            <p:fltVal val="0.5"/>
                                          </p:val>
                                        </p:tav>
                                        <p:tav tm="100000">
                                          <p:val>
                                            <p:strVal val="#ppt_x"/>
                                          </p:val>
                                        </p:tav>
                                      </p:tavLst>
                                    </p:anim>
                                    <p:anim calcmode="lin" valueType="num">
                                      <p:cBhvr>
                                        <p:cTn id="73" dur="2000" fill="hold"/>
                                        <p:tgtEl>
                                          <p:spTgt spid="32"/>
                                        </p:tgtEl>
                                        <p:attrNameLst>
                                          <p:attrName>ppt_y</p:attrName>
                                        </p:attrNameLst>
                                      </p:cBhvr>
                                      <p:tavLst>
                                        <p:tav tm="0">
                                          <p:val>
                                            <p:fltVal val="0.5"/>
                                          </p:val>
                                        </p:tav>
                                        <p:tav tm="100000">
                                          <p:val>
                                            <p:strVal val="#ppt_y"/>
                                          </p:val>
                                        </p:tav>
                                      </p:tavLst>
                                    </p:anim>
                                  </p:childTnLst>
                                </p:cTn>
                              </p:par>
                              <p:par>
                                <p:cTn id="74" presetID="8" presetClass="emph" presetSubtype="0" fill="hold" grpId="2" nodeType="withEffect">
                                  <p:stCondLst>
                                    <p:cond delay="800"/>
                                  </p:stCondLst>
                                  <p:childTnLst>
                                    <p:animRot by="21600000">
                                      <p:cBhvr>
                                        <p:cTn id="75" dur="2000" fill="hold"/>
                                        <p:tgtEl>
                                          <p:spTgt spid="32"/>
                                        </p:tgtEl>
                                        <p:attrNameLst>
                                          <p:attrName>r</p:attrName>
                                        </p:attrNameLst>
                                      </p:cBhvr>
                                    </p:animRot>
                                  </p:childTnLst>
                                </p:cTn>
                              </p:par>
                              <p:par>
                                <p:cTn id="76" presetID="6" presetClass="emph" presetSubtype="0" accel="50000" decel="50000" fill="hold" nodeType="withEffect">
                                  <p:stCondLst>
                                    <p:cond delay="800"/>
                                  </p:stCondLst>
                                  <p:childTnLst>
                                    <p:animScale>
                                      <p:cBhvr>
                                        <p:cTn id="77" dur="2000" fill="hold"/>
                                        <p:tgtEl>
                                          <p:spTgt spid="4"/>
                                        </p:tgtEl>
                                      </p:cBhvr>
                                      <p:by x="150000" y="150000"/>
                                    </p:animScale>
                                  </p:childTnLst>
                                </p:cTn>
                              </p:par>
                            </p:childTnLst>
                          </p:cTn>
                        </p:par>
                        <p:par>
                          <p:cTn id="78" fill="hold">
                            <p:stCondLst>
                              <p:cond delay="4000"/>
                            </p:stCondLst>
                            <p:childTnLst>
                              <p:par>
                                <p:cTn id="79" presetID="35" presetClass="exit" presetSubtype="0" fill="hold" grpId="0" nodeType="afterEffect">
                                  <p:stCondLst>
                                    <p:cond delay="0"/>
                                  </p:stCondLst>
                                  <p:childTnLst>
                                    <p:animEffect transition="out" filter="fade">
                                      <p:cBhvr>
                                        <p:cTn id="80" dur="3000"/>
                                        <p:tgtEl>
                                          <p:spTgt spid="20"/>
                                        </p:tgtEl>
                                      </p:cBhvr>
                                    </p:animEffect>
                                    <p:anim calcmode="lin" valueType="num">
                                      <p:cBhvr>
                                        <p:cTn id="81" dur="3000"/>
                                        <p:tgtEl>
                                          <p:spTgt spid="20"/>
                                        </p:tgtEl>
                                        <p:attrNameLst>
                                          <p:attrName>style.rotation</p:attrName>
                                        </p:attrNameLst>
                                      </p:cBhvr>
                                      <p:tavLst>
                                        <p:tav tm="0">
                                          <p:val>
                                            <p:fltVal val="0"/>
                                          </p:val>
                                        </p:tav>
                                        <p:tav tm="100000">
                                          <p:val>
                                            <p:fltVal val="720"/>
                                          </p:val>
                                        </p:tav>
                                      </p:tavLst>
                                    </p:anim>
                                    <p:anim calcmode="lin" valueType="num">
                                      <p:cBhvr>
                                        <p:cTn id="82" dur="3000"/>
                                        <p:tgtEl>
                                          <p:spTgt spid="20"/>
                                        </p:tgtEl>
                                        <p:attrNameLst>
                                          <p:attrName>ppt_h</p:attrName>
                                        </p:attrNameLst>
                                      </p:cBhvr>
                                      <p:tavLst>
                                        <p:tav tm="0">
                                          <p:val>
                                            <p:strVal val="ppt_h"/>
                                          </p:val>
                                        </p:tav>
                                        <p:tav tm="100000">
                                          <p:val>
                                            <p:fltVal val="0"/>
                                          </p:val>
                                        </p:tav>
                                      </p:tavLst>
                                    </p:anim>
                                    <p:anim calcmode="lin" valueType="num">
                                      <p:cBhvr>
                                        <p:cTn id="83" dur="3000"/>
                                        <p:tgtEl>
                                          <p:spTgt spid="20"/>
                                        </p:tgtEl>
                                        <p:attrNameLst>
                                          <p:attrName>ppt_w</p:attrName>
                                        </p:attrNameLst>
                                      </p:cBhvr>
                                      <p:tavLst>
                                        <p:tav tm="0">
                                          <p:val>
                                            <p:strVal val="ppt_w"/>
                                          </p:val>
                                        </p:tav>
                                        <p:tav tm="100000">
                                          <p:val>
                                            <p:fltVal val="0"/>
                                          </p:val>
                                        </p:tav>
                                      </p:tavLst>
                                    </p:anim>
                                    <p:set>
                                      <p:cBhvr>
                                        <p:cTn id="84" dur="1" fill="hold">
                                          <p:stCondLst>
                                            <p:cond delay="2999"/>
                                          </p:stCondLst>
                                        </p:cTn>
                                        <p:tgtEl>
                                          <p:spTgt spid="20"/>
                                        </p:tgtEl>
                                        <p:attrNameLst>
                                          <p:attrName>style.visibility</p:attrName>
                                        </p:attrNameLst>
                                      </p:cBhvr>
                                      <p:to>
                                        <p:strVal val="hidden"/>
                                      </p:to>
                                    </p:set>
                                  </p:childTnLst>
                                </p:cTn>
                              </p:par>
                              <p:par>
                                <p:cTn id="85" presetID="50" presetClass="exit" presetSubtype="0" repeatCount="indefinite" accel="100000" fill="hold" nodeType="withEffect">
                                  <p:stCondLst>
                                    <p:cond delay="0"/>
                                  </p:stCondLst>
                                  <p:childTnLst>
                                    <p:anim calcmode="lin" valueType="num">
                                      <p:cBhvr>
                                        <p:cTn id="86" dur="3000"/>
                                        <p:tgtEl>
                                          <p:spTgt spid="20"/>
                                        </p:tgtEl>
                                        <p:attrNameLst>
                                          <p:attrName>ppt_w</p:attrName>
                                        </p:attrNameLst>
                                      </p:cBhvr>
                                      <p:tavLst>
                                        <p:tav tm="0">
                                          <p:val>
                                            <p:strVal val="ppt_w"/>
                                          </p:val>
                                        </p:tav>
                                        <p:tav tm="100000">
                                          <p:val>
                                            <p:strVal val="ppt_w+.3"/>
                                          </p:val>
                                        </p:tav>
                                      </p:tavLst>
                                    </p:anim>
                                    <p:anim calcmode="lin" valueType="num">
                                      <p:cBhvr>
                                        <p:cTn id="87" dur="3000"/>
                                        <p:tgtEl>
                                          <p:spTgt spid="20"/>
                                        </p:tgtEl>
                                        <p:attrNameLst>
                                          <p:attrName>ppt_h</p:attrName>
                                        </p:attrNameLst>
                                      </p:cBhvr>
                                      <p:tavLst>
                                        <p:tav tm="0">
                                          <p:val>
                                            <p:strVal val="ppt_h"/>
                                          </p:val>
                                        </p:tav>
                                        <p:tav tm="100000">
                                          <p:val>
                                            <p:strVal val="ppt_h"/>
                                          </p:val>
                                        </p:tav>
                                      </p:tavLst>
                                    </p:anim>
                                    <p:animEffect transition="out" filter="fade">
                                      <p:cBhvr>
                                        <p:cTn id="88" dur="3000"/>
                                        <p:tgtEl>
                                          <p:spTgt spid="20"/>
                                        </p:tgtEl>
                                      </p:cBhvr>
                                    </p:animEffect>
                                    <p:set>
                                      <p:cBhvr>
                                        <p:cTn id="89" dur="1" fill="hold">
                                          <p:stCondLst>
                                            <p:cond delay="2999"/>
                                          </p:stCondLst>
                                        </p:cTn>
                                        <p:tgtEl>
                                          <p:spTgt spid="20"/>
                                        </p:tgtEl>
                                        <p:attrNameLst>
                                          <p:attrName>style.visibility</p:attrName>
                                        </p:attrNameLst>
                                      </p:cBhvr>
                                      <p:to>
                                        <p:strVal val="hidden"/>
                                      </p:to>
                                    </p:set>
                                  </p:childTnLst>
                                </p:cTn>
                              </p:par>
                              <p:par>
                                <p:cTn id="90" presetID="35" presetClass="exit" presetSubtype="0" fill="hold" grpId="0" nodeType="withEffect">
                                  <p:stCondLst>
                                    <p:cond delay="100"/>
                                  </p:stCondLst>
                                  <p:childTnLst>
                                    <p:animEffect transition="out" filter="fade">
                                      <p:cBhvr>
                                        <p:cTn id="91" dur="3000"/>
                                        <p:tgtEl>
                                          <p:spTgt spid="22"/>
                                        </p:tgtEl>
                                      </p:cBhvr>
                                    </p:animEffect>
                                    <p:anim calcmode="lin" valueType="num">
                                      <p:cBhvr>
                                        <p:cTn id="92" dur="3000"/>
                                        <p:tgtEl>
                                          <p:spTgt spid="22"/>
                                        </p:tgtEl>
                                        <p:attrNameLst>
                                          <p:attrName>style.rotation</p:attrName>
                                        </p:attrNameLst>
                                      </p:cBhvr>
                                      <p:tavLst>
                                        <p:tav tm="0">
                                          <p:val>
                                            <p:fltVal val="0"/>
                                          </p:val>
                                        </p:tav>
                                        <p:tav tm="100000">
                                          <p:val>
                                            <p:fltVal val="720"/>
                                          </p:val>
                                        </p:tav>
                                      </p:tavLst>
                                    </p:anim>
                                    <p:anim calcmode="lin" valueType="num">
                                      <p:cBhvr>
                                        <p:cTn id="93" dur="3000"/>
                                        <p:tgtEl>
                                          <p:spTgt spid="22"/>
                                        </p:tgtEl>
                                        <p:attrNameLst>
                                          <p:attrName>ppt_h</p:attrName>
                                        </p:attrNameLst>
                                      </p:cBhvr>
                                      <p:tavLst>
                                        <p:tav tm="0">
                                          <p:val>
                                            <p:strVal val="ppt_h"/>
                                          </p:val>
                                        </p:tav>
                                        <p:tav tm="100000">
                                          <p:val>
                                            <p:fltVal val="0"/>
                                          </p:val>
                                        </p:tav>
                                      </p:tavLst>
                                    </p:anim>
                                    <p:anim calcmode="lin" valueType="num">
                                      <p:cBhvr>
                                        <p:cTn id="94" dur="3000"/>
                                        <p:tgtEl>
                                          <p:spTgt spid="22"/>
                                        </p:tgtEl>
                                        <p:attrNameLst>
                                          <p:attrName>ppt_w</p:attrName>
                                        </p:attrNameLst>
                                      </p:cBhvr>
                                      <p:tavLst>
                                        <p:tav tm="0">
                                          <p:val>
                                            <p:strVal val="ppt_w"/>
                                          </p:val>
                                        </p:tav>
                                        <p:tav tm="100000">
                                          <p:val>
                                            <p:fltVal val="0"/>
                                          </p:val>
                                        </p:tav>
                                      </p:tavLst>
                                    </p:anim>
                                    <p:set>
                                      <p:cBhvr>
                                        <p:cTn id="95" dur="1" fill="hold">
                                          <p:stCondLst>
                                            <p:cond delay="2999"/>
                                          </p:stCondLst>
                                        </p:cTn>
                                        <p:tgtEl>
                                          <p:spTgt spid="22"/>
                                        </p:tgtEl>
                                        <p:attrNameLst>
                                          <p:attrName>style.visibility</p:attrName>
                                        </p:attrNameLst>
                                      </p:cBhvr>
                                      <p:to>
                                        <p:strVal val="hidden"/>
                                      </p:to>
                                    </p:set>
                                  </p:childTnLst>
                                </p:cTn>
                              </p:par>
                              <p:par>
                                <p:cTn id="96" presetID="50" presetClass="exit" presetSubtype="0" repeatCount="indefinite" accel="100000" fill="hold" nodeType="withEffect">
                                  <p:stCondLst>
                                    <p:cond delay="100"/>
                                  </p:stCondLst>
                                  <p:childTnLst>
                                    <p:anim calcmode="lin" valueType="num">
                                      <p:cBhvr>
                                        <p:cTn id="97" dur="3000"/>
                                        <p:tgtEl>
                                          <p:spTgt spid="22"/>
                                        </p:tgtEl>
                                        <p:attrNameLst>
                                          <p:attrName>ppt_w</p:attrName>
                                        </p:attrNameLst>
                                      </p:cBhvr>
                                      <p:tavLst>
                                        <p:tav tm="0">
                                          <p:val>
                                            <p:strVal val="ppt_w"/>
                                          </p:val>
                                        </p:tav>
                                        <p:tav tm="100000">
                                          <p:val>
                                            <p:strVal val="ppt_w+.3"/>
                                          </p:val>
                                        </p:tav>
                                      </p:tavLst>
                                    </p:anim>
                                    <p:anim calcmode="lin" valueType="num">
                                      <p:cBhvr>
                                        <p:cTn id="98" dur="3000"/>
                                        <p:tgtEl>
                                          <p:spTgt spid="22"/>
                                        </p:tgtEl>
                                        <p:attrNameLst>
                                          <p:attrName>ppt_h</p:attrName>
                                        </p:attrNameLst>
                                      </p:cBhvr>
                                      <p:tavLst>
                                        <p:tav tm="0">
                                          <p:val>
                                            <p:strVal val="ppt_h"/>
                                          </p:val>
                                        </p:tav>
                                        <p:tav tm="100000">
                                          <p:val>
                                            <p:strVal val="ppt_h"/>
                                          </p:val>
                                        </p:tav>
                                      </p:tavLst>
                                    </p:anim>
                                    <p:animEffect transition="out" filter="fade">
                                      <p:cBhvr>
                                        <p:cTn id="99" dur="3000"/>
                                        <p:tgtEl>
                                          <p:spTgt spid="22"/>
                                        </p:tgtEl>
                                      </p:cBhvr>
                                    </p:animEffect>
                                    <p:set>
                                      <p:cBhvr>
                                        <p:cTn id="100" dur="1" fill="hold">
                                          <p:stCondLst>
                                            <p:cond delay="2999"/>
                                          </p:stCondLst>
                                        </p:cTn>
                                        <p:tgtEl>
                                          <p:spTgt spid="22"/>
                                        </p:tgtEl>
                                        <p:attrNameLst>
                                          <p:attrName>style.visibility</p:attrName>
                                        </p:attrNameLst>
                                      </p:cBhvr>
                                      <p:to>
                                        <p:strVal val="hidden"/>
                                      </p:to>
                                    </p:set>
                                  </p:childTnLst>
                                </p:cTn>
                              </p:par>
                              <p:par>
                                <p:cTn id="101" presetID="35" presetClass="exit" presetSubtype="0" fill="hold" grpId="0" nodeType="withEffect">
                                  <p:stCondLst>
                                    <p:cond delay="200"/>
                                  </p:stCondLst>
                                  <p:childTnLst>
                                    <p:animEffect transition="out" filter="fade">
                                      <p:cBhvr>
                                        <p:cTn id="102" dur="3000"/>
                                        <p:tgtEl>
                                          <p:spTgt spid="23"/>
                                        </p:tgtEl>
                                      </p:cBhvr>
                                    </p:animEffect>
                                    <p:anim calcmode="lin" valueType="num">
                                      <p:cBhvr>
                                        <p:cTn id="103" dur="3000"/>
                                        <p:tgtEl>
                                          <p:spTgt spid="23"/>
                                        </p:tgtEl>
                                        <p:attrNameLst>
                                          <p:attrName>style.rotation</p:attrName>
                                        </p:attrNameLst>
                                      </p:cBhvr>
                                      <p:tavLst>
                                        <p:tav tm="0">
                                          <p:val>
                                            <p:fltVal val="0"/>
                                          </p:val>
                                        </p:tav>
                                        <p:tav tm="100000">
                                          <p:val>
                                            <p:fltVal val="720"/>
                                          </p:val>
                                        </p:tav>
                                      </p:tavLst>
                                    </p:anim>
                                    <p:anim calcmode="lin" valueType="num">
                                      <p:cBhvr>
                                        <p:cTn id="104" dur="3000"/>
                                        <p:tgtEl>
                                          <p:spTgt spid="23"/>
                                        </p:tgtEl>
                                        <p:attrNameLst>
                                          <p:attrName>ppt_h</p:attrName>
                                        </p:attrNameLst>
                                      </p:cBhvr>
                                      <p:tavLst>
                                        <p:tav tm="0">
                                          <p:val>
                                            <p:strVal val="ppt_h"/>
                                          </p:val>
                                        </p:tav>
                                        <p:tav tm="100000">
                                          <p:val>
                                            <p:fltVal val="0"/>
                                          </p:val>
                                        </p:tav>
                                      </p:tavLst>
                                    </p:anim>
                                    <p:anim calcmode="lin" valueType="num">
                                      <p:cBhvr>
                                        <p:cTn id="105" dur="3000"/>
                                        <p:tgtEl>
                                          <p:spTgt spid="23"/>
                                        </p:tgtEl>
                                        <p:attrNameLst>
                                          <p:attrName>ppt_w</p:attrName>
                                        </p:attrNameLst>
                                      </p:cBhvr>
                                      <p:tavLst>
                                        <p:tav tm="0">
                                          <p:val>
                                            <p:strVal val="ppt_w"/>
                                          </p:val>
                                        </p:tav>
                                        <p:tav tm="100000">
                                          <p:val>
                                            <p:fltVal val="0"/>
                                          </p:val>
                                        </p:tav>
                                      </p:tavLst>
                                    </p:anim>
                                    <p:set>
                                      <p:cBhvr>
                                        <p:cTn id="106" dur="1" fill="hold">
                                          <p:stCondLst>
                                            <p:cond delay="2999"/>
                                          </p:stCondLst>
                                        </p:cTn>
                                        <p:tgtEl>
                                          <p:spTgt spid="23"/>
                                        </p:tgtEl>
                                        <p:attrNameLst>
                                          <p:attrName>style.visibility</p:attrName>
                                        </p:attrNameLst>
                                      </p:cBhvr>
                                      <p:to>
                                        <p:strVal val="hidden"/>
                                      </p:to>
                                    </p:set>
                                  </p:childTnLst>
                                </p:cTn>
                              </p:par>
                              <p:par>
                                <p:cTn id="107" presetID="50" presetClass="exit" presetSubtype="0" repeatCount="indefinite" accel="100000" fill="hold" nodeType="withEffect">
                                  <p:stCondLst>
                                    <p:cond delay="200"/>
                                  </p:stCondLst>
                                  <p:childTnLst>
                                    <p:anim calcmode="lin" valueType="num">
                                      <p:cBhvr>
                                        <p:cTn id="108" dur="3000"/>
                                        <p:tgtEl>
                                          <p:spTgt spid="23"/>
                                        </p:tgtEl>
                                        <p:attrNameLst>
                                          <p:attrName>ppt_w</p:attrName>
                                        </p:attrNameLst>
                                      </p:cBhvr>
                                      <p:tavLst>
                                        <p:tav tm="0">
                                          <p:val>
                                            <p:strVal val="ppt_w"/>
                                          </p:val>
                                        </p:tav>
                                        <p:tav tm="100000">
                                          <p:val>
                                            <p:strVal val="ppt_w+.3"/>
                                          </p:val>
                                        </p:tav>
                                      </p:tavLst>
                                    </p:anim>
                                    <p:anim calcmode="lin" valueType="num">
                                      <p:cBhvr>
                                        <p:cTn id="109" dur="3000"/>
                                        <p:tgtEl>
                                          <p:spTgt spid="23"/>
                                        </p:tgtEl>
                                        <p:attrNameLst>
                                          <p:attrName>ppt_h</p:attrName>
                                        </p:attrNameLst>
                                      </p:cBhvr>
                                      <p:tavLst>
                                        <p:tav tm="0">
                                          <p:val>
                                            <p:strVal val="ppt_h"/>
                                          </p:val>
                                        </p:tav>
                                        <p:tav tm="100000">
                                          <p:val>
                                            <p:strVal val="ppt_h"/>
                                          </p:val>
                                        </p:tav>
                                      </p:tavLst>
                                    </p:anim>
                                    <p:animEffect transition="out" filter="fade">
                                      <p:cBhvr>
                                        <p:cTn id="110" dur="3000"/>
                                        <p:tgtEl>
                                          <p:spTgt spid="23"/>
                                        </p:tgtEl>
                                      </p:cBhvr>
                                    </p:animEffect>
                                    <p:set>
                                      <p:cBhvr>
                                        <p:cTn id="111" dur="1" fill="hold">
                                          <p:stCondLst>
                                            <p:cond delay="2999"/>
                                          </p:stCondLst>
                                        </p:cTn>
                                        <p:tgtEl>
                                          <p:spTgt spid="23"/>
                                        </p:tgtEl>
                                        <p:attrNameLst>
                                          <p:attrName>style.visibility</p:attrName>
                                        </p:attrNameLst>
                                      </p:cBhvr>
                                      <p:to>
                                        <p:strVal val="hidden"/>
                                      </p:to>
                                    </p:set>
                                  </p:childTnLst>
                                </p:cTn>
                              </p:par>
                              <p:par>
                                <p:cTn id="112" presetID="35" presetClass="exit" presetSubtype="0" fill="hold" grpId="0" nodeType="withEffect">
                                  <p:stCondLst>
                                    <p:cond delay="300"/>
                                  </p:stCondLst>
                                  <p:childTnLst>
                                    <p:animEffect transition="out" filter="fade">
                                      <p:cBhvr>
                                        <p:cTn id="113" dur="3000"/>
                                        <p:tgtEl>
                                          <p:spTgt spid="24"/>
                                        </p:tgtEl>
                                      </p:cBhvr>
                                    </p:animEffect>
                                    <p:anim calcmode="lin" valueType="num">
                                      <p:cBhvr>
                                        <p:cTn id="114" dur="3000"/>
                                        <p:tgtEl>
                                          <p:spTgt spid="24"/>
                                        </p:tgtEl>
                                        <p:attrNameLst>
                                          <p:attrName>style.rotation</p:attrName>
                                        </p:attrNameLst>
                                      </p:cBhvr>
                                      <p:tavLst>
                                        <p:tav tm="0">
                                          <p:val>
                                            <p:fltVal val="0"/>
                                          </p:val>
                                        </p:tav>
                                        <p:tav tm="100000">
                                          <p:val>
                                            <p:fltVal val="720"/>
                                          </p:val>
                                        </p:tav>
                                      </p:tavLst>
                                    </p:anim>
                                    <p:anim calcmode="lin" valueType="num">
                                      <p:cBhvr>
                                        <p:cTn id="115" dur="3000"/>
                                        <p:tgtEl>
                                          <p:spTgt spid="24"/>
                                        </p:tgtEl>
                                        <p:attrNameLst>
                                          <p:attrName>ppt_h</p:attrName>
                                        </p:attrNameLst>
                                      </p:cBhvr>
                                      <p:tavLst>
                                        <p:tav tm="0">
                                          <p:val>
                                            <p:strVal val="ppt_h"/>
                                          </p:val>
                                        </p:tav>
                                        <p:tav tm="100000">
                                          <p:val>
                                            <p:fltVal val="0"/>
                                          </p:val>
                                        </p:tav>
                                      </p:tavLst>
                                    </p:anim>
                                    <p:anim calcmode="lin" valueType="num">
                                      <p:cBhvr>
                                        <p:cTn id="116" dur="3000"/>
                                        <p:tgtEl>
                                          <p:spTgt spid="24"/>
                                        </p:tgtEl>
                                        <p:attrNameLst>
                                          <p:attrName>ppt_w</p:attrName>
                                        </p:attrNameLst>
                                      </p:cBhvr>
                                      <p:tavLst>
                                        <p:tav tm="0">
                                          <p:val>
                                            <p:strVal val="ppt_w"/>
                                          </p:val>
                                        </p:tav>
                                        <p:tav tm="100000">
                                          <p:val>
                                            <p:fltVal val="0"/>
                                          </p:val>
                                        </p:tav>
                                      </p:tavLst>
                                    </p:anim>
                                    <p:set>
                                      <p:cBhvr>
                                        <p:cTn id="117" dur="1" fill="hold">
                                          <p:stCondLst>
                                            <p:cond delay="2999"/>
                                          </p:stCondLst>
                                        </p:cTn>
                                        <p:tgtEl>
                                          <p:spTgt spid="24"/>
                                        </p:tgtEl>
                                        <p:attrNameLst>
                                          <p:attrName>style.visibility</p:attrName>
                                        </p:attrNameLst>
                                      </p:cBhvr>
                                      <p:to>
                                        <p:strVal val="hidden"/>
                                      </p:to>
                                    </p:set>
                                  </p:childTnLst>
                                </p:cTn>
                              </p:par>
                              <p:par>
                                <p:cTn id="118" presetID="50" presetClass="exit" presetSubtype="0" repeatCount="indefinite" accel="100000" fill="hold" nodeType="withEffect">
                                  <p:stCondLst>
                                    <p:cond delay="300"/>
                                  </p:stCondLst>
                                  <p:childTnLst>
                                    <p:anim calcmode="lin" valueType="num">
                                      <p:cBhvr>
                                        <p:cTn id="119" dur="3000"/>
                                        <p:tgtEl>
                                          <p:spTgt spid="24"/>
                                        </p:tgtEl>
                                        <p:attrNameLst>
                                          <p:attrName>ppt_w</p:attrName>
                                        </p:attrNameLst>
                                      </p:cBhvr>
                                      <p:tavLst>
                                        <p:tav tm="0">
                                          <p:val>
                                            <p:strVal val="ppt_w"/>
                                          </p:val>
                                        </p:tav>
                                        <p:tav tm="100000">
                                          <p:val>
                                            <p:strVal val="ppt_w+.3"/>
                                          </p:val>
                                        </p:tav>
                                      </p:tavLst>
                                    </p:anim>
                                    <p:anim calcmode="lin" valueType="num">
                                      <p:cBhvr>
                                        <p:cTn id="120" dur="3000"/>
                                        <p:tgtEl>
                                          <p:spTgt spid="24"/>
                                        </p:tgtEl>
                                        <p:attrNameLst>
                                          <p:attrName>ppt_h</p:attrName>
                                        </p:attrNameLst>
                                      </p:cBhvr>
                                      <p:tavLst>
                                        <p:tav tm="0">
                                          <p:val>
                                            <p:strVal val="ppt_h"/>
                                          </p:val>
                                        </p:tav>
                                        <p:tav tm="100000">
                                          <p:val>
                                            <p:strVal val="ppt_h"/>
                                          </p:val>
                                        </p:tav>
                                      </p:tavLst>
                                    </p:anim>
                                    <p:animEffect transition="out" filter="fade">
                                      <p:cBhvr>
                                        <p:cTn id="121" dur="3000"/>
                                        <p:tgtEl>
                                          <p:spTgt spid="24"/>
                                        </p:tgtEl>
                                      </p:cBhvr>
                                    </p:animEffect>
                                    <p:set>
                                      <p:cBhvr>
                                        <p:cTn id="122" dur="1" fill="hold">
                                          <p:stCondLst>
                                            <p:cond delay="2999"/>
                                          </p:stCondLst>
                                        </p:cTn>
                                        <p:tgtEl>
                                          <p:spTgt spid="24"/>
                                        </p:tgtEl>
                                        <p:attrNameLst>
                                          <p:attrName>style.visibility</p:attrName>
                                        </p:attrNameLst>
                                      </p:cBhvr>
                                      <p:to>
                                        <p:strVal val="hidden"/>
                                      </p:to>
                                    </p:set>
                                  </p:childTnLst>
                                </p:cTn>
                              </p:par>
                              <p:par>
                                <p:cTn id="123" presetID="35" presetClass="exit" presetSubtype="0" fill="hold" grpId="0" nodeType="withEffect">
                                  <p:stCondLst>
                                    <p:cond delay="400"/>
                                  </p:stCondLst>
                                  <p:childTnLst>
                                    <p:animEffect transition="out" filter="fade">
                                      <p:cBhvr>
                                        <p:cTn id="124" dur="3000"/>
                                        <p:tgtEl>
                                          <p:spTgt spid="28"/>
                                        </p:tgtEl>
                                      </p:cBhvr>
                                    </p:animEffect>
                                    <p:anim calcmode="lin" valueType="num">
                                      <p:cBhvr>
                                        <p:cTn id="125" dur="3000"/>
                                        <p:tgtEl>
                                          <p:spTgt spid="28"/>
                                        </p:tgtEl>
                                        <p:attrNameLst>
                                          <p:attrName>style.rotation</p:attrName>
                                        </p:attrNameLst>
                                      </p:cBhvr>
                                      <p:tavLst>
                                        <p:tav tm="0">
                                          <p:val>
                                            <p:fltVal val="0"/>
                                          </p:val>
                                        </p:tav>
                                        <p:tav tm="100000">
                                          <p:val>
                                            <p:fltVal val="720"/>
                                          </p:val>
                                        </p:tav>
                                      </p:tavLst>
                                    </p:anim>
                                    <p:anim calcmode="lin" valueType="num">
                                      <p:cBhvr>
                                        <p:cTn id="126" dur="3000"/>
                                        <p:tgtEl>
                                          <p:spTgt spid="28"/>
                                        </p:tgtEl>
                                        <p:attrNameLst>
                                          <p:attrName>ppt_h</p:attrName>
                                        </p:attrNameLst>
                                      </p:cBhvr>
                                      <p:tavLst>
                                        <p:tav tm="0">
                                          <p:val>
                                            <p:strVal val="ppt_h"/>
                                          </p:val>
                                        </p:tav>
                                        <p:tav tm="100000">
                                          <p:val>
                                            <p:fltVal val="0"/>
                                          </p:val>
                                        </p:tav>
                                      </p:tavLst>
                                    </p:anim>
                                    <p:anim calcmode="lin" valueType="num">
                                      <p:cBhvr>
                                        <p:cTn id="127" dur="3000"/>
                                        <p:tgtEl>
                                          <p:spTgt spid="28"/>
                                        </p:tgtEl>
                                        <p:attrNameLst>
                                          <p:attrName>ppt_w</p:attrName>
                                        </p:attrNameLst>
                                      </p:cBhvr>
                                      <p:tavLst>
                                        <p:tav tm="0">
                                          <p:val>
                                            <p:strVal val="ppt_w"/>
                                          </p:val>
                                        </p:tav>
                                        <p:tav tm="100000">
                                          <p:val>
                                            <p:fltVal val="0"/>
                                          </p:val>
                                        </p:tav>
                                      </p:tavLst>
                                    </p:anim>
                                    <p:set>
                                      <p:cBhvr>
                                        <p:cTn id="128" dur="1" fill="hold">
                                          <p:stCondLst>
                                            <p:cond delay="2999"/>
                                          </p:stCondLst>
                                        </p:cTn>
                                        <p:tgtEl>
                                          <p:spTgt spid="28"/>
                                        </p:tgtEl>
                                        <p:attrNameLst>
                                          <p:attrName>style.visibility</p:attrName>
                                        </p:attrNameLst>
                                      </p:cBhvr>
                                      <p:to>
                                        <p:strVal val="hidden"/>
                                      </p:to>
                                    </p:set>
                                  </p:childTnLst>
                                </p:cTn>
                              </p:par>
                              <p:par>
                                <p:cTn id="129" presetID="50" presetClass="exit" presetSubtype="0" repeatCount="indefinite" accel="100000" fill="hold" nodeType="withEffect">
                                  <p:stCondLst>
                                    <p:cond delay="400"/>
                                  </p:stCondLst>
                                  <p:childTnLst>
                                    <p:anim calcmode="lin" valueType="num">
                                      <p:cBhvr>
                                        <p:cTn id="130" dur="3000"/>
                                        <p:tgtEl>
                                          <p:spTgt spid="28"/>
                                        </p:tgtEl>
                                        <p:attrNameLst>
                                          <p:attrName>ppt_w</p:attrName>
                                        </p:attrNameLst>
                                      </p:cBhvr>
                                      <p:tavLst>
                                        <p:tav tm="0">
                                          <p:val>
                                            <p:strVal val="ppt_w"/>
                                          </p:val>
                                        </p:tav>
                                        <p:tav tm="100000">
                                          <p:val>
                                            <p:strVal val="ppt_w+.3"/>
                                          </p:val>
                                        </p:tav>
                                      </p:tavLst>
                                    </p:anim>
                                    <p:anim calcmode="lin" valueType="num">
                                      <p:cBhvr>
                                        <p:cTn id="131" dur="3000"/>
                                        <p:tgtEl>
                                          <p:spTgt spid="28"/>
                                        </p:tgtEl>
                                        <p:attrNameLst>
                                          <p:attrName>ppt_h</p:attrName>
                                        </p:attrNameLst>
                                      </p:cBhvr>
                                      <p:tavLst>
                                        <p:tav tm="0">
                                          <p:val>
                                            <p:strVal val="ppt_h"/>
                                          </p:val>
                                        </p:tav>
                                        <p:tav tm="100000">
                                          <p:val>
                                            <p:strVal val="ppt_h"/>
                                          </p:val>
                                        </p:tav>
                                      </p:tavLst>
                                    </p:anim>
                                    <p:animEffect transition="out" filter="fade">
                                      <p:cBhvr>
                                        <p:cTn id="132" dur="3000"/>
                                        <p:tgtEl>
                                          <p:spTgt spid="28"/>
                                        </p:tgtEl>
                                      </p:cBhvr>
                                    </p:animEffect>
                                    <p:set>
                                      <p:cBhvr>
                                        <p:cTn id="133" dur="1" fill="hold">
                                          <p:stCondLst>
                                            <p:cond delay="2999"/>
                                          </p:stCondLst>
                                        </p:cTn>
                                        <p:tgtEl>
                                          <p:spTgt spid="28"/>
                                        </p:tgtEl>
                                        <p:attrNameLst>
                                          <p:attrName>style.visibility</p:attrName>
                                        </p:attrNameLst>
                                      </p:cBhvr>
                                      <p:to>
                                        <p:strVal val="hidden"/>
                                      </p:to>
                                    </p:set>
                                  </p:childTnLst>
                                </p:cTn>
                              </p:par>
                              <p:par>
                                <p:cTn id="134" presetID="35" presetClass="exit" presetSubtype="0" fill="hold" grpId="0" nodeType="withEffect">
                                  <p:stCondLst>
                                    <p:cond delay="500"/>
                                  </p:stCondLst>
                                  <p:childTnLst>
                                    <p:animEffect transition="out" filter="fade">
                                      <p:cBhvr>
                                        <p:cTn id="135" dur="3000"/>
                                        <p:tgtEl>
                                          <p:spTgt spid="29"/>
                                        </p:tgtEl>
                                      </p:cBhvr>
                                    </p:animEffect>
                                    <p:anim calcmode="lin" valueType="num">
                                      <p:cBhvr>
                                        <p:cTn id="136" dur="3000"/>
                                        <p:tgtEl>
                                          <p:spTgt spid="29"/>
                                        </p:tgtEl>
                                        <p:attrNameLst>
                                          <p:attrName>style.rotation</p:attrName>
                                        </p:attrNameLst>
                                      </p:cBhvr>
                                      <p:tavLst>
                                        <p:tav tm="0">
                                          <p:val>
                                            <p:fltVal val="0"/>
                                          </p:val>
                                        </p:tav>
                                        <p:tav tm="100000">
                                          <p:val>
                                            <p:fltVal val="720"/>
                                          </p:val>
                                        </p:tav>
                                      </p:tavLst>
                                    </p:anim>
                                    <p:anim calcmode="lin" valueType="num">
                                      <p:cBhvr>
                                        <p:cTn id="137" dur="3000"/>
                                        <p:tgtEl>
                                          <p:spTgt spid="29"/>
                                        </p:tgtEl>
                                        <p:attrNameLst>
                                          <p:attrName>ppt_h</p:attrName>
                                        </p:attrNameLst>
                                      </p:cBhvr>
                                      <p:tavLst>
                                        <p:tav tm="0">
                                          <p:val>
                                            <p:strVal val="ppt_h"/>
                                          </p:val>
                                        </p:tav>
                                        <p:tav tm="100000">
                                          <p:val>
                                            <p:fltVal val="0"/>
                                          </p:val>
                                        </p:tav>
                                      </p:tavLst>
                                    </p:anim>
                                    <p:anim calcmode="lin" valueType="num">
                                      <p:cBhvr>
                                        <p:cTn id="138" dur="3000"/>
                                        <p:tgtEl>
                                          <p:spTgt spid="29"/>
                                        </p:tgtEl>
                                        <p:attrNameLst>
                                          <p:attrName>ppt_w</p:attrName>
                                        </p:attrNameLst>
                                      </p:cBhvr>
                                      <p:tavLst>
                                        <p:tav tm="0">
                                          <p:val>
                                            <p:strVal val="ppt_w"/>
                                          </p:val>
                                        </p:tav>
                                        <p:tav tm="100000">
                                          <p:val>
                                            <p:fltVal val="0"/>
                                          </p:val>
                                        </p:tav>
                                      </p:tavLst>
                                    </p:anim>
                                    <p:set>
                                      <p:cBhvr>
                                        <p:cTn id="139" dur="1" fill="hold">
                                          <p:stCondLst>
                                            <p:cond delay="2999"/>
                                          </p:stCondLst>
                                        </p:cTn>
                                        <p:tgtEl>
                                          <p:spTgt spid="29"/>
                                        </p:tgtEl>
                                        <p:attrNameLst>
                                          <p:attrName>style.visibility</p:attrName>
                                        </p:attrNameLst>
                                      </p:cBhvr>
                                      <p:to>
                                        <p:strVal val="hidden"/>
                                      </p:to>
                                    </p:set>
                                  </p:childTnLst>
                                </p:cTn>
                              </p:par>
                              <p:par>
                                <p:cTn id="140" presetID="50" presetClass="exit" presetSubtype="0" repeatCount="indefinite" accel="100000" fill="hold" nodeType="withEffect">
                                  <p:stCondLst>
                                    <p:cond delay="500"/>
                                  </p:stCondLst>
                                  <p:childTnLst>
                                    <p:anim calcmode="lin" valueType="num">
                                      <p:cBhvr>
                                        <p:cTn id="141" dur="3000"/>
                                        <p:tgtEl>
                                          <p:spTgt spid="29"/>
                                        </p:tgtEl>
                                        <p:attrNameLst>
                                          <p:attrName>ppt_w</p:attrName>
                                        </p:attrNameLst>
                                      </p:cBhvr>
                                      <p:tavLst>
                                        <p:tav tm="0">
                                          <p:val>
                                            <p:strVal val="ppt_w"/>
                                          </p:val>
                                        </p:tav>
                                        <p:tav tm="100000">
                                          <p:val>
                                            <p:strVal val="ppt_w+.3"/>
                                          </p:val>
                                        </p:tav>
                                      </p:tavLst>
                                    </p:anim>
                                    <p:anim calcmode="lin" valueType="num">
                                      <p:cBhvr>
                                        <p:cTn id="142" dur="3000"/>
                                        <p:tgtEl>
                                          <p:spTgt spid="29"/>
                                        </p:tgtEl>
                                        <p:attrNameLst>
                                          <p:attrName>ppt_h</p:attrName>
                                        </p:attrNameLst>
                                      </p:cBhvr>
                                      <p:tavLst>
                                        <p:tav tm="0">
                                          <p:val>
                                            <p:strVal val="ppt_h"/>
                                          </p:val>
                                        </p:tav>
                                        <p:tav tm="100000">
                                          <p:val>
                                            <p:strVal val="ppt_h"/>
                                          </p:val>
                                        </p:tav>
                                      </p:tavLst>
                                    </p:anim>
                                    <p:animEffect transition="out" filter="fade">
                                      <p:cBhvr>
                                        <p:cTn id="143" dur="3000"/>
                                        <p:tgtEl>
                                          <p:spTgt spid="29"/>
                                        </p:tgtEl>
                                      </p:cBhvr>
                                    </p:animEffect>
                                    <p:set>
                                      <p:cBhvr>
                                        <p:cTn id="144" dur="1" fill="hold">
                                          <p:stCondLst>
                                            <p:cond delay="2999"/>
                                          </p:stCondLst>
                                        </p:cTn>
                                        <p:tgtEl>
                                          <p:spTgt spid="29"/>
                                        </p:tgtEl>
                                        <p:attrNameLst>
                                          <p:attrName>style.visibility</p:attrName>
                                        </p:attrNameLst>
                                      </p:cBhvr>
                                      <p:to>
                                        <p:strVal val="hidden"/>
                                      </p:to>
                                    </p:set>
                                  </p:childTnLst>
                                </p:cTn>
                              </p:par>
                              <p:par>
                                <p:cTn id="145" presetID="35" presetClass="exit" presetSubtype="0" fill="hold" grpId="0" nodeType="withEffect">
                                  <p:stCondLst>
                                    <p:cond delay="600"/>
                                  </p:stCondLst>
                                  <p:childTnLst>
                                    <p:animEffect transition="out" filter="fade">
                                      <p:cBhvr>
                                        <p:cTn id="146" dur="3000"/>
                                        <p:tgtEl>
                                          <p:spTgt spid="31"/>
                                        </p:tgtEl>
                                      </p:cBhvr>
                                    </p:animEffect>
                                    <p:anim calcmode="lin" valueType="num">
                                      <p:cBhvr>
                                        <p:cTn id="147" dur="3000"/>
                                        <p:tgtEl>
                                          <p:spTgt spid="31"/>
                                        </p:tgtEl>
                                        <p:attrNameLst>
                                          <p:attrName>style.rotation</p:attrName>
                                        </p:attrNameLst>
                                      </p:cBhvr>
                                      <p:tavLst>
                                        <p:tav tm="0">
                                          <p:val>
                                            <p:fltVal val="0"/>
                                          </p:val>
                                        </p:tav>
                                        <p:tav tm="100000">
                                          <p:val>
                                            <p:fltVal val="720"/>
                                          </p:val>
                                        </p:tav>
                                      </p:tavLst>
                                    </p:anim>
                                    <p:anim calcmode="lin" valueType="num">
                                      <p:cBhvr>
                                        <p:cTn id="148" dur="3000"/>
                                        <p:tgtEl>
                                          <p:spTgt spid="31"/>
                                        </p:tgtEl>
                                        <p:attrNameLst>
                                          <p:attrName>ppt_h</p:attrName>
                                        </p:attrNameLst>
                                      </p:cBhvr>
                                      <p:tavLst>
                                        <p:tav tm="0">
                                          <p:val>
                                            <p:strVal val="ppt_h"/>
                                          </p:val>
                                        </p:tav>
                                        <p:tav tm="100000">
                                          <p:val>
                                            <p:fltVal val="0"/>
                                          </p:val>
                                        </p:tav>
                                      </p:tavLst>
                                    </p:anim>
                                    <p:anim calcmode="lin" valueType="num">
                                      <p:cBhvr>
                                        <p:cTn id="149" dur="3000"/>
                                        <p:tgtEl>
                                          <p:spTgt spid="31"/>
                                        </p:tgtEl>
                                        <p:attrNameLst>
                                          <p:attrName>ppt_w</p:attrName>
                                        </p:attrNameLst>
                                      </p:cBhvr>
                                      <p:tavLst>
                                        <p:tav tm="0">
                                          <p:val>
                                            <p:strVal val="ppt_w"/>
                                          </p:val>
                                        </p:tav>
                                        <p:tav tm="100000">
                                          <p:val>
                                            <p:fltVal val="0"/>
                                          </p:val>
                                        </p:tav>
                                      </p:tavLst>
                                    </p:anim>
                                    <p:set>
                                      <p:cBhvr>
                                        <p:cTn id="150" dur="1" fill="hold">
                                          <p:stCondLst>
                                            <p:cond delay="2999"/>
                                          </p:stCondLst>
                                        </p:cTn>
                                        <p:tgtEl>
                                          <p:spTgt spid="31"/>
                                        </p:tgtEl>
                                        <p:attrNameLst>
                                          <p:attrName>style.visibility</p:attrName>
                                        </p:attrNameLst>
                                      </p:cBhvr>
                                      <p:to>
                                        <p:strVal val="hidden"/>
                                      </p:to>
                                    </p:set>
                                  </p:childTnLst>
                                </p:cTn>
                              </p:par>
                              <p:par>
                                <p:cTn id="151" presetID="50" presetClass="exit" presetSubtype="0" repeatCount="indefinite" accel="100000" fill="hold" nodeType="withEffect">
                                  <p:stCondLst>
                                    <p:cond delay="600"/>
                                  </p:stCondLst>
                                  <p:childTnLst>
                                    <p:anim calcmode="lin" valueType="num">
                                      <p:cBhvr>
                                        <p:cTn id="152" dur="3000"/>
                                        <p:tgtEl>
                                          <p:spTgt spid="31"/>
                                        </p:tgtEl>
                                        <p:attrNameLst>
                                          <p:attrName>ppt_w</p:attrName>
                                        </p:attrNameLst>
                                      </p:cBhvr>
                                      <p:tavLst>
                                        <p:tav tm="0">
                                          <p:val>
                                            <p:strVal val="ppt_w"/>
                                          </p:val>
                                        </p:tav>
                                        <p:tav tm="100000">
                                          <p:val>
                                            <p:strVal val="ppt_w+.3"/>
                                          </p:val>
                                        </p:tav>
                                      </p:tavLst>
                                    </p:anim>
                                    <p:anim calcmode="lin" valueType="num">
                                      <p:cBhvr>
                                        <p:cTn id="153" dur="3000"/>
                                        <p:tgtEl>
                                          <p:spTgt spid="31"/>
                                        </p:tgtEl>
                                        <p:attrNameLst>
                                          <p:attrName>ppt_h</p:attrName>
                                        </p:attrNameLst>
                                      </p:cBhvr>
                                      <p:tavLst>
                                        <p:tav tm="0">
                                          <p:val>
                                            <p:strVal val="ppt_h"/>
                                          </p:val>
                                        </p:tav>
                                        <p:tav tm="100000">
                                          <p:val>
                                            <p:strVal val="ppt_h"/>
                                          </p:val>
                                        </p:tav>
                                      </p:tavLst>
                                    </p:anim>
                                    <p:animEffect transition="out" filter="fade">
                                      <p:cBhvr>
                                        <p:cTn id="154" dur="3000"/>
                                        <p:tgtEl>
                                          <p:spTgt spid="31"/>
                                        </p:tgtEl>
                                      </p:cBhvr>
                                    </p:animEffect>
                                    <p:set>
                                      <p:cBhvr>
                                        <p:cTn id="155" dur="1" fill="hold">
                                          <p:stCondLst>
                                            <p:cond delay="2999"/>
                                          </p:stCondLst>
                                        </p:cTn>
                                        <p:tgtEl>
                                          <p:spTgt spid="31"/>
                                        </p:tgtEl>
                                        <p:attrNameLst>
                                          <p:attrName>style.visibility</p:attrName>
                                        </p:attrNameLst>
                                      </p:cBhvr>
                                      <p:to>
                                        <p:strVal val="hidden"/>
                                      </p:to>
                                    </p:set>
                                  </p:childTnLst>
                                </p:cTn>
                              </p:par>
                              <p:par>
                                <p:cTn id="156" presetID="35" presetClass="exit" presetSubtype="0" fill="hold" grpId="0" nodeType="withEffect">
                                  <p:stCondLst>
                                    <p:cond delay="700"/>
                                  </p:stCondLst>
                                  <p:childTnLst>
                                    <p:animEffect transition="out" filter="fade">
                                      <p:cBhvr>
                                        <p:cTn id="157" dur="3000"/>
                                        <p:tgtEl>
                                          <p:spTgt spid="32"/>
                                        </p:tgtEl>
                                      </p:cBhvr>
                                    </p:animEffect>
                                    <p:anim calcmode="lin" valueType="num">
                                      <p:cBhvr>
                                        <p:cTn id="158" dur="3000"/>
                                        <p:tgtEl>
                                          <p:spTgt spid="32"/>
                                        </p:tgtEl>
                                        <p:attrNameLst>
                                          <p:attrName>style.rotation</p:attrName>
                                        </p:attrNameLst>
                                      </p:cBhvr>
                                      <p:tavLst>
                                        <p:tav tm="0">
                                          <p:val>
                                            <p:fltVal val="0"/>
                                          </p:val>
                                        </p:tav>
                                        <p:tav tm="100000">
                                          <p:val>
                                            <p:fltVal val="720"/>
                                          </p:val>
                                        </p:tav>
                                      </p:tavLst>
                                    </p:anim>
                                    <p:anim calcmode="lin" valueType="num">
                                      <p:cBhvr>
                                        <p:cTn id="159" dur="3000"/>
                                        <p:tgtEl>
                                          <p:spTgt spid="32"/>
                                        </p:tgtEl>
                                        <p:attrNameLst>
                                          <p:attrName>ppt_h</p:attrName>
                                        </p:attrNameLst>
                                      </p:cBhvr>
                                      <p:tavLst>
                                        <p:tav tm="0">
                                          <p:val>
                                            <p:strVal val="ppt_h"/>
                                          </p:val>
                                        </p:tav>
                                        <p:tav tm="100000">
                                          <p:val>
                                            <p:fltVal val="0"/>
                                          </p:val>
                                        </p:tav>
                                      </p:tavLst>
                                    </p:anim>
                                    <p:anim calcmode="lin" valueType="num">
                                      <p:cBhvr>
                                        <p:cTn id="160" dur="3000"/>
                                        <p:tgtEl>
                                          <p:spTgt spid="32"/>
                                        </p:tgtEl>
                                        <p:attrNameLst>
                                          <p:attrName>ppt_w</p:attrName>
                                        </p:attrNameLst>
                                      </p:cBhvr>
                                      <p:tavLst>
                                        <p:tav tm="0">
                                          <p:val>
                                            <p:strVal val="ppt_w"/>
                                          </p:val>
                                        </p:tav>
                                        <p:tav tm="100000">
                                          <p:val>
                                            <p:fltVal val="0"/>
                                          </p:val>
                                        </p:tav>
                                      </p:tavLst>
                                    </p:anim>
                                    <p:set>
                                      <p:cBhvr>
                                        <p:cTn id="161" dur="1" fill="hold">
                                          <p:stCondLst>
                                            <p:cond delay="2999"/>
                                          </p:stCondLst>
                                        </p:cTn>
                                        <p:tgtEl>
                                          <p:spTgt spid="32"/>
                                        </p:tgtEl>
                                        <p:attrNameLst>
                                          <p:attrName>style.visibility</p:attrName>
                                        </p:attrNameLst>
                                      </p:cBhvr>
                                      <p:to>
                                        <p:strVal val="hidden"/>
                                      </p:to>
                                    </p:set>
                                  </p:childTnLst>
                                </p:cTn>
                              </p:par>
                              <p:par>
                                <p:cTn id="162" presetID="50" presetClass="exit" presetSubtype="0" repeatCount="indefinite" accel="100000" fill="hold" nodeType="withEffect">
                                  <p:stCondLst>
                                    <p:cond delay="700"/>
                                  </p:stCondLst>
                                  <p:childTnLst>
                                    <p:anim calcmode="lin" valueType="num">
                                      <p:cBhvr>
                                        <p:cTn id="163" dur="3000"/>
                                        <p:tgtEl>
                                          <p:spTgt spid="32"/>
                                        </p:tgtEl>
                                        <p:attrNameLst>
                                          <p:attrName>ppt_w</p:attrName>
                                        </p:attrNameLst>
                                      </p:cBhvr>
                                      <p:tavLst>
                                        <p:tav tm="0">
                                          <p:val>
                                            <p:strVal val="ppt_w"/>
                                          </p:val>
                                        </p:tav>
                                        <p:tav tm="100000">
                                          <p:val>
                                            <p:strVal val="ppt_w+.3"/>
                                          </p:val>
                                        </p:tav>
                                      </p:tavLst>
                                    </p:anim>
                                    <p:anim calcmode="lin" valueType="num">
                                      <p:cBhvr>
                                        <p:cTn id="164" dur="3000"/>
                                        <p:tgtEl>
                                          <p:spTgt spid="32"/>
                                        </p:tgtEl>
                                        <p:attrNameLst>
                                          <p:attrName>ppt_h</p:attrName>
                                        </p:attrNameLst>
                                      </p:cBhvr>
                                      <p:tavLst>
                                        <p:tav tm="0">
                                          <p:val>
                                            <p:strVal val="ppt_h"/>
                                          </p:val>
                                        </p:tav>
                                        <p:tav tm="100000">
                                          <p:val>
                                            <p:strVal val="ppt_h"/>
                                          </p:val>
                                        </p:tav>
                                      </p:tavLst>
                                    </p:anim>
                                    <p:animEffect transition="out" filter="fade">
                                      <p:cBhvr>
                                        <p:cTn id="165" dur="3000"/>
                                        <p:tgtEl>
                                          <p:spTgt spid="32"/>
                                        </p:tgtEl>
                                      </p:cBhvr>
                                    </p:animEffect>
                                    <p:set>
                                      <p:cBhvr>
                                        <p:cTn id="166" dur="1" fill="hold">
                                          <p:stCondLst>
                                            <p:cond delay="2999"/>
                                          </p:stCondLst>
                                        </p:cTn>
                                        <p:tgtEl>
                                          <p:spTgt spid="32"/>
                                        </p:tgtEl>
                                        <p:attrNameLst>
                                          <p:attrName>style.visibility</p:attrName>
                                        </p:attrNameLst>
                                      </p:cBhvr>
                                      <p:to>
                                        <p:strVal val="hidden"/>
                                      </p:to>
                                    </p:set>
                                  </p:childTnLst>
                                </p:cTn>
                              </p:par>
                              <p:par>
                                <p:cTn id="167" presetID="23" presetClass="entr" presetSubtype="288" fill="hold" nodeType="withEffect">
                                  <p:stCondLst>
                                    <p:cond delay="500"/>
                                  </p:stCondLst>
                                  <p:childTnLst>
                                    <p:set>
                                      <p:cBhvr>
                                        <p:cTn id="168" dur="1" fill="hold">
                                          <p:stCondLst>
                                            <p:cond delay="0"/>
                                          </p:stCondLst>
                                        </p:cTn>
                                        <p:tgtEl>
                                          <p:spTgt spid="4"/>
                                        </p:tgtEl>
                                        <p:attrNameLst>
                                          <p:attrName>style.visibility</p:attrName>
                                        </p:attrNameLst>
                                      </p:cBhvr>
                                      <p:to>
                                        <p:strVal val="visible"/>
                                      </p:to>
                                    </p:set>
                                    <p:anim calcmode="lin" valueType="num">
                                      <p:cBhvr>
                                        <p:cTn id="169" dur="3000" fill="hold"/>
                                        <p:tgtEl>
                                          <p:spTgt spid="4"/>
                                        </p:tgtEl>
                                        <p:attrNameLst>
                                          <p:attrName>ppt_w</p:attrName>
                                        </p:attrNameLst>
                                      </p:cBhvr>
                                      <p:tavLst>
                                        <p:tav tm="0">
                                          <p:val>
                                            <p:strVal val="4/3*#ppt_w"/>
                                          </p:val>
                                        </p:tav>
                                        <p:tav tm="100000">
                                          <p:val>
                                            <p:strVal val="#ppt_w"/>
                                          </p:val>
                                        </p:tav>
                                      </p:tavLst>
                                    </p:anim>
                                    <p:anim calcmode="lin" valueType="num">
                                      <p:cBhvr>
                                        <p:cTn id="170" dur="3000" fill="hold"/>
                                        <p:tgtEl>
                                          <p:spTgt spid="4"/>
                                        </p:tgtEl>
                                        <p:attrNameLst>
                                          <p:attrName>ppt_h</p:attrName>
                                        </p:attrNameLst>
                                      </p:cBhvr>
                                      <p:tavLst>
                                        <p:tav tm="0">
                                          <p:val>
                                            <p:strVal val="4/3*#ppt_h"/>
                                          </p:val>
                                        </p:tav>
                                        <p:tav tm="100000">
                                          <p:val>
                                            <p:strVal val="#ppt_h"/>
                                          </p:val>
                                        </p:tav>
                                      </p:tavLst>
                                    </p:anim>
                                  </p:childTnLst>
                                </p:cTn>
                              </p:par>
                            </p:childTnLst>
                          </p:cTn>
                        </p:par>
                        <p:par>
                          <p:cTn id="171" fill="hold">
                            <p:stCondLst>
                              <p:cond delay="7700"/>
                            </p:stCondLst>
                            <p:childTnLst>
                              <p:par>
                                <p:cTn id="172" presetID="40" presetClass="entr" presetSubtype="0" fill="hold" grpId="0" nodeType="afterEffect">
                                  <p:stCondLst>
                                    <p:cond delay="0"/>
                                  </p:stCondLst>
                                  <p:iterate type="lt">
                                    <p:tmPct val="10000"/>
                                  </p:iterate>
                                  <p:childTnLst>
                                    <p:set>
                                      <p:cBhvr>
                                        <p:cTn id="173" dur="1" fill="hold">
                                          <p:stCondLst>
                                            <p:cond delay="0"/>
                                          </p:stCondLst>
                                        </p:cTn>
                                        <p:tgtEl>
                                          <p:spTgt spid="11"/>
                                        </p:tgtEl>
                                        <p:attrNameLst>
                                          <p:attrName>style.visibility</p:attrName>
                                        </p:attrNameLst>
                                      </p:cBhvr>
                                      <p:to>
                                        <p:strVal val="visible"/>
                                      </p:to>
                                    </p:set>
                                    <p:animEffect transition="in" filter="fade">
                                      <p:cBhvr>
                                        <p:cTn id="174" dur="1000"/>
                                        <p:tgtEl>
                                          <p:spTgt spid="11"/>
                                        </p:tgtEl>
                                      </p:cBhvr>
                                    </p:animEffect>
                                    <p:anim calcmode="lin" valueType="num">
                                      <p:cBhvr>
                                        <p:cTn id="175" dur="1000" fill="hold"/>
                                        <p:tgtEl>
                                          <p:spTgt spid="11"/>
                                        </p:tgtEl>
                                        <p:attrNameLst>
                                          <p:attrName>ppt_x</p:attrName>
                                        </p:attrNameLst>
                                      </p:cBhvr>
                                      <p:tavLst>
                                        <p:tav tm="0">
                                          <p:val>
                                            <p:strVal val="#ppt_x-.1"/>
                                          </p:val>
                                        </p:tav>
                                        <p:tav tm="100000">
                                          <p:val>
                                            <p:strVal val="#ppt_x"/>
                                          </p:val>
                                        </p:tav>
                                      </p:tavLst>
                                    </p:anim>
                                    <p:anim calcmode="lin" valueType="num">
                                      <p:cBhvr>
                                        <p:cTn id="17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0" grpId="2" animBg="1"/>
      <p:bldP spid="22" grpId="0" animBg="1"/>
      <p:bldP spid="22" grpId="1" animBg="1"/>
      <p:bldP spid="22" grpId="2" animBg="1"/>
      <p:bldP spid="23" grpId="0" animBg="1"/>
      <p:bldP spid="23" grpId="1" animBg="1"/>
      <p:bldP spid="23" grpId="2" animBg="1"/>
      <p:bldP spid="24" grpId="0" animBg="1"/>
      <p:bldP spid="24" grpId="1" animBg="1"/>
      <p:bldP spid="24" grpId="2" animBg="1"/>
      <p:bldP spid="28" grpId="0" animBg="1"/>
      <p:bldP spid="28" grpId="1" animBg="1"/>
      <p:bldP spid="28" grpId="2" animBg="1"/>
      <p:bldP spid="29" grpId="0" animBg="1"/>
      <p:bldP spid="29" grpId="1" animBg="1"/>
      <p:bldP spid="29" grpId="2" animBg="1"/>
      <p:bldP spid="31" grpId="0" animBg="1"/>
      <p:bldP spid="31" grpId="1" animBg="1"/>
      <p:bldP spid="31" grpId="2" animBg="1"/>
      <p:bldP spid="32" grpId="0" animBg="1"/>
      <p:bldP spid="32" grpId="1" animBg="1"/>
      <p:bldP spid="32" grpId="2" animBg="1"/>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23734.jpg"/>
          <p:cNvPicPr>
            <a:picLocks noChangeAspect="1"/>
          </p:cNvPicPr>
          <p:nvPr/>
        </p:nvPicPr>
        <p:blipFill>
          <a:blip r:embed="rId2" cstate="print"/>
          <a:stretch>
            <a:fillRect/>
          </a:stretch>
        </p:blipFill>
        <p:spPr bwMode="auto">
          <a:xfrm>
            <a:off x="0" y="-357210"/>
            <a:ext cx="9144000" cy="6500858"/>
          </a:xfrm>
          <a:prstGeom prst="rect">
            <a:avLst/>
          </a:prstGeom>
          <a:noFill/>
          <a:ln w="9525">
            <a:noFill/>
            <a:miter lim="800000"/>
            <a:headEnd/>
            <a:tailEnd/>
          </a:ln>
        </p:spPr>
      </p:pic>
      <p:sp>
        <p:nvSpPr>
          <p:cNvPr id="20" name="19 Franja diagonal"/>
          <p:cNvSpPr/>
          <p:nvPr/>
        </p:nvSpPr>
        <p:spPr>
          <a:xfrm rot="16200000" flipH="1" flipV="1">
            <a:off x="-570528" y="570528"/>
            <a:ext cx="5713056" cy="4572000"/>
          </a:xfrm>
          <a:prstGeom prst="diagStripe">
            <a:avLst>
              <a:gd name="adj" fmla="val 90514"/>
            </a:avLst>
          </a:prstGeom>
          <a:solidFill>
            <a:schemeClr val="tx1">
              <a:lumMod val="75000"/>
              <a:alpha val="58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1" name="20 Franja diagonal"/>
          <p:cNvSpPr/>
          <p:nvPr/>
        </p:nvSpPr>
        <p:spPr>
          <a:xfrm rot="16200000" flipH="1">
            <a:off x="3980956" y="551956"/>
            <a:ext cx="5754087" cy="4572002"/>
          </a:xfrm>
          <a:prstGeom prst="diagStripe">
            <a:avLst>
              <a:gd name="adj" fmla="val 91204"/>
            </a:avLst>
          </a:prstGeom>
          <a:solidFill>
            <a:schemeClr val="tx1">
              <a:lumMod val="85000"/>
              <a:alpha val="60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2" name="21 Franja diagonal"/>
          <p:cNvSpPr/>
          <p:nvPr/>
        </p:nvSpPr>
        <p:spPr>
          <a:xfrm rot="16200000" flipH="1" flipV="1">
            <a:off x="482184" y="373093"/>
            <a:ext cx="4464856" cy="3714776"/>
          </a:xfrm>
          <a:prstGeom prst="diagStripe">
            <a:avLst>
              <a:gd name="adj" fmla="val 90514"/>
            </a:avLst>
          </a:prstGeom>
          <a:solidFill>
            <a:schemeClr val="tx1">
              <a:lumMod val="75000"/>
              <a:alpha val="58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3" name="22 Franja diagonal"/>
          <p:cNvSpPr/>
          <p:nvPr/>
        </p:nvSpPr>
        <p:spPr>
          <a:xfrm rot="16200000" flipH="1">
            <a:off x="4120760" y="451240"/>
            <a:ext cx="4464856" cy="3562376"/>
          </a:xfrm>
          <a:prstGeom prst="diagStripe">
            <a:avLst>
              <a:gd name="adj" fmla="val 90514"/>
            </a:avLst>
          </a:prstGeom>
          <a:solidFill>
            <a:schemeClr val="tx1">
              <a:lumMod val="85000"/>
              <a:alpha val="60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4" name="23 Franja diagonal"/>
          <p:cNvSpPr/>
          <p:nvPr/>
        </p:nvSpPr>
        <p:spPr>
          <a:xfrm rot="16200000" flipH="1" flipV="1">
            <a:off x="1285862" y="283795"/>
            <a:ext cx="3571880" cy="3000396"/>
          </a:xfrm>
          <a:prstGeom prst="diagStripe">
            <a:avLst>
              <a:gd name="adj" fmla="val 89463"/>
            </a:avLst>
          </a:prstGeom>
          <a:solidFill>
            <a:schemeClr val="tx1">
              <a:lumMod val="75000"/>
              <a:alpha val="58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5" name="24 Franja diagonal"/>
          <p:cNvSpPr/>
          <p:nvPr/>
        </p:nvSpPr>
        <p:spPr>
          <a:xfrm rot="16200000" flipH="1">
            <a:off x="4179101" y="392900"/>
            <a:ext cx="3571880" cy="2786082"/>
          </a:xfrm>
          <a:prstGeom prst="diagStripe">
            <a:avLst>
              <a:gd name="adj" fmla="val 89463"/>
            </a:avLst>
          </a:prstGeom>
          <a:solidFill>
            <a:schemeClr val="tx1">
              <a:lumMod val="85000"/>
              <a:alpha val="60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6" name="25 Franja diagonal"/>
          <p:cNvSpPr/>
          <p:nvPr/>
        </p:nvSpPr>
        <p:spPr>
          <a:xfrm rot="16200000" flipH="1" flipV="1">
            <a:off x="2000242" y="283795"/>
            <a:ext cx="2857500" cy="2286016"/>
          </a:xfrm>
          <a:prstGeom prst="diagStripe">
            <a:avLst>
              <a:gd name="adj" fmla="val 86014"/>
            </a:avLst>
          </a:prstGeom>
          <a:solidFill>
            <a:schemeClr val="tx1">
              <a:lumMod val="75000"/>
              <a:alpha val="58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7" name="26 Franja diagonal"/>
          <p:cNvSpPr/>
          <p:nvPr/>
        </p:nvSpPr>
        <p:spPr>
          <a:xfrm rot="16200000" flipH="1">
            <a:off x="4179101" y="392900"/>
            <a:ext cx="2857500" cy="2071702"/>
          </a:xfrm>
          <a:prstGeom prst="diagStripe">
            <a:avLst>
              <a:gd name="adj" fmla="val 86014"/>
            </a:avLst>
          </a:prstGeom>
          <a:solidFill>
            <a:schemeClr val="tx1">
              <a:lumMod val="85000"/>
              <a:alpha val="60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8" name="27 Franja diagonal"/>
          <p:cNvSpPr/>
          <p:nvPr/>
        </p:nvSpPr>
        <p:spPr>
          <a:xfrm rot="16200000" flipH="1" flipV="1">
            <a:off x="2684857" y="313562"/>
            <a:ext cx="2202652" cy="1571636"/>
          </a:xfrm>
          <a:prstGeom prst="diagStripe">
            <a:avLst>
              <a:gd name="adj" fmla="val 80998"/>
            </a:avLst>
          </a:prstGeom>
          <a:solidFill>
            <a:schemeClr val="tx1">
              <a:lumMod val="75000"/>
              <a:alpha val="58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29" name="28 Franja diagonal"/>
          <p:cNvSpPr/>
          <p:nvPr/>
        </p:nvSpPr>
        <p:spPr>
          <a:xfrm rot="16200000" flipH="1">
            <a:off x="4185055" y="386946"/>
            <a:ext cx="2202652" cy="1428760"/>
          </a:xfrm>
          <a:prstGeom prst="diagStripe">
            <a:avLst>
              <a:gd name="adj" fmla="val 80998"/>
            </a:avLst>
          </a:prstGeom>
          <a:solidFill>
            <a:schemeClr val="tx1">
              <a:lumMod val="85000"/>
              <a:alpha val="60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30" name="29 Franja diagonal"/>
          <p:cNvSpPr/>
          <p:nvPr/>
        </p:nvSpPr>
        <p:spPr>
          <a:xfrm rot="16200000" flipH="1" flipV="1">
            <a:off x="3488535" y="224264"/>
            <a:ext cx="1309677" cy="857256"/>
          </a:xfrm>
          <a:prstGeom prst="diagStripe">
            <a:avLst>
              <a:gd name="adj" fmla="val 71803"/>
            </a:avLst>
          </a:prstGeom>
          <a:solidFill>
            <a:schemeClr val="tx1">
              <a:lumMod val="75000"/>
              <a:alpha val="58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31" name="30 Franja diagonal"/>
          <p:cNvSpPr/>
          <p:nvPr/>
        </p:nvSpPr>
        <p:spPr>
          <a:xfrm rot="16200000" flipH="1">
            <a:off x="4376747" y="195253"/>
            <a:ext cx="1309677" cy="919170"/>
          </a:xfrm>
          <a:prstGeom prst="diagStripe">
            <a:avLst>
              <a:gd name="adj" fmla="val 75234"/>
            </a:avLst>
          </a:prstGeom>
          <a:solidFill>
            <a:schemeClr val="tx1">
              <a:lumMod val="85000"/>
              <a:alpha val="60000"/>
            </a:schemeClr>
          </a:solidFill>
          <a:ln w="28575">
            <a:solidFill>
              <a:schemeClr val="tx1">
                <a:lumMod val="95000"/>
              </a:schemeClr>
            </a:solid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15" name="14 CuadroTexto"/>
          <p:cNvSpPr txBox="1"/>
          <p:nvPr/>
        </p:nvSpPr>
        <p:spPr>
          <a:xfrm>
            <a:off x="500034"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hecho, Pablo Picasso hizo que el mundo nunca se olvide de este día cuando lo inmortalizó en uno de sus cuadros llamado “Guernica”. Ahora mismo, la obra se encuentra en el Museo Nacional Centro de Arte Reina Sofía en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flip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4000" fill="hold"/>
                                        <p:tgtEl>
                                          <p:spTgt spid="20"/>
                                        </p:tgtEl>
                                        <p:attrNameLst>
                                          <p:attrName>ppt_x</p:attrName>
                                        </p:attrNameLst>
                                      </p:cBhvr>
                                      <p:tavLst>
                                        <p:tav tm="0">
                                          <p:val>
                                            <p:strVal val="0-#ppt_w/2"/>
                                          </p:val>
                                        </p:tav>
                                        <p:tav tm="100000">
                                          <p:val>
                                            <p:strVal val="#ppt_x"/>
                                          </p:val>
                                        </p:tav>
                                      </p:tavLst>
                                    </p:anim>
                                    <p:anim calcmode="lin" valueType="num">
                                      <p:cBhvr additive="base">
                                        <p:cTn id="8" dur="4000" fill="hold"/>
                                        <p:tgtEl>
                                          <p:spTgt spid="20"/>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4000" fill="hold"/>
                                        <p:tgtEl>
                                          <p:spTgt spid="22"/>
                                        </p:tgtEl>
                                        <p:attrNameLst>
                                          <p:attrName>ppt_x</p:attrName>
                                        </p:attrNameLst>
                                      </p:cBhvr>
                                      <p:tavLst>
                                        <p:tav tm="0">
                                          <p:val>
                                            <p:strVal val="0-#ppt_w/2"/>
                                          </p:val>
                                        </p:tav>
                                        <p:tav tm="100000">
                                          <p:val>
                                            <p:strVal val="#ppt_x"/>
                                          </p:val>
                                        </p:tav>
                                      </p:tavLst>
                                    </p:anim>
                                    <p:anim calcmode="lin" valueType="num">
                                      <p:cBhvr additive="base">
                                        <p:cTn id="12" dur="4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4000" fill="hold"/>
                                        <p:tgtEl>
                                          <p:spTgt spid="24"/>
                                        </p:tgtEl>
                                        <p:attrNameLst>
                                          <p:attrName>ppt_x</p:attrName>
                                        </p:attrNameLst>
                                      </p:cBhvr>
                                      <p:tavLst>
                                        <p:tav tm="0">
                                          <p:val>
                                            <p:strVal val="0-#ppt_w/2"/>
                                          </p:val>
                                        </p:tav>
                                        <p:tav tm="100000">
                                          <p:val>
                                            <p:strVal val="#ppt_x"/>
                                          </p:val>
                                        </p:tav>
                                      </p:tavLst>
                                    </p:anim>
                                    <p:anim calcmode="lin" valueType="num">
                                      <p:cBhvr additive="base">
                                        <p:cTn id="16" dur="4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4000" fill="hold"/>
                                        <p:tgtEl>
                                          <p:spTgt spid="26"/>
                                        </p:tgtEl>
                                        <p:attrNameLst>
                                          <p:attrName>ppt_x</p:attrName>
                                        </p:attrNameLst>
                                      </p:cBhvr>
                                      <p:tavLst>
                                        <p:tav tm="0">
                                          <p:val>
                                            <p:strVal val="0-#ppt_w/2"/>
                                          </p:val>
                                        </p:tav>
                                        <p:tav tm="100000">
                                          <p:val>
                                            <p:strVal val="#ppt_x"/>
                                          </p:val>
                                        </p:tav>
                                      </p:tavLst>
                                    </p:anim>
                                    <p:anim calcmode="lin" valueType="num">
                                      <p:cBhvr additive="base">
                                        <p:cTn id="20" dur="4000" fill="hold"/>
                                        <p:tgtEl>
                                          <p:spTgt spid="26"/>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4000" fill="hold"/>
                                        <p:tgtEl>
                                          <p:spTgt spid="28"/>
                                        </p:tgtEl>
                                        <p:attrNameLst>
                                          <p:attrName>ppt_x</p:attrName>
                                        </p:attrNameLst>
                                      </p:cBhvr>
                                      <p:tavLst>
                                        <p:tav tm="0">
                                          <p:val>
                                            <p:strVal val="0-#ppt_w/2"/>
                                          </p:val>
                                        </p:tav>
                                        <p:tav tm="100000">
                                          <p:val>
                                            <p:strVal val="#ppt_x"/>
                                          </p:val>
                                        </p:tav>
                                      </p:tavLst>
                                    </p:anim>
                                    <p:anim calcmode="lin" valueType="num">
                                      <p:cBhvr additive="base">
                                        <p:cTn id="24" dur="4000" fill="hold"/>
                                        <p:tgtEl>
                                          <p:spTgt spid="28"/>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additive="base">
                                        <p:cTn id="27" dur="4000" fill="hold"/>
                                        <p:tgtEl>
                                          <p:spTgt spid="30"/>
                                        </p:tgtEl>
                                        <p:attrNameLst>
                                          <p:attrName>ppt_x</p:attrName>
                                        </p:attrNameLst>
                                      </p:cBhvr>
                                      <p:tavLst>
                                        <p:tav tm="0">
                                          <p:val>
                                            <p:strVal val="0-#ppt_w/2"/>
                                          </p:val>
                                        </p:tav>
                                        <p:tav tm="100000">
                                          <p:val>
                                            <p:strVal val="#ppt_x"/>
                                          </p:val>
                                        </p:tav>
                                      </p:tavLst>
                                    </p:anim>
                                    <p:anim calcmode="lin" valueType="num">
                                      <p:cBhvr additive="base">
                                        <p:cTn id="28" dur="4000" fill="hold"/>
                                        <p:tgtEl>
                                          <p:spTgt spid="30"/>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4000" fill="hold"/>
                                        <p:tgtEl>
                                          <p:spTgt spid="21"/>
                                        </p:tgtEl>
                                        <p:attrNameLst>
                                          <p:attrName>ppt_x</p:attrName>
                                        </p:attrNameLst>
                                      </p:cBhvr>
                                      <p:tavLst>
                                        <p:tav tm="0">
                                          <p:val>
                                            <p:strVal val="1+#ppt_w/2"/>
                                          </p:val>
                                        </p:tav>
                                        <p:tav tm="100000">
                                          <p:val>
                                            <p:strVal val="#ppt_x"/>
                                          </p:val>
                                        </p:tav>
                                      </p:tavLst>
                                    </p:anim>
                                    <p:anim calcmode="lin" valueType="num">
                                      <p:cBhvr additive="base">
                                        <p:cTn id="32" dur="4000" fill="hold"/>
                                        <p:tgtEl>
                                          <p:spTgt spid="2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additive="base">
                                        <p:cTn id="35" dur="4000" fill="hold"/>
                                        <p:tgtEl>
                                          <p:spTgt spid="23"/>
                                        </p:tgtEl>
                                        <p:attrNameLst>
                                          <p:attrName>ppt_x</p:attrName>
                                        </p:attrNameLst>
                                      </p:cBhvr>
                                      <p:tavLst>
                                        <p:tav tm="0">
                                          <p:val>
                                            <p:strVal val="1+#ppt_w/2"/>
                                          </p:val>
                                        </p:tav>
                                        <p:tav tm="100000">
                                          <p:val>
                                            <p:strVal val="#ppt_x"/>
                                          </p:val>
                                        </p:tav>
                                      </p:tavLst>
                                    </p:anim>
                                    <p:anim calcmode="lin" valueType="num">
                                      <p:cBhvr additive="base">
                                        <p:cTn id="36" dur="4000" fill="hold"/>
                                        <p:tgtEl>
                                          <p:spTgt spid="23"/>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4000" fill="hold"/>
                                        <p:tgtEl>
                                          <p:spTgt spid="25"/>
                                        </p:tgtEl>
                                        <p:attrNameLst>
                                          <p:attrName>ppt_x</p:attrName>
                                        </p:attrNameLst>
                                      </p:cBhvr>
                                      <p:tavLst>
                                        <p:tav tm="0">
                                          <p:val>
                                            <p:strVal val="1+#ppt_w/2"/>
                                          </p:val>
                                        </p:tav>
                                        <p:tav tm="100000">
                                          <p:val>
                                            <p:strVal val="#ppt_x"/>
                                          </p:val>
                                        </p:tav>
                                      </p:tavLst>
                                    </p:anim>
                                    <p:anim calcmode="lin" valueType="num">
                                      <p:cBhvr additive="base">
                                        <p:cTn id="40" dur="4000" fill="hold"/>
                                        <p:tgtEl>
                                          <p:spTgt spid="25"/>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additive="base">
                                        <p:cTn id="43" dur="4000" fill="hold"/>
                                        <p:tgtEl>
                                          <p:spTgt spid="27"/>
                                        </p:tgtEl>
                                        <p:attrNameLst>
                                          <p:attrName>ppt_x</p:attrName>
                                        </p:attrNameLst>
                                      </p:cBhvr>
                                      <p:tavLst>
                                        <p:tav tm="0">
                                          <p:val>
                                            <p:strVal val="1+#ppt_w/2"/>
                                          </p:val>
                                        </p:tav>
                                        <p:tav tm="100000">
                                          <p:val>
                                            <p:strVal val="#ppt_x"/>
                                          </p:val>
                                        </p:tav>
                                      </p:tavLst>
                                    </p:anim>
                                    <p:anim calcmode="lin" valueType="num">
                                      <p:cBhvr additive="base">
                                        <p:cTn id="44" dur="4000" fill="hold"/>
                                        <p:tgtEl>
                                          <p:spTgt spid="27"/>
                                        </p:tgtEl>
                                        <p:attrNameLst>
                                          <p:attrName>ppt_y</p:attrName>
                                        </p:attrNameLst>
                                      </p:cBhvr>
                                      <p:tavLst>
                                        <p:tav tm="0">
                                          <p:val>
                                            <p:strVal val="0-#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4000" fill="hold"/>
                                        <p:tgtEl>
                                          <p:spTgt spid="29"/>
                                        </p:tgtEl>
                                        <p:attrNameLst>
                                          <p:attrName>ppt_x</p:attrName>
                                        </p:attrNameLst>
                                      </p:cBhvr>
                                      <p:tavLst>
                                        <p:tav tm="0">
                                          <p:val>
                                            <p:strVal val="1+#ppt_w/2"/>
                                          </p:val>
                                        </p:tav>
                                        <p:tav tm="100000">
                                          <p:val>
                                            <p:strVal val="#ppt_x"/>
                                          </p:val>
                                        </p:tav>
                                      </p:tavLst>
                                    </p:anim>
                                    <p:anim calcmode="lin" valueType="num">
                                      <p:cBhvr additive="base">
                                        <p:cTn id="48" dur="4000" fill="hold"/>
                                        <p:tgtEl>
                                          <p:spTgt spid="29"/>
                                        </p:tgtEl>
                                        <p:attrNameLst>
                                          <p:attrName>ppt_y</p:attrName>
                                        </p:attrNameLst>
                                      </p:cBhvr>
                                      <p:tavLst>
                                        <p:tav tm="0">
                                          <p:val>
                                            <p:strVal val="0-#ppt_h/2"/>
                                          </p:val>
                                        </p:tav>
                                        <p:tav tm="100000">
                                          <p:val>
                                            <p:strVal val="#ppt_y"/>
                                          </p:val>
                                        </p:tav>
                                      </p:tavLst>
                                    </p:anim>
                                  </p:childTnLst>
                                </p:cTn>
                              </p:par>
                              <p:par>
                                <p:cTn id="49" presetID="2" presetClass="entr" presetSubtype="3" fill="hold"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4000" fill="hold"/>
                                        <p:tgtEl>
                                          <p:spTgt spid="31"/>
                                        </p:tgtEl>
                                        <p:attrNameLst>
                                          <p:attrName>ppt_x</p:attrName>
                                        </p:attrNameLst>
                                      </p:cBhvr>
                                      <p:tavLst>
                                        <p:tav tm="0">
                                          <p:val>
                                            <p:strVal val="1+#ppt_w/2"/>
                                          </p:val>
                                        </p:tav>
                                        <p:tav tm="100000">
                                          <p:val>
                                            <p:strVal val="#ppt_x"/>
                                          </p:val>
                                        </p:tav>
                                      </p:tavLst>
                                    </p:anim>
                                    <p:anim calcmode="lin" valueType="num">
                                      <p:cBhvr additive="base">
                                        <p:cTn id="52" dur="4000" fill="hold"/>
                                        <p:tgtEl>
                                          <p:spTgt spid="31"/>
                                        </p:tgtEl>
                                        <p:attrNameLst>
                                          <p:attrName>ppt_y</p:attrName>
                                        </p:attrNameLst>
                                      </p:cBhvr>
                                      <p:tavLst>
                                        <p:tav tm="0">
                                          <p:val>
                                            <p:strVal val="0-#ppt_h/2"/>
                                          </p:val>
                                        </p:tav>
                                        <p:tav tm="100000">
                                          <p:val>
                                            <p:strVal val="#ppt_y"/>
                                          </p:val>
                                        </p:tav>
                                      </p:tavLst>
                                    </p:anim>
                                  </p:childTnLst>
                                </p:cTn>
                              </p:par>
                            </p:childTnLst>
                          </p:cTn>
                        </p:par>
                        <p:par>
                          <p:cTn id="53" fill="hold">
                            <p:stCondLst>
                              <p:cond delay="4000"/>
                            </p:stCondLst>
                            <p:childTnLst>
                              <p:par>
                                <p:cTn id="54" presetID="2" presetClass="exit" presetSubtype="6" fill="hold" nodeType="afterEffect">
                                  <p:stCondLst>
                                    <p:cond delay="0"/>
                                  </p:stCondLst>
                                  <p:childTnLst>
                                    <p:anim calcmode="lin" valueType="num">
                                      <p:cBhvr additive="base">
                                        <p:cTn id="55" dur="4000"/>
                                        <p:tgtEl>
                                          <p:spTgt spid="20"/>
                                        </p:tgtEl>
                                        <p:attrNameLst>
                                          <p:attrName>ppt_x</p:attrName>
                                        </p:attrNameLst>
                                      </p:cBhvr>
                                      <p:tavLst>
                                        <p:tav tm="0">
                                          <p:val>
                                            <p:strVal val="ppt_x"/>
                                          </p:val>
                                        </p:tav>
                                        <p:tav tm="100000">
                                          <p:val>
                                            <p:strVal val="1+ppt_w/2"/>
                                          </p:val>
                                        </p:tav>
                                      </p:tavLst>
                                    </p:anim>
                                    <p:anim calcmode="lin" valueType="num">
                                      <p:cBhvr additive="base">
                                        <p:cTn id="56" dur="4000"/>
                                        <p:tgtEl>
                                          <p:spTgt spid="20"/>
                                        </p:tgtEl>
                                        <p:attrNameLst>
                                          <p:attrName>ppt_y</p:attrName>
                                        </p:attrNameLst>
                                      </p:cBhvr>
                                      <p:tavLst>
                                        <p:tav tm="0">
                                          <p:val>
                                            <p:strVal val="ppt_y"/>
                                          </p:val>
                                        </p:tav>
                                        <p:tav tm="100000">
                                          <p:val>
                                            <p:strVal val="1+ppt_h/2"/>
                                          </p:val>
                                        </p:tav>
                                      </p:tavLst>
                                    </p:anim>
                                    <p:set>
                                      <p:cBhvr>
                                        <p:cTn id="57" dur="1" fill="hold">
                                          <p:stCondLst>
                                            <p:cond delay="3999"/>
                                          </p:stCondLst>
                                        </p:cTn>
                                        <p:tgtEl>
                                          <p:spTgt spid="20"/>
                                        </p:tgtEl>
                                        <p:attrNameLst>
                                          <p:attrName>style.visibility</p:attrName>
                                        </p:attrNameLst>
                                      </p:cBhvr>
                                      <p:to>
                                        <p:strVal val="hidden"/>
                                      </p:to>
                                    </p:set>
                                  </p:childTnLst>
                                </p:cTn>
                              </p:par>
                              <p:par>
                                <p:cTn id="58" presetID="2" presetClass="exit" presetSubtype="6" fill="hold" nodeType="withEffect">
                                  <p:stCondLst>
                                    <p:cond delay="0"/>
                                  </p:stCondLst>
                                  <p:childTnLst>
                                    <p:anim calcmode="lin" valueType="num">
                                      <p:cBhvr additive="base">
                                        <p:cTn id="59" dur="4000"/>
                                        <p:tgtEl>
                                          <p:spTgt spid="22"/>
                                        </p:tgtEl>
                                        <p:attrNameLst>
                                          <p:attrName>ppt_x</p:attrName>
                                        </p:attrNameLst>
                                      </p:cBhvr>
                                      <p:tavLst>
                                        <p:tav tm="0">
                                          <p:val>
                                            <p:strVal val="ppt_x"/>
                                          </p:val>
                                        </p:tav>
                                        <p:tav tm="100000">
                                          <p:val>
                                            <p:strVal val="1+ppt_w/2"/>
                                          </p:val>
                                        </p:tav>
                                      </p:tavLst>
                                    </p:anim>
                                    <p:anim calcmode="lin" valueType="num">
                                      <p:cBhvr additive="base">
                                        <p:cTn id="60" dur="4000"/>
                                        <p:tgtEl>
                                          <p:spTgt spid="22"/>
                                        </p:tgtEl>
                                        <p:attrNameLst>
                                          <p:attrName>ppt_y</p:attrName>
                                        </p:attrNameLst>
                                      </p:cBhvr>
                                      <p:tavLst>
                                        <p:tav tm="0">
                                          <p:val>
                                            <p:strVal val="ppt_y"/>
                                          </p:val>
                                        </p:tav>
                                        <p:tav tm="100000">
                                          <p:val>
                                            <p:strVal val="1+ppt_h/2"/>
                                          </p:val>
                                        </p:tav>
                                      </p:tavLst>
                                    </p:anim>
                                    <p:set>
                                      <p:cBhvr>
                                        <p:cTn id="61" dur="1" fill="hold">
                                          <p:stCondLst>
                                            <p:cond delay="3999"/>
                                          </p:stCondLst>
                                        </p:cTn>
                                        <p:tgtEl>
                                          <p:spTgt spid="22"/>
                                        </p:tgtEl>
                                        <p:attrNameLst>
                                          <p:attrName>style.visibility</p:attrName>
                                        </p:attrNameLst>
                                      </p:cBhvr>
                                      <p:to>
                                        <p:strVal val="hidden"/>
                                      </p:to>
                                    </p:set>
                                  </p:childTnLst>
                                </p:cTn>
                              </p:par>
                              <p:par>
                                <p:cTn id="62" presetID="2" presetClass="exit" presetSubtype="6" fill="hold" nodeType="withEffect">
                                  <p:stCondLst>
                                    <p:cond delay="0"/>
                                  </p:stCondLst>
                                  <p:childTnLst>
                                    <p:anim calcmode="lin" valueType="num">
                                      <p:cBhvr additive="base">
                                        <p:cTn id="63" dur="4000"/>
                                        <p:tgtEl>
                                          <p:spTgt spid="24"/>
                                        </p:tgtEl>
                                        <p:attrNameLst>
                                          <p:attrName>ppt_x</p:attrName>
                                        </p:attrNameLst>
                                      </p:cBhvr>
                                      <p:tavLst>
                                        <p:tav tm="0">
                                          <p:val>
                                            <p:strVal val="ppt_x"/>
                                          </p:val>
                                        </p:tav>
                                        <p:tav tm="100000">
                                          <p:val>
                                            <p:strVal val="1+ppt_w/2"/>
                                          </p:val>
                                        </p:tav>
                                      </p:tavLst>
                                    </p:anim>
                                    <p:anim calcmode="lin" valueType="num">
                                      <p:cBhvr additive="base">
                                        <p:cTn id="64" dur="4000"/>
                                        <p:tgtEl>
                                          <p:spTgt spid="24"/>
                                        </p:tgtEl>
                                        <p:attrNameLst>
                                          <p:attrName>ppt_y</p:attrName>
                                        </p:attrNameLst>
                                      </p:cBhvr>
                                      <p:tavLst>
                                        <p:tav tm="0">
                                          <p:val>
                                            <p:strVal val="ppt_y"/>
                                          </p:val>
                                        </p:tav>
                                        <p:tav tm="100000">
                                          <p:val>
                                            <p:strVal val="1+ppt_h/2"/>
                                          </p:val>
                                        </p:tav>
                                      </p:tavLst>
                                    </p:anim>
                                    <p:set>
                                      <p:cBhvr>
                                        <p:cTn id="65" dur="1" fill="hold">
                                          <p:stCondLst>
                                            <p:cond delay="3999"/>
                                          </p:stCondLst>
                                        </p:cTn>
                                        <p:tgtEl>
                                          <p:spTgt spid="24"/>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4000"/>
                                        <p:tgtEl>
                                          <p:spTgt spid="26"/>
                                        </p:tgtEl>
                                        <p:attrNameLst>
                                          <p:attrName>ppt_x</p:attrName>
                                        </p:attrNameLst>
                                      </p:cBhvr>
                                      <p:tavLst>
                                        <p:tav tm="0">
                                          <p:val>
                                            <p:strVal val="ppt_x"/>
                                          </p:val>
                                        </p:tav>
                                        <p:tav tm="100000">
                                          <p:val>
                                            <p:strVal val="1+ppt_w/2"/>
                                          </p:val>
                                        </p:tav>
                                      </p:tavLst>
                                    </p:anim>
                                    <p:anim calcmode="lin" valueType="num">
                                      <p:cBhvr additive="base">
                                        <p:cTn id="68" dur="4000"/>
                                        <p:tgtEl>
                                          <p:spTgt spid="26"/>
                                        </p:tgtEl>
                                        <p:attrNameLst>
                                          <p:attrName>ppt_y</p:attrName>
                                        </p:attrNameLst>
                                      </p:cBhvr>
                                      <p:tavLst>
                                        <p:tav tm="0">
                                          <p:val>
                                            <p:strVal val="ppt_y"/>
                                          </p:val>
                                        </p:tav>
                                        <p:tav tm="100000">
                                          <p:val>
                                            <p:strVal val="1+ppt_h/2"/>
                                          </p:val>
                                        </p:tav>
                                      </p:tavLst>
                                    </p:anim>
                                    <p:set>
                                      <p:cBhvr>
                                        <p:cTn id="69" dur="1" fill="hold">
                                          <p:stCondLst>
                                            <p:cond delay="3999"/>
                                          </p:stCondLst>
                                        </p:cTn>
                                        <p:tgtEl>
                                          <p:spTgt spid="26"/>
                                        </p:tgtEl>
                                        <p:attrNameLst>
                                          <p:attrName>style.visibility</p:attrName>
                                        </p:attrNameLst>
                                      </p:cBhvr>
                                      <p:to>
                                        <p:strVal val="hidden"/>
                                      </p:to>
                                    </p:set>
                                  </p:childTnLst>
                                </p:cTn>
                              </p:par>
                              <p:par>
                                <p:cTn id="70" presetID="2" presetClass="exit" presetSubtype="6" fill="hold" nodeType="withEffect">
                                  <p:stCondLst>
                                    <p:cond delay="0"/>
                                  </p:stCondLst>
                                  <p:childTnLst>
                                    <p:anim calcmode="lin" valueType="num">
                                      <p:cBhvr additive="base">
                                        <p:cTn id="71" dur="4000"/>
                                        <p:tgtEl>
                                          <p:spTgt spid="28"/>
                                        </p:tgtEl>
                                        <p:attrNameLst>
                                          <p:attrName>ppt_x</p:attrName>
                                        </p:attrNameLst>
                                      </p:cBhvr>
                                      <p:tavLst>
                                        <p:tav tm="0">
                                          <p:val>
                                            <p:strVal val="ppt_x"/>
                                          </p:val>
                                        </p:tav>
                                        <p:tav tm="100000">
                                          <p:val>
                                            <p:strVal val="1+ppt_w/2"/>
                                          </p:val>
                                        </p:tav>
                                      </p:tavLst>
                                    </p:anim>
                                    <p:anim calcmode="lin" valueType="num">
                                      <p:cBhvr additive="base">
                                        <p:cTn id="72" dur="4000"/>
                                        <p:tgtEl>
                                          <p:spTgt spid="28"/>
                                        </p:tgtEl>
                                        <p:attrNameLst>
                                          <p:attrName>ppt_y</p:attrName>
                                        </p:attrNameLst>
                                      </p:cBhvr>
                                      <p:tavLst>
                                        <p:tav tm="0">
                                          <p:val>
                                            <p:strVal val="ppt_y"/>
                                          </p:val>
                                        </p:tav>
                                        <p:tav tm="100000">
                                          <p:val>
                                            <p:strVal val="1+ppt_h/2"/>
                                          </p:val>
                                        </p:tav>
                                      </p:tavLst>
                                    </p:anim>
                                    <p:set>
                                      <p:cBhvr>
                                        <p:cTn id="73" dur="1" fill="hold">
                                          <p:stCondLst>
                                            <p:cond delay="3999"/>
                                          </p:stCondLst>
                                        </p:cTn>
                                        <p:tgtEl>
                                          <p:spTgt spid="28"/>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4000"/>
                                        <p:tgtEl>
                                          <p:spTgt spid="30"/>
                                        </p:tgtEl>
                                        <p:attrNameLst>
                                          <p:attrName>ppt_x</p:attrName>
                                        </p:attrNameLst>
                                      </p:cBhvr>
                                      <p:tavLst>
                                        <p:tav tm="0">
                                          <p:val>
                                            <p:strVal val="ppt_x"/>
                                          </p:val>
                                        </p:tav>
                                        <p:tav tm="100000">
                                          <p:val>
                                            <p:strVal val="1+ppt_w/2"/>
                                          </p:val>
                                        </p:tav>
                                      </p:tavLst>
                                    </p:anim>
                                    <p:anim calcmode="lin" valueType="num">
                                      <p:cBhvr additive="base">
                                        <p:cTn id="76" dur="4000"/>
                                        <p:tgtEl>
                                          <p:spTgt spid="30"/>
                                        </p:tgtEl>
                                        <p:attrNameLst>
                                          <p:attrName>ppt_y</p:attrName>
                                        </p:attrNameLst>
                                      </p:cBhvr>
                                      <p:tavLst>
                                        <p:tav tm="0">
                                          <p:val>
                                            <p:strVal val="ppt_y"/>
                                          </p:val>
                                        </p:tav>
                                        <p:tav tm="100000">
                                          <p:val>
                                            <p:strVal val="1+ppt_h/2"/>
                                          </p:val>
                                        </p:tav>
                                      </p:tavLst>
                                    </p:anim>
                                    <p:set>
                                      <p:cBhvr>
                                        <p:cTn id="77" dur="1" fill="hold">
                                          <p:stCondLst>
                                            <p:cond delay="3999"/>
                                          </p:stCondLst>
                                        </p:cTn>
                                        <p:tgtEl>
                                          <p:spTgt spid="30"/>
                                        </p:tgtEl>
                                        <p:attrNameLst>
                                          <p:attrName>style.visibility</p:attrName>
                                        </p:attrNameLst>
                                      </p:cBhvr>
                                      <p:to>
                                        <p:strVal val="hidden"/>
                                      </p:to>
                                    </p:set>
                                  </p:childTnLst>
                                </p:cTn>
                              </p:par>
                              <p:par>
                                <p:cTn id="78" presetID="2" presetClass="exit" presetSubtype="12" fill="hold" nodeType="withEffect">
                                  <p:stCondLst>
                                    <p:cond delay="0"/>
                                  </p:stCondLst>
                                  <p:childTnLst>
                                    <p:anim calcmode="lin" valueType="num">
                                      <p:cBhvr additive="base">
                                        <p:cTn id="79" dur="4000"/>
                                        <p:tgtEl>
                                          <p:spTgt spid="21"/>
                                        </p:tgtEl>
                                        <p:attrNameLst>
                                          <p:attrName>ppt_x</p:attrName>
                                        </p:attrNameLst>
                                      </p:cBhvr>
                                      <p:tavLst>
                                        <p:tav tm="0">
                                          <p:val>
                                            <p:strVal val="ppt_x"/>
                                          </p:val>
                                        </p:tav>
                                        <p:tav tm="100000">
                                          <p:val>
                                            <p:strVal val="0-ppt_w/2"/>
                                          </p:val>
                                        </p:tav>
                                      </p:tavLst>
                                    </p:anim>
                                    <p:anim calcmode="lin" valueType="num">
                                      <p:cBhvr additive="base">
                                        <p:cTn id="80" dur="4000"/>
                                        <p:tgtEl>
                                          <p:spTgt spid="21"/>
                                        </p:tgtEl>
                                        <p:attrNameLst>
                                          <p:attrName>ppt_y</p:attrName>
                                        </p:attrNameLst>
                                      </p:cBhvr>
                                      <p:tavLst>
                                        <p:tav tm="0">
                                          <p:val>
                                            <p:strVal val="ppt_y"/>
                                          </p:val>
                                        </p:tav>
                                        <p:tav tm="100000">
                                          <p:val>
                                            <p:strVal val="1+ppt_h/2"/>
                                          </p:val>
                                        </p:tav>
                                      </p:tavLst>
                                    </p:anim>
                                    <p:set>
                                      <p:cBhvr>
                                        <p:cTn id="81" dur="1" fill="hold">
                                          <p:stCondLst>
                                            <p:cond delay="3999"/>
                                          </p:stCondLst>
                                        </p:cTn>
                                        <p:tgtEl>
                                          <p:spTgt spid="21"/>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4000"/>
                                        <p:tgtEl>
                                          <p:spTgt spid="23"/>
                                        </p:tgtEl>
                                        <p:attrNameLst>
                                          <p:attrName>ppt_x</p:attrName>
                                        </p:attrNameLst>
                                      </p:cBhvr>
                                      <p:tavLst>
                                        <p:tav tm="0">
                                          <p:val>
                                            <p:strVal val="ppt_x"/>
                                          </p:val>
                                        </p:tav>
                                        <p:tav tm="100000">
                                          <p:val>
                                            <p:strVal val="0-ppt_w/2"/>
                                          </p:val>
                                        </p:tav>
                                      </p:tavLst>
                                    </p:anim>
                                    <p:anim calcmode="lin" valueType="num">
                                      <p:cBhvr additive="base">
                                        <p:cTn id="84" dur="4000"/>
                                        <p:tgtEl>
                                          <p:spTgt spid="23"/>
                                        </p:tgtEl>
                                        <p:attrNameLst>
                                          <p:attrName>ppt_y</p:attrName>
                                        </p:attrNameLst>
                                      </p:cBhvr>
                                      <p:tavLst>
                                        <p:tav tm="0">
                                          <p:val>
                                            <p:strVal val="ppt_y"/>
                                          </p:val>
                                        </p:tav>
                                        <p:tav tm="100000">
                                          <p:val>
                                            <p:strVal val="1+ppt_h/2"/>
                                          </p:val>
                                        </p:tav>
                                      </p:tavLst>
                                    </p:anim>
                                    <p:set>
                                      <p:cBhvr>
                                        <p:cTn id="85" dur="1" fill="hold">
                                          <p:stCondLst>
                                            <p:cond delay="3999"/>
                                          </p:stCondLst>
                                        </p:cTn>
                                        <p:tgtEl>
                                          <p:spTgt spid="23"/>
                                        </p:tgtEl>
                                        <p:attrNameLst>
                                          <p:attrName>style.visibility</p:attrName>
                                        </p:attrNameLst>
                                      </p:cBhvr>
                                      <p:to>
                                        <p:strVal val="hidden"/>
                                      </p:to>
                                    </p:set>
                                  </p:childTnLst>
                                </p:cTn>
                              </p:par>
                              <p:par>
                                <p:cTn id="86" presetID="2" presetClass="exit" presetSubtype="12" fill="hold" nodeType="withEffect">
                                  <p:stCondLst>
                                    <p:cond delay="0"/>
                                  </p:stCondLst>
                                  <p:childTnLst>
                                    <p:anim calcmode="lin" valueType="num">
                                      <p:cBhvr additive="base">
                                        <p:cTn id="87" dur="4000"/>
                                        <p:tgtEl>
                                          <p:spTgt spid="25"/>
                                        </p:tgtEl>
                                        <p:attrNameLst>
                                          <p:attrName>ppt_x</p:attrName>
                                        </p:attrNameLst>
                                      </p:cBhvr>
                                      <p:tavLst>
                                        <p:tav tm="0">
                                          <p:val>
                                            <p:strVal val="ppt_x"/>
                                          </p:val>
                                        </p:tav>
                                        <p:tav tm="100000">
                                          <p:val>
                                            <p:strVal val="0-ppt_w/2"/>
                                          </p:val>
                                        </p:tav>
                                      </p:tavLst>
                                    </p:anim>
                                    <p:anim calcmode="lin" valueType="num">
                                      <p:cBhvr additive="base">
                                        <p:cTn id="88" dur="4000"/>
                                        <p:tgtEl>
                                          <p:spTgt spid="25"/>
                                        </p:tgtEl>
                                        <p:attrNameLst>
                                          <p:attrName>ppt_y</p:attrName>
                                        </p:attrNameLst>
                                      </p:cBhvr>
                                      <p:tavLst>
                                        <p:tav tm="0">
                                          <p:val>
                                            <p:strVal val="ppt_y"/>
                                          </p:val>
                                        </p:tav>
                                        <p:tav tm="100000">
                                          <p:val>
                                            <p:strVal val="1+ppt_h/2"/>
                                          </p:val>
                                        </p:tav>
                                      </p:tavLst>
                                    </p:anim>
                                    <p:set>
                                      <p:cBhvr>
                                        <p:cTn id="89" dur="1" fill="hold">
                                          <p:stCondLst>
                                            <p:cond delay="3999"/>
                                          </p:stCondLst>
                                        </p:cTn>
                                        <p:tgtEl>
                                          <p:spTgt spid="25"/>
                                        </p:tgtEl>
                                        <p:attrNameLst>
                                          <p:attrName>style.visibility</p:attrName>
                                        </p:attrNameLst>
                                      </p:cBhvr>
                                      <p:to>
                                        <p:strVal val="hidden"/>
                                      </p:to>
                                    </p:set>
                                  </p:childTnLst>
                                </p:cTn>
                              </p:par>
                              <p:par>
                                <p:cTn id="90" presetID="2" presetClass="exit" presetSubtype="12" fill="hold" nodeType="withEffect">
                                  <p:stCondLst>
                                    <p:cond delay="0"/>
                                  </p:stCondLst>
                                  <p:childTnLst>
                                    <p:anim calcmode="lin" valueType="num">
                                      <p:cBhvr additive="base">
                                        <p:cTn id="91" dur="4000"/>
                                        <p:tgtEl>
                                          <p:spTgt spid="27"/>
                                        </p:tgtEl>
                                        <p:attrNameLst>
                                          <p:attrName>ppt_x</p:attrName>
                                        </p:attrNameLst>
                                      </p:cBhvr>
                                      <p:tavLst>
                                        <p:tav tm="0">
                                          <p:val>
                                            <p:strVal val="ppt_x"/>
                                          </p:val>
                                        </p:tav>
                                        <p:tav tm="100000">
                                          <p:val>
                                            <p:strVal val="0-ppt_w/2"/>
                                          </p:val>
                                        </p:tav>
                                      </p:tavLst>
                                    </p:anim>
                                    <p:anim calcmode="lin" valueType="num">
                                      <p:cBhvr additive="base">
                                        <p:cTn id="92" dur="4000"/>
                                        <p:tgtEl>
                                          <p:spTgt spid="27"/>
                                        </p:tgtEl>
                                        <p:attrNameLst>
                                          <p:attrName>ppt_y</p:attrName>
                                        </p:attrNameLst>
                                      </p:cBhvr>
                                      <p:tavLst>
                                        <p:tav tm="0">
                                          <p:val>
                                            <p:strVal val="ppt_y"/>
                                          </p:val>
                                        </p:tav>
                                        <p:tav tm="100000">
                                          <p:val>
                                            <p:strVal val="1+ppt_h/2"/>
                                          </p:val>
                                        </p:tav>
                                      </p:tavLst>
                                    </p:anim>
                                    <p:set>
                                      <p:cBhvr>
                                        <p:cTn id="93" dur="1" fill="hold">
                                          <p:stCondLst>
                                            <p:cond delay="3999"/>
                                          </p:stCondLst>
                                        </p:cTn>
                                        <p:tgtEl>
                                          <p:spTgt spid="27"/>
                                        </p:tgtEl>
                                        <p:attrNameLst>
                                          <p:attrName>style.visibility</p:attrName>
                                        </p:attrNameLst>
                                      </p:cBhvr>
                                      <p:to>
                                        <p:strVal val="hidden"/>
                                      </p:to>
                                    </p:set>
                                  </p:childTnLst>
                                </p:cTn>
                              </p:par>
                              <p:par>
                                <p:cTn id="94" presetID="2" presetClass="exit" presetSubtype="12" fill="hold" nodeType="withEffect">
                                  <p:stCondLst>
                                    <p:cond delay="0"/>
                                  </p:stCondLst>
                                  <p:childTnLst>
                                    <p:anim calcmode="lin" valueType="num">
                                      <p:cBhvr additive="base">
                                        <p:cTn id="95" dur="4000"/>
                                        <p:tgtEl>
                                          <p:spTgt spid="29"/>
                                        </p:tgtEl>
                                        <p:attrNameLst>
                                          <p:attrName>ppt_x</p:attrName>
                                        </p:attrNameLst>
                                      </p:cBhvr>
                                      <p:tavLst>
                                        <p:tav tm="0">
                                          <p:val>
                                            <p:strVal val="ppt_x"/>
                                          </p:val>
                                        </p:tav>
                                        <p:tav tm="100000">
                                          <p:val>
                                            <p:strVal val="0-ppt_w/2"/>
                                          </p:val>
                                        </p:tav>
                                      </p:tavLst>
                                    </p:anim>
                                    <p:anim calcmode="lin" valueType="num">
                                      <p:cBhvr additive="base">
                                        <p:cTn id="96" dur="4000"/>
                                        <p:tgtEl>
                                          <p:spTgt spid="29"/>
                                        </p:tgtEl>
                                        <p:attrNameLst>
                                          <p:attrName>ppt_y</p:attrName>
                                        </p:attrNameLst>
                                      </p:cBhvr>
                                      <p:tavLst>
                                        <p:tav tm="0">
                                          <p:val>
                                            <p:strVal val="ppt_y"/>
                                          </p:val>
                                        </p:tav>
                                        <p:tav tm="100000">
                                          <p:val>
                                            <p:strVal val="1+ppt_h/2"/>
                                          </p:val>
                                        </p:tav>
                                      </p:tavLst>
                                    </p:anim>
                                    <p:set>
                                      <p:cBhvr>
                                        <p:cTn id="97" dur="1" fill="hold">
                                          <p:stCondLst>
                                            <p:cond delay="3999"/>
                                          </p:stCondLst>
                                        </p:cTn>
                                        <p:tgtEl>
                                          <p:spTgt spid="29"/>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31"/>
                                        </p:tgtEl>
                                        <p:attrNameLst>
                                          <p:attrName>ppt_x</p:attrName>
                                        </p:attrNameLst>
                                      </p:cBhvr>
                                      <p:tavLst>
                                        <p:tav tm="0">
                                          <p:val>
                                            <p:strVal val="ppt_x"/>
                                          </p:val>
                                        </p:tav>
                                        <p:tav tm="100000">
                                          <p:val>
                                            <p:strVal val="0-ppt_w/2"/>
                                          </p:val>
                                        </p:tav>
                                      </p:tavLst>
                                    </p:anim>
                                    <p:anim calcmode="lin" valueType="num">
                                      <p:cBhvr additive="base">
                                        <p:cTn id="100" dur="4000"/>
                                        <p:tgtEl>
                                          <p:spTgt spid="31"/>
                                        </p:tgtEl>
                                        <p:attrNameLst>
                                          <p:attrName>ppt_y</p:attrName>
                                        </p:attrNameLst>
                                      </p:cBhvr>
                                      <p:tavLst>
                                        <p:tav tm="0">
                                          <p:val>
                                            <p:strVal val="ppt_y"/>
                                          </p:val>
                                        </p:tav>
                                        <p:tav tm="100000">
                                          <p:val>
                                            <p:strVal val="1+ppt_h/2"/>
                                          </p:val>
                                        </p:tav>
                                      </p:tavLst>
                                    </p:anim>
                                    <p:set>
                                      <p:cBhvr>
                                        <p:cTn id="101" dur="1" fill="hold">
                                          <p:stCondLst>
                                            <p:cond delay="3999"/>
                                          </p:stCondLst>
                                        </p:cTn>
                                        <p:tgtEl>
                                          <p:spTgt spid="31"/>
                                        </p:tgtEl>
                                        <p:attrNameLst>
                                          <p:attrName>style.visibility</p:attrName>
                                        </p:attrNameLst>
                                      </p:cBhvr>
                                      <p:to>
                                        <p:strVal val="hidden"/>
                                      </p:to>
                                    </p:set>
                                  </p:childTnLst>
                                </p:cTn>
                              </p:par>
                              <p:par>
                                <p:cTn id="102" presetID="16" presetClass="entr" presetSubtype="37"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Effect transition="in" filter="barn(outVertical)">
                                      <p:cBhvr>
                                        <p:cTn id="104" dur="4000"/>
                                        <p:tgtEl>
                                          <p:spTgt spid="4"/>
                                        </p:tgtEl>
                                      </p:cBhvr>
                                    </p:animEffect>
                                  </p:childTnLst>
                                </p:cTn>
                              </p:par>
                              <p:par>
                                <p:cTn id="105" presetID="17"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4000" fill="hold"/>
                                        <p:tgtEl>
                                          <p:spTgt spid="4"/>
                                        </p:tgtEl>
                                        <p:attrNameLst>
                                          <p:attrName>ppt_x</p:attrName>
                                        </p:attrNameLst>
                                      </p:cBhvr>
                                      <p:tavLst>
                                        <p:tav tm="0">
                                          <p:val>
                                            <p:strVal val="#ppt_x"/>
                                          </p:val>
                                        </p:tav>
                                        <p:tav tm="100000">
                                          <p:val>
                                            <p:strVal val="#ppt_x"/>
                                          </p:val>
                                        </p:tav>
                                      </p:tavLst>
                                    </p:anim>
                                    <p:anim calcmode="lin" valueType="num">
                                      <p:cBhvr>
                                        <p:cTn id="108" dur="4000" fill="hold"/>
                                        <p:tgtEl>
                                          <p:spTgt spid="4"/>
                                        </p:tgtEl>
                                        <p:attrNameLst>
                                          <p:attrName>ppt_y</p:attrName>
                                        </p:attrNameLst>
                                      </p:cBhvr>
                                      <p:tavLst>
                                        <p:tav tm="0">
                                          <p:val>
                                            <p:strVal val="#ppt_y-#ppt_h/2"/>
                                          </p:val>
                                        </p:tav>
                                        <p:tav tm="100000">
                                          <p:val>
                                            <p:strVal val="#ppt_y"/>
                                          </p:val>
                                        </p:tav>
                                      </p:tavLst>
                                    </p:anim>
                                    <p:anim calcmode="lin" valueType="num">
                                      <p:cBhvr>
                                        <p:cTn id="109" dur="4000" fill="hold"/>
                                        <p:tgtEl>
                                          <p:spTgt spid="4"/>
                                        </p:tgtEl>
                                        <p:attrNameLst>
                                          <p:attrName>ppt_w</p:attrName>
                                        </p:attrNameLst>
                                      </p:cBhvr>
                                      <p:tavLst>
                                        <p:tav tm="0">
                                          <p:val>
                                            <p:strVal val="#ppt_w"/>
                                          </p:val>
                                        </p:tav>
                                        <p:tav tm="100000">
                                          <p:val>
                                            <p:strVal val="#ppt_w"/>
                                          </p:val>
                                        </p:tav>
                                      </p:tavLst>
                                    </p:anim>
                                    <p:anim calcmode="lin" valueType="num">
                                      <p:cBhvr>
                                        <p:cTn id="110" dur="4000" fill="hold"/>
                                        <p:tgtEl>
                                          <p:spTgt spid="4"/>
                                        </p:tgtEl>
                                        <p:attrNameLst>
                                          <p:attrName>ppt_h</p:attrName>
                                        </p:attrNameLst>
                                      </p:cBhvr>
                                      <p:tavLst>
                                        <p:tav tm="0">
                                          <p:val>
                                            <p:fltVal val="0"/>
                                          </p:val>
                                        </p:tav>
                                        <p:tav tm="100000">
                                          <p:val>
                                            <p:strVal val="#ppt_h"/>
                                          </p:val>
                                        </p:tav>
                                      </p:tavLst>
                                    </p:anim>
                                  </p:childTnLst>
                                </p:cTn>
                              </p:par>
                            </p:childTnLst>
                          </p:cTn>
                        </p:par>
                        <p:par>
                          <p:cTn id="111" fill="hold">
                            <p:stCondLst>
                              <p:cond delay="8000"/>
                            </p:stCondLst>
                            <p:childTnLst>
                              <p:par>
                                <p:cTn id="112" presetID="40" presetClass="entr" presetSubtype="0" fill="hold" grpId="0" nodeType="afterEffect">
                                  <p:stCondLst>
                                    <p:cond delay="0"/>
                                  </p:stCondLst>
                                  <p:iterate type="lt">
                                    <p:tmPct val="10000"/>
                                  </p:iterate>
                                  <p:childTnLst>
                                    <p:set>
                                      <p:cBhvr>
                                        <p:cTn id="113" dur="1" fill="hold">
                                          <p:stCondLst>
                                            <p:cond delay="0"/>
                                          </p:stCondLst>
                                        </p:cTn>
                                        <p:tgtEl>
                                          <p:spTgt spid="15"/>
                                        </p:tgtEl>
                                        <p:attrNameLst>
                                          <p:attrName>style.visibility</p:attrName>
                                        </p:attrNameLst>
                                      </p:cBhvr>
                                      <p:to>
                                        <p:strVal val="visible"/>
                                      </p:to>
                                    </p:set>
                                    <p:animEffect transition="in" filter="fade">
                                      <p:cBhvr>
                                        <p:cTn id="114" dur="1000"/>
                                        <p:tgtEl>
                                          <p:spTgt spid="15"/>
                                        </p:tgtEl>
                                      </p:cBhvr>
                                    </p:animEffect>
                                    <p:anim calcmode="lin" valueType="num">
                                      <p:cBhvr>
                                        <p:cTn id="115" dur="1000" fill="hold"/>
                                        <p:tgtEl>
                                          <p:spTgt spid="15"/>
                                        </p:tgtEl>
                                        <p:attrNameLst>
                                          <p:attrName>ppt_x</p:attrName>
                                        </p:attrNameLst>
                                      </p:cBhvr>
                                      <p:tavLst>
                                        <p:tav tm="0">
                                          <p:val>
                                            <p:strVal val="#ppt_x-.1"/>
                                          </p:val>
                                        </p:tav>
                                        <p:tav tm="100000">
                                          <p:val>
                                            <p:strVal val="#ppt_x"/>
                                          </p:val>
                                        </p:tav>
                                      </p:tavLst>
                                    </p:anim>
                                    <p:anim calcmode="lin" valueType="num">
                                      <p:cBhvr>
                                        <p:cTn id="11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768-33449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Triángulo isósceles"/>
          <p:cNvSpPr/>
          <p:nvPr/>
        </p:nvSpPr>
        <p:spPr>
          <a:xfrm>
            <a:off x="857250" y="0"/>
            <a:ext cx="7429500" cy="5715000"/>
          </a:xfrm>
          <a:prstGeom prst="triangle">
            <a:avLst/>
          </a:prstGeom>
          <a:solidFill>
            <a:schemeClr val="tx1">
              <a:lumMod val="75000"/>
              <a:alpha val="60000"/>
            </a:schemeClr>
          </a:solidFill>
          <a:ln w="28575">
            <a:solidFill>
              <a:schemeClr val="bg1">
                <a:lumMod val="50000"/>
                <a:lumOff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isósceles"/>
          <p:cNvSpPr/>
          <p:nvPr/>
        </p:nvSpPr>
        <p:spPr>
          <a:xfrm>
            <a:off x="857250" y="298098"/>
            <a:ext cx="7429500" cy="5416902"/>
          </a:xfrm>
          <a:prstGeom prst="triangle">
            <a:avLst/>
          </a:prstGeom>
          <a:solidFill>
            <a:schemeClr val="tx1">
              <a:lumMod val="75000"/>
              <a:alpha val="60000"/>
            </a:schemeClr>
          </a:solidFill>
          <a:ln w="28575">
            <a:solidFill>
              <a:schemeClr val="bg1">
                <a:lumMod val="50000"/>
                <a:lumOff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Triángulo isósceles"/>
          <p:cNvSpPr/>
          <p:nvPr/>
        </p:nvSpPr>
        <p:spPr>
          <a:xfrm>
            <a:off x="857250" y="654404"/>
            <a:ext cx="7429500" cy="5060597"/>
          </a:xfrm>
          <a:prstGeom prst="triangle">
            <a:avLst/>
          </a:prstGeom>
          <a:solidFill>
            <a:schemeClr val="tx1">
              <a:lumMod val="75000"/>
              <a:alpha val="60000"/>
            </a:schemeClr>
          </a:solidFill>
          <a:ln w="28575">
            <a:solidFill>
              <a:schemeClr val="bg1">
                <a:lumMod val="50000"/>
                <a:lumOff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Triángulo isósceles"/>
          <p:cNvSpPr/>
          <p:nvPr/>
        </p:nvSpPr>
        <p:spPr>
          <a:xfrm>
            <a:off x="857250" y="1070682"/>
            <a:ext cx="7429500" cy="4644319"/>
          </a:xfrm>
          <a:prstGeom prst="triangle">
            <a:avLst/>
          </a:prstGeom>
          <a:solidFill>
            <a:schemeClr val="tx1">
              <a:lumMod val="75000"/>
              <a:alpha val="60000"/>
            </a:schemeClr>
          </a:solidFill>
          <a:ln w="28575">
            <a:solidFill>
              <a:schemeClr val="bg1">
                <a:lumMod val="50000"/>
                <a:lumOff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isósceles"/>
          <p:cNvSpPr/>
          <p:nvPr/>
        </p:nvSpPr>
        <p:spPr>
          <a:xfrm>
            <a:off x="857250" y="1488722"/>
            <a:ext cx="7429500" cy="4226278"/>
          </a:xfrm>
          <a:prstGeom prst="triangle">
            <a:avLst/>
          </a:prstGeom>
          <a:solidFill>
            <a:schemeClr val="tx1">
              <a:lumMod val="75000"/>
              <a:alpha val="60000"/>
            </a:schemeClr>
          </a:solidFill>
          <a:ln w="28575">
            <a:solidFill>
              <a:schemeClr val="bg1">
                <a:lumMod val="50000"/>
                <a:lumOff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Triángulo isósceles"/>
          <p:cNvSpPr/>
          <p:nvPr/>
        </p:nvSpPr>
        <p:spPr>
          <a:xfrm>
            <a:off x="857250" y="1964973"/>
            <a:ext cx="7429500" cy="3750028"/>
          </a:xfrm>
          <a:prstGeom prst="triangle">
            <a:avLst/>
          </a:prstGeom>
          <a:solidFill>
            <a:schemeClr val="tx1">
              <a:lumMod val="75000"/>
              <a:alpha val="60000"/>
            </a:schemeClr>
          </a:solidFill>
          <a:ln w="28575">
            <a:solidFill>
              <a:schemeClr val="bg1">
                <a:lumMod val="50000"/>
                <a:lumOff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isósceles"/>
          <p:cNvSpPr/>
          <p:nvPr/>
        </p:nvSpPr>
        <p:spPr>
          <a:xfrm>
            <a:off x="857250" y="2381251"/>
            <a:ext cx="7429500" cy="3333750"/>
          </a:xfrm>
          <a:prstGeom prst="triangle">
            <a:avLst/>
          </a:prstGeom>
          <a:solidFill>
            <a:schemeClr val="tx1">
              <a:lumMod val="75000"/>
              <a:alpha val="60000"/>
            </a:schemeClr>
          </a:solidFill>
          <a:ln w="28575">
            <a:solidFill>
              <a:schemeClr val="bg1">
                <a:lumMod val="50000"/>
                <a:lumOff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isósceles"/>
          <p:cNvSpPr/>
          <p:nvPr/>
        </p:nvSpPr>
        <p:spPr>
          <a:xfrm>
            <a:off x="857250" y="2797528"/>
            <a:ext cx="7429500" cy="2917472"/>
          </a:xfrm>
          <a:prstGeom prst="triangle">
            <a:avLst/>
          </a:prstGeom>
          <a:solidFill>
            <a:schemeClr val="tx1">
              <a:lumMod val="75000"/>
              <a:alpha val="60000"/>
            </a:schemeClr>
          </a:solidFill>
          <a:ln w="28575">
            <a:solidFill>
              <a:schemeClr val="bg1">
                <a:lumMod val="50000"/>
                <a:lumOff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uadroTexto"/>
          <p:cNvSpPr txBox="1"/>
          <p:nvPr/>
        </p:nvSpPr>
        <p:spPr>
          <a:xfrm>
            <a:off x="285720" y="4643450"/>
            <a:ext cx="864399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la ciudad tiene mucho más que lucir que sólo haber servido de inspiración al gran pintor. Junto a nuestros estudiantes, puedes visitar el Museo de la Paz de </a:t>
            </a:r>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 que destaca por ser un museo diferente, un museo interactivo.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flip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500" fill="hold"/>
                                        <p:tgtEl>
                                          <p:spTgt spid="5"/>
                                        </p:tgtEl>
                                        <p:attrNameLst>
                                          <p:attrName>ppt_x</p:attrName>
                                        </p:attrNameLst>
                                      </p:cBhvr>
                                      <p:tavLst>
                                        <p:tav tm="0">
                                          <p:val>
                                            <p:strVal val="#ppt_x"/>
                                          </p:val>
                                        </p:tav>
                                        <p:tav tm="100000">
                                          <p:val>
                                            <p:strVal val="#ppt_x"/>
                                          </p:val>
                                        </p:tav>
                                      </p:tavLst>
                                    </p:anim>
                                    <p:anim calcmode="lin" valueType="num">
                                      <p:cBhvr>
                                        <p:cTn id="8" dur="1500" fill="hold"/>
                                        <p:tgtEl>
                                          <p:spTgt spid="5"/>
                                        </p:tgtEl>
                                        <p:attrNameLst>
                                          <p:attrName>ppt_y</p:attrName>
                                        </p:attrNameLst>
                                      </p:cBhvr>
                                      <p:tavLst>
                                        <p:tav tm="0">
                                          <p:val>
                                            <p:strVal val="#ppt_y+#ppt_h/2"/>
                                          </p:val>
                                        </p:tav>
                                        <p:tav tm="100000">
                                          <p:val>
                                            <p:strVal val="#ppt_y"/>
                                          </p:val>
                                        </p:tav>
                                      </p:tavLst>
                                    </p:anim>
                                    <p:anim calcmode="lin" valueType="num">
                                      <p:cBhvr>
                                        <p:cTn id="9" dur="1500" fill="hold"/>
                                        <p:tgtEl>
                                          <p:spTgt spid="5"/>
                                        </p:tgtEl>
                                        <p:attrNameLst>
                                          <p:attrName>ppt_w</p:attrName>
                                        </p:attrNameLst>
                                      </p:cBhvr>
                                      <p:tavLst>
                                        <p:tav tm="0">
                                          <p:val>
                                            <p:strVal val="#ppt_w"/>
                                          </p:val>
                                        </p:tav>
                                        <p:tav tm="100000">
                                          <p:val>
                                            <p:strVal val="#ppt_w"/>
                                          </p:val>
                                        </p:tav>
                                      </p:tavLst>
                                    </p:anim>
                                    <p:anim calcmode="lin" valueType="num">
                                      <p:cBhvr>
                                        <p:cTn id="10" dur="1500" fill="hold"/>
                                        <p:tgtEl>
                                          <p:spTgt spid="5"/>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ppt_x</p:attrName>
                                        </p:attrNameLst>
                                      </p:cBhvr>
                                      <p:tavLst>
                                        <p:tav tm="0">
                                          <p:val>
                                            <p:strVal val="#ppt_x"/>
                                          </p:val>
                                        </p:tav>
                                        <p:tav tm="100000">
                                          <p:val>
                                            <p:strVal val="#ppt_x"/>
                                          </p:val>
                                        </p:tav>
                                      </p:tavLst>
                                    </p:anim>
                                    <p:anim calcmode="lin" valueType="num">
                                      <p:cBhvr>
                                        <p:cTn id="14" dur="2000" fill="hold"/>
                                        <p:tgtEl>
                                          <p:spTgt spid="6"/>
                                        </p:tgtEl>
                                        <p:attrNameLst>
                                          <p:attrName>ppt_y</p:attrName>
                                        </p:attrNameLst>
                                      </p:cBhvr>
                                      <p:tavLst>
                                        <p:tav tm="0">
                                          <p:val>
                                            <p:strVal val="#ppt_y+#ppt_h/2"/>
                                          </p:val>
                                        </p:tav>
                                        <p:tav tm="100000">
                                          <p:val>
                                            <p:strVal val="#ppt_y"/>
                                          </p:val>
                                        </p:tav>
                                      </p:tavLst>
                                    </p:anim>
                                    <p:anim calcmode="lin" valueType="num">
                                      <p:cBhvr>
                                        <p:cTn id="15" dur="2000" fill="hold"/>
                                        <p:tgtEl>
                                          <p:spTgt spid="6"/>
                                        </p:tgtEl>
                                        <p:attrNameLst>
                                          <p:attrName>ppt_w</p:attrName>
                                        </p:attrNameLst>
                                      </p:cBhvr>
                                      <p:tavLst>
                                        <p:tav tm="0">
                                          <p:val>
                                            <p:strVal val="#ppt_w"/>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500" fill="hold"/>
                                        <p:tgtEl>
                                          <p:spTgt spid="7"/>
                                        </p:tgtEl>
                                        <p:attrNameLst>
                                          <p:attrName>ppt_x</p:attrName>
                                        </p:attrNameLst>
                                      </p:cBhvr>
                                      <p:tavLst>
                                        <p:tav tm="0">
                                          <p:val>
                                            <p:strVal val="#ppt_x"/>
                                          </p:val>
                                        </p:tav>
                                        <p:tav tm="100000">
                                          <p:val>
                                            <p:strVal val="#ppt_x"/>
                                          </p:val>
                                        </p:tav>
                                      </p:tavLst>
                                    </p:anim>
                                    <p:anim calcmode="lin" valueType="num">
                                      <p:cBhvr>
                                        <p:cTn id="20" dur="2500" fill="hold"/>
                                        <p:tgtEl>
                                          <p:spTgt spid="7"/>
                                        </p:tgtEl>
                                        <p:attrNameLst>
                                          <p:attrName>ppt_y</p:attrName>
                                        </p:attrNameLst>
                                      </p:cBhvr>
                                      <p:tavLst>
                                        <p:tav tm="0">
                                          <p:val>
                                            <p:strVal val="#ppt_y+#ppt_h/2"/>
                                          </p:val>
                                        </p:tav>
                                        <p:tav tm="100000">
                                          <p:val>
                                            <p:strVal val="#ppt_y"/>
                                          </p:val>
                                        </p:tav>
                                      </p:tavLst>
                                    </p:anim>
                                    <p:anim calcmode="lin" valueType="num">
                                      <p:cBhvr>
                                        <p:cTn id="21" dur="2500" fill="hold"/>
                                        <p:tgtEl>
                                          <p:spTgt spid="7"/>
                                        </p:tgtEl>
                                        <p:attrNameLst>
                                          <p:attrName>ppt_w</p:attrName>
                                        </p:attrNameLst>
                                      </p:cBhvr>
                                      <p:tavLst>
                                        <p:tav tm="0">
                                          <p:val>
                                            <p:strVal val="#ppt_w"/>
                                          </p:val>
                                        </p:tav>
                                        <p:tav tm="100000">
                                          <p:val>
                                            <p:strVal val="#ppt_w"/>
                                          </p:val>
                                        </p:tav>
                                      </p:tavLst>
                                    </p:anim>
                                    <p:anim calcmode="lin" valueType="num">
                                      <p:cBhvr>
                                        <p:cTn id="22" dur="2500" fill="hold"/>
                                        <p:tgtEl>
                                          <p:spTgt spid="7"/>
                                        </p:tgtEl>
                                        <p:attrNameLst>
                                          <p:attrName>ppt_h</p:attrName>
                                        </p:attrNameLst>
                                      </p:cBhvr>
                                      <p:tavLst>
                                        <p:tav tm="0">
                                          <p:val>
                                            <p:fltVal val="0"/>
                                          </p:val>
                                        </p:tav>
                                        <p:tav tm="100000">
                                          <p:val>
                                            <p:strVal val="#ppt_h"/>
                                          </p:val>
                                        </p:tav>
                                      </p:tavLst>
                                    </p:anim>
                                  </p:childTnLst>
                                </p:cTn>
                              </p:par>
                              <p:par>
                                <p:cTn id="23" presetID="17"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ppt_x</p:attrName>
                                        </p:attrNameLst>
                                      </p:cBhvr>
                                      <p:tavLst>
                                        <p:tav tm="0">
                                          <p:val>
                                            <p:strVal val="#ppt_x"/>
                                          </p:val>
                                        </p:tav>
                                        <p:tav tm="100000">
                                          <p:val>
                                            <p:strVal val="#ppt_x"/>
                                          </p:val>
                                        </p:tav>
                                      </p:tavLst>
                                    </p:anim>
                                    <p:anim calcmode="lin" valueType="num">
                                      <p:cBhvr>
                                        <p:cTn id="26" dur="3000" fill="hold"/>
                                        <p:tgtEl>
                                          <p:spTgt spid="8"/>
                                        </p:tgtEl>
                                        <p:attrNameLst>
                                          <p:attrName>ppt_y</p:attrName>
                                        </p:attrNameLst>
                                      </p:cBhvr>
                                      <p:tavLst>
                                        <p:tav tm="0">
                                          <p:val>
                                            <p:strVal val="#ppt_y+#ppt_h/2"/>
                                          </p:val>
                                        </p:tav>
                                        <p:tav tm="100000">
                                          <p:val>
                                            <p:strVal val="#ppt_y"/>
                                          </p:val>
                                        </p:tav>
                                      </p:tavLst>
                                    </p:anim>
                                    <p:anim calcmode="lin" valueType="num">
                                      <p:cBhvr>
                                        <p:cTn id="27" dur="3000" fill="hold"/>
                                        <p:tgtEl>
                                          <p:spTgt spid="8"/>
                                        </p:tgtEl>
                                        <p:attrNameLst>
                                          <p:attrName>ppt_w</p:attrName>
                                        </p:attrNameLst>
                                      </p:cBhvr>
                                      <p:tavLst>
                                        <p:tav tm="0">
                                          <p:val>
                                            <p:strVal val="#ppt_w"/>
                                          </p:val>
                                        </p:tav>
                                        <p:tav tm="100000">
                                          <p:val>
                                            <p:strVal val="#ppt_w"/>
                                          </p:val>
                                        </p:tav>
                                      </p:tavLst>
                                    </p:anim>
                                    <p:anim calcmode="lin" valueType="num">
                                      <p:cBhvr>
                                        <p:cTn id="28" dur="3000" fill="hold"/>
                                        <p:tgtEl>
                                          <p:spTgt spid="8"/>
                                        </p:tgtEl>
                                        <p:attrNameLst>
                                          <p:attrName>ppt_h</p:attrName>
                                        </p:attrNameLst>
                                      </p:cBhvr>
                                      <p:tavLst>
                                        <p:tav tm="0">
                                          <p:val>
                                            <p:fltVal val="0"/>
                                          </p:val>
                                        </p:tav>
                                        <p:tav tm="100000">
                                          <p:val>
                                            <p:strVal val="#ppt_h"/>
                                          </p:val>
                                        </p:tav>
                                      </p:tavLst>
                                    </p:anim>
                                  </p:childTnLst>
                                </p:cTn>
                              </p:par>
                              <p:par>
                                <p:cTn id="29" presetID="17" presetClass="entr" presetSubtype="4"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3500" fill="hold"/>
                                        <p:tgtEl>
                                          <p:spTgt spid="9"/>
                                        </p:tgtEl>
                                        <p:attrNameLst>
                                          <p:attrName>ppt_x</p:attrName>
                                        </p:attrNameLst>
                                      </p:cBhvr>
                                      <p:tavLst>
                                        <p:tav tm="0">
                                          <p:val>
                                            <p:strVal val="#ppt_x"/>
                                          </p:val>
                                        </p:tav>
                                        <p:tav tm="100000">
                                          <p:val>
                                            <p:strVal val="#ppt_x"/>
                                          </p:val>
                                        </p:tav>
                                      </p:tavLst>
                                    </p:anim>
                                    <p:anim calcmode="lin" valueType="num">
                                      <p:cBhvr>
                                        <p:cTn id="32" dur="3500" fill="hold"/>
                                        <p:tgtEl>
                                          <p:spTgt spid="9"/>
                                        </p:tgtEl>
                                        <p:attrNameLst>
                                          <p:attrName>ppt_y</p:attrName>
                                        </p:attrNameLst>
                                      </p:cBhvr>
                                      <p:tavLst>
                                        <p:tav tm="0">
                                          <p:val>
                                            <p:strVal val="#ppt_y+#ppt_h/2"/>
                                          </p:val>
                                        </p:tav>
                                        <p:tav tm="100000">
                                          <p:val>
                                            <p:strVal val="#ppt_y"/>
                                          </p:val>
                                        </p:tav>
                                      </p:tavLst>
                                    </p:anim>
                                    <p:anim calcmode="lin" valueType="num">
                                      <p:cBhvr>
                                        <p:cTn id="33" dur="3500" fill="hold"/>
                                        <p:tgtEl>
                                          <p:spTgt spid="9"/>
                                        </p:tgtEl>
                                        <p:attrNameLst>
                                          <p:attrName>ppt_w</p:attrName>
                                        </p:attrNameLst>
                                      </p:cBhvr>
                                      <p:tavLst>
                                        <p:tav tm="0">
                                          <p:val>
                                            <p:strVal val="#ppt_w"/>
                                          </p:val>
                                        </p:tav>
                                        <p:tav tm="100000">
                                          <p:val>
                                            <p:strVal val="#ppt_w"/>
                                          </p:val>
                                        </p:tav>
                                      </p:tavLst>
                                    </p:anim>
                                    <p:anim calcmode="lin" valueType="num">
                                      <p:cBhvr>
                                        <p:cTn id="34" dur="3500" fill="hold"/>
                                        <p:tgtEl>
                                          <p:spTgt spid="9"/>
                                        </p:tgtEl>
                                        <p:attrNameLst>
                                          <p:attrName>ppt_h</p:attrName>
                                        </p:attrNameLst>
                                      </p:cBhvr>
                                      <p:tavLst>
                                        <p:tav tm="0">
                                          <p:val>
                                            <p:fltVal val="0"/>
                                          </p:val>
                                        </p:tav>
                                        <p:tav tm="100000">
                                          <p:val>
                                            <p:strVal val="#ppt_h"/>
                                          </p:val>
                                        </p:tav>
                                      </p:tavLst>
                                    </p:anim>
                                  </p:childTnLst>
                                </p:cTn>
                              </p:par>
                              <p:par>
                                <p:cTn id="35" presetID="17"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4000" fill="hold"/>
                                        <p:tgtEl>
                                          <p:spTgt spid="10"/>
                                        </p:tgtEl>
                                        <p:attrNameLst>
                                          <p:attrName>ppt_x</p:attrName>
                                        </p:attrNameLst>
                                      </p:cBhvr>
                                      <p:tavLst>
                                        <p:tav tm="0">
                                          <p:val>
                                            <p:strVal val="#ppt_x"/>
                                          </p:val>
                                        </p:tav>
                                        <p:tav tm="100000">
                                          <p:val>
                                            <p:strVal val="#ppt_x"/>
                                          </p:val>
                                        </p:tav>
                                      </p:tavLst>
                                    </p:anim>
                                    <p:anim calcmode="lin" valueType="num">
                                      <p:cBhvr>
                                        <p:cTn id="38" dur="4000" fill="hold"/>
                                        <p:tgtEl>
                                          <p:spTgt spid="10"/>
                                        </p:tgtEl>
                                        <p:attrNameLst>
                                          <p:attrName>ppt_y</p:attrName>
                                        </p:attrNameLst>
                                      </p:cBhvr>
                                      <p:tavLst>
                                        <p:tav tm="0">
                                          <p:val>
                                            <p:strVal val="#ppt_y+#ppt_h/2"/>
                                          </p:val>
                                        </p:tav>
                                        <p:tav tm="100000">
                                          <p:val>
                                            <p:strVal val="#ppt_y"/>
                                          </p:val>
                                        </p:tav>
                                      </p:tavLst>
                                    </p:anim>
                                    <p:anim calcmode="lin" valueType="num">
                                      <p:cBhvr>
                                        <p:cTn id="39" dur="4000" fill="hold"/>
                                        <p:tgtEl>
                                          <p:spTgt spid="10"/>
                                        </p:tgtEl>
                                        <p:attrNameLst>
                                          <p:attrName>ppt_w</p:attrName>
                                        </p:attrNameLst>
                                      </p:cBhvr>
                                      <p:tavLst>
                                        <p:tav tm="0">
                                          <p:val>
                                            <p:strVal val="#ppt_w"/>
                                          </p:val>
                                        </p:tav>
                                        <p:tav tm="100000">
                                          <p:val>
                                            <p:strVal val="#ppt_w"/>
                                          </p:val>
                                        </p:tav>
                                      </p:tavLst>
                                    </p:anim>
                                    <p:anim calcmode="lin" valueType="num">
                                      <p:cBhvr>
                                        <p:cTn id="40" dur="4000" fill="hold"/>
                                        <p:tgtEl>
                                          <p:spTgt spid="10"/>
                                        </p:tgtEl>
                                        <p:attrNameLst>
                                          <p:attrName>ppt_h</p:attrName>
                                        </p:attrNameLst>
                                      </p:cBhvr>
                                      <p:tavLst>
                                        <p:tav tm="0">
                                          <p:val>
                                            <p:fltVal val="0"/>
                                          </p:val>
                                        </p:tav>
                                        <p:tav tm="100000">
                                          <p:val>
                                            <p:strVal val="#ppt_h"/>
                                          </p:val>
                                        </p:tav>
                                      </p:tavLst>
                                    </p:anim>
                                  </p:childTnLst>
                                </p:cTn>
                              </p:par>
                              <p:par>
                                <p:cTn id="41" presetID="17" presetClass="entr" presetSubtype="4"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4500" fill="hold"/>
                                        <p:tgtEl>
                                          <p:spTgt spid="11"/>
                                        </p:tgtEl>
                                        <p:attrNameLst>
                                          <p:attrName>ppt_x</p:attrName>
                                        </p:attrNameLst>
                                      </p:cBhvr>
                                      <p:tavLst>
                                        <p:tav tm="0">
                                          <p:val>
                                            <p:strVal val="#ppt_x"/>
                                          </p:val>
                                        </p:tav>
                                        <p:tav tm="100000">
                                          <p:val>
                                            <p:strVal val="#ppt_x"/>
                                          </p:val>
                                        </p:tav>
                                      </p:tavLst>
                                    </p:anim>
                                    <p:anim calcmode="lin" valueType="num">
                                      <p:cBhvr>
                                        <p:cTn id="44" dur="4500" fill="hold"/>
                                        <p:tgtEl>
                                          <p:spTgt spid="11"/>
                                        </p:tgtEl>
                                        <p:attrNameLst>
                                          <p:attrName>ppt_y</p:attrName>
                                        </p:attrNameLst>
                                      </p:cBhvr>
                                      <p:tavLst>
                                        <p:tav tm="0">
                                          <p:val>
                                            <p:strVal val="#ppt_y+#ppt_h/2"/>
                                          </p:val>
                                        </p:tav>
                                        <p:tav tm="100000">
                                          <p:val>
                                            <p:strVal val="#ppt_y"/>
                                          </p:val>
                                        </p:tav>
                                      </p:tavLst>
                                    </p:anim>
                                    <p:anim calcmode="lin" valueType="num">
                                      <p:cBhvr>
                                        <p:cTn id="45" dur="4500" fill="hold"/>
                                        <p:tgtEl>
                                          <p:spTgt spid="11"/>
                                        </p:tgtEl>
                                        <p:attrNameLst>
                                          <p:attrName>ppt_w</p:attrName>
                                        </p:attrNameLst>
                                      </p:cBhvr>
                                      <p:tavLst>
                                        <p:tav tm="0">
                                          <p:val>
                                            <p:strVal val="#ppt_w"/>
                                          </p:val>
                                        </p:tav>
                                        <p:tav tm="100000">
                                          <p:val>
                                            <p:strVal val="#ppt_w"/>
                                          </p:val>
                                        </p:tav>
                                      </p:tavLst>
                                    </p:anim>
                                    <p:anim calcmode="lin" valueType="num">
                                      <p:cBhvr>
                                        <p:cTn id="46" dur="4500" fill="hold"/>
                                        <p:tgtEl>
                                          <p:spTgt spid="11"/>
                                        </p:tgtEl>
                                        <p:attrNameLst>
                                          <p:attrName>ppt_h</p:attrName>
                                        </p:attrNameLst>
                                      </p:cBhvr>
                                      <p:tavLst>
                                        <p:tav tm="0">
                                          <p:val>
                                            <p:fltVal val="0"/>
                                          </p:val>
                                        </p:tav>
                                        <p:tav tm="100000">
                                          <p:val>
                                            <p:strVal val="#ppt_h"/>
                                          </p:val>
                                        </p:tav>
                                      </p:tavLst>
                                    </p:anim>
                                  </p:childTnLst>
                                </p:cTn>
                              </p:par>
                              <p:par>
                                <p:cTn id="47" presetID="17" presetClass="entr" presetSubtype="4"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0" fill="hold"/>
                                        <p:tgtEl>
                                          <p:spTgt spid="12"/>
                                        </p:tgtEl>
                                        <p:attrNameLst>
                                          <p:attrName>ppt_x</p:attrName>
                                        </p:attrNameLst>
                                      </p:cBhvr>
                                      <p:tavLst>
                                        <p:tav tm="0">
                                          <p:val>
                                            <p:strVal val="#ppt_x"/>
                                          </p:val>
                                        </p:tav>
                                        <p:tav tm="100000">
                                          <p:val>
                                            <p:strVal val="#ppt_x"/>
                                          </p:val>
                                        </p:tav>
                                      </p:tavLst>
                                    </p:anim>
                                    <p:anim calcmode="lin" valueType="num">
                                      <p:cBhvr>
                                        <p:cTn id="50" dur="5000" fill="hold"/>
                                        <p:tgtEl>
                                          <p:spTgt spid="12"/>
                                        </p:tgtEl>
                                        <p:attrNameLst>
                                          <p:attrName>ppt_y</p:attrName>
                                        </p:attrNameLst>
                                      </p:cBhvr>
                                      <p:tavLst>
                                        <p:tav tm="0">
                                          <p:val>
                                            <p:strVal val="#ppt_y+#ppt_h/2"/>
                                          </p:val>
                                        </p:tav>
                                        <p:tav tm="100000">
                                          <p:val>
                                            <p:strVal val="#ppt_y"/>
                                          </p:val>
                                        </p:tav>
                                      </p:tavLst>
                                    </p:anim>
                                    <p:anim calcmode="lin" valueType="num">
                                      <p:cBhvr>
                                        <p:cTn id="51" dur="5000" fill="hold"/>
                                        <p:tgtEl>
                                          <p:spTgt spid="12"/>
                                        </p:tgtEl>
                                        <p:attrNameLst>
                                          <p:attrName>ppt_w</p:attrName>
                                        </p:attrNameLst>
                                      </p:cBhvr>
                                      <p:tavLst>
                                        <p:tav tm="0">
                                          <p:val>
                                            <p:strVal val="#ppt_w"/>
                                          </p:val>
                                        </p:tav>
                                        <p:tav tm="100000">
                                          <p:val>
                                            <p:strVal val="#ppt_w"/>
                                          </p:val>
                                        </p:tav>
                                      </p:tavLst>
                                    </p:anim>
                                    <p:anim calcmode="lin" valueType="num">
                                      <p:cBhvr>
                                        <p:cTn id="52" dur="5000" fill="hold"/>
                                        <p:tgtEl>
                                          <p:spTgt spid="12"/>
                                        </p:tgtEl>
                                        <p:attrNameLst>
                                          <p:attrName>ppt_h</p:attrName>
                                        </p:attrNameLst>
                                      </p:cBhvr>
                                      <p:tavLst>
                                        <p:tav tm="0">
                                          <p:val>
                                            <p:fltVal val="0"/>
                                          </p:val>
                                        </p:tav>
                                        <p:tav tm="100000">
                                          <p:val>
                                            <p:strVal val="#ppt_h"/>
                                          </p:val>
                                        </p:tav>
                                      </p:tavLst>
                                    </p:anim>
                                  </p:childTnLst>
                                </p:cTn>
                              </p:par>
                              <p:par>
                                <p:cTn id="53" presetID="20" presetClass="entr" presetSubtype="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edge">
                                      <p:cBhvr>
                                        <p:cTn id="55" dur="5000"/>
                                        <p:tgtEl>
                                          <p:spTgt spid="5"/>
                                        </p:tgtEl>
                                      </p:cBhvr>
                                    </p:animEffect>
                                  </p:childTnLst>
                                </p:cTn>
                              </p:par>
                              <p:par>
                                <p:cTn id="56" presetID="20" presetClass="entr" presetSubtype="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wedge">
                                      <p:cBhvr>
                                        <p:cTn id="58" dur="4500"/>
                                        <p:tgtEl>
                                          <p:spTgt spid="6"/>
                                        </p:tgtEl>
                                      </p:cBhvr>
                                    </p:animEffect>
                                  </p:childTnLst>
                                </p:cTn>
                              </p:par>
                              <p:par>
                                <p:cTn id="59" presetID="20" presetClass="entr" presetSubtype="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edge">
                                      <p:cBhvr>
                                        <p:cTn id="61" dur="4000"/>
                                        <p:tgtEl>
                                          <p:spTgt spid="7"/>
                                        </p:tgtEl>
                                      </p:cBhvr>
                                    </p:animEffect>
                                  </p:childTnLst>
                                </p:cTn>
                              </p:par>
                              <p:par>
                                <p:cTn id="62" presetID="20" presetClass="entr" presetSubtype="0"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wedge">
                                      <p:cBhvr>
                                        <p:cTn id="64" dur="3500"/>
                                        <p:tgtEl>
                                          <p:spTgt spid="8"/>
                                        </p:tgtEl>
                                      </p:cBhvr>
                                    </p:animEffect>
                                  </p:childTnLst>
                                </p:cTn>
                              </p:par>
                              <p:par>
                                <p:cTn id="65" presetID="20" presetClass="entr" presetSubtype="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wedge">
                                      <p:cBhvr>
                                        <p:cTn id="67" dur="3000"/>
                                        <p:tgtEl>
                                          <p:spTgt spid="9"/>
                                        </p:tgtEl>
                                      </p:cBhvr>
                                    </p:animEffect>
                                  </p:childTnLst>
                                </p:cTn>
                              </p:par>
                              <p:par>
                                <p:cTn id="68" presetID="20" presetClass="entr" presetSubtype="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wedge">
                                      <p:cBhvr>
                                        <p:cTn id="70" dur="2500"/>
                                        <p:tgtEl>
                                          <p:spTgt spid="10"/>
                                        </p:tgtEl>
                                      </p:cBhvr>
                                    </p:animEffect>
                                  </p:childTnLst>
                                </p:cTn>
                              </p:par>
                              <p:par>
                                <p:cTn id="71" presetID="20" presetClass="entr" presetSubtype="0"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wedge">
                                      <p:cBhvr>
                                        <p:cTn id="73" dur="2000"/>
                                        <p:tgtEl>
                                          <p:spTgt spid="11"/>
                                        </p:tgtEl>
                                      </p:cBhvr>
                                    </p:animEffect>
                                  </p:childTnLst>
                                </p:cTn>
                              </p:par>
                              <p:par>
                                <p:cTn id="74" presetID="20" presetClass="entr" presetSubtype="0"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edge">
                                      <p:cBhvr>
                                        <p:cTn id="76" dur="1500"/>
                                        <p:tgtEl>
                                          <p:spTgt spid="12"/>
                                        </p:tgtEl>
                                      </p:cBhvr>
                                    </p:animEffect>
                                  </p:childTnLst>
                                </p:cTn>
                              </p:par>
                            </p:childTnLst>
                          </p:cTn>
                        </p:par>
                        <p:par>
                          <p:cTn id="77" fill="hold">
                            <p:stCondLst>
                              <p:cond delay="5000"/>
                            </p:stCondLst>
                            <p:childTnLst>
                              <p:par>
                                <p:cTn id="78" presetID="17" presetClass="exit" presetSubtype="4" fill="hold" nodeType="afterEffect">
                                  <p:stCondLst>
                                    <p:cond delay="0"/>
                                  </p:stCondLst>
                                  <p:childTnLst>
                                    <p:anim calcmode="lin" valueType="num">
                                      <p:cBhvr>
                                        <p:cTn id="79" dur="5000"/>
                                        <p:tgtEl>
                                          <p:spTgt spid="5"/>
                                        </p:tgtEl>
                                        <p:attrNameLst>
                                          <p:attrName>ppt_x</p:attrName>
                                        </p:attrNameLst>
                                      </p:cBhvr>
                                      <p:tavLst>
                                        <p:tav tm="0">
                                          <p:val>
                                            <p:strVal val="ppt_x"/>
                                          </p:val>
                                        </p:tav>
                                        <p:tav tm="100000">
                                          <p:val>
                                            <p:strVal val="ppt_x"/>
                                          </p:val>
                                        </p:tav>
                                      </p:tavLst>
                                    </p:anim>
                                    <p:anim calcmode="lin" valueType="num">
                                      <p:cBhvr>
                                        <p:cTn id="80" dur="5000"/>
                                        <p:tgtEl>
                                          <p:spTgt spid="5"/>
                                        </p:tgtEl>
                                        <p:attrNameLst>
                                          <p:attrName>ppt_y</p:attrName>
                                        </p:attrNameLst>
                                      </p:cBhvr>
                                      <p:tavLst>
                                        <p:tav tm="0">
                                          <p:val>
                                            <p:strVal val="ppt_y"/>
                                          </p:val>
                                        </p:tav>
                                        <p:tav tm="100000">
                                          <p:val>
                                            <p:strVal val="ppt_y+ppt_h/2"/>
                                          </p:val>
                                        </p:tav>
                                      </p:tavLst>
                                    </p:anim>
                                    <p:anim calcmode="lin" valueType="num">
                                      <p:cBhvr>
                                        <p:cTn id="81" dur="5000"/>
                                        <p:tgtEl>
                                          <p:spTgt spid="5"/>
                                        </p:tgtEl>
                                        <p:attrNameLst>
                                          <p:attrName>ppt_w</p:attrName>
                                        </p:attrNameLst>
                                      </p:cBhvr>
                                      <p:tavLst>
                                        <p:tav tm="0">
                                          <p:val>
                                            <p:strVal val="ppt_w"/>
                                          </p:val>
                                        </p:tav>
                                        <p:tav tm="100000">
                                          <p:val>
                                            <p:strVal val="ppt_w"/>
                                          </p:val>
                                        </p:tav>
                                      </p:tavLst>
                                    </p:anim>
                                    <p:anim calcmode="lin" valueType="num">
                                      <p:cBhvr>
                                        <p:cTn id="82" dur="5000"/>
                                        <p:tgtEl>
                                          <p:spTgt spid="5"/>
                                        </p:tgtEl>
                                        <p:attrNameLst>
                                          <p:attrName>ppt_h</p:attrName>
                                        </p:attrNameLst>
                                      </p:cBhvr>
                                      <p:tavLst>
                                        <p:tav tm="0">
                                          <p:val>
                                            <p:strVal val="ppt_h"/>
                                          </p:val>
                                        </p:tav>
                                        <p:tav tm="100000">
                                          <p:val>
                                            <p:fltVal val="0"/>
                                          </p:val>
                                        </p:tav>
                                      </p:tavLst>
                                    </p:anim>
                                    <p:set>
                                      <p:cBhvr>
                                        <p:cTn id="83" dur="1" fill="hold">
                                          <p:stCondLst>
                                            <p:cond delay="4999"/>
                                          </p:stCondLst>
                                        </p:cTn>
                                        <p:tgtEl>
                                          <p:spTgt spid="5"/>
                                        </p:tgtEl>
                                        <p:attrNameLst>
                                          <p:attrName>style.visibility</p:attrName>
                                        </p:attrNameLst>
                                      </p:cBhvr>
                                      <p:to>
                                        <p:strVal val="hidden"/>
                                      </p:to>
                                    </p:set>
                                  </p:childTnLst>
                                </p:cTn>
                              </p:par>
                              <p:par>
                                <p:cTn id="84" presetID="17" presetClass="exit" presetSubtype="4" fill="hold" nodeType="withEffect">
                                  <p:stCondLst>
                                    <p:cond delay="0"/>
                                  </p:stCondLst>
                                  <p:childTnLst>
                                    <p:anim calcmode="lin" valueType="num">
                                      <p:cBhvr>
                                        <p:cTn id="85" dur="4500"/>
                                        <p:tgtEl>
                                          <p:spTgt spid="6"/>
                                        </p:tgtEl>
                                        <p:attrNameLst>
                                          <p:attrName>ppt_x</p:attrName>
                                        </p:attrNameLst>
                                      </p:cBhvr>
                                      <p:tavLst>
                                        <p:tav tm="0">
                                          <p:val>
                                            <p:strVal val="ppt_x"/>
                                          </p:val>
                                        </p:tav>
                                        <p:tav tm="100000">
                                          <p:val>
                                            <p:strVal val="ppt_x"/>
                                          </p:val>
                                        </p:tav>
                                      </p:tavLst>
                                    </p:anim>
                                    <p:anim calcmode="lin" valueType="num">
                                      <p:cBhvr>
                                        <p:cTn id="86" dur="4500"/>
                                        <p:tgtEl>
                                          <p:spTgt spid="6"/>
                                        </p:tgtEl>
                                        <p:attrNameLst>
                                          <p:attrName>ppt_y</p:attrName>
                                        </p:attrNameLst>
                                      </p:cBhvr>
                                      <p:tavLst>
                                        <p:tav tm="0">
                                          <p:val>
                                            <p:strVal val="ppt_y"/>
                                          </p:val>
                                        </p:tav>
                                        <p:tav tm="100000">
                                          <p:val>
                                            <p:strVal val="ppt_y+ppt_h/2"/>
                                          </p:val>
                                        </p:tav>
                                      </p:tavLst>
                                    </p:anim>
                                    <p:anim calcmode="lin" valueType="num">
                                      <p:cBhvr>
                                        <p:cTn id="87" dur="4500"/>
                                        <p:tgtEl>
                                          <p:spTgt spid="6"/>
                                        </p:tgtEl>
                                        <p:attrNameLst>
                                          <p:attrName>ppt_w</p:attrName>
                                        </p:attrNameLst>
                                      </p:cBhvr>
                                      <p:tavLst>
                                        <p:tav tm="0">
                                          <p:val>
                                            <p:strVal val="ppt_w"/>
                                          </p:val>
                                        </p:tav>
                                        <p:tav tm="100000">
                                          <p:val>
                                            <p:strVal val="ppt_w"/>
                                          </p:val>
                                        </p:tav>
                                      </p:tavLst>
                                    </p:anim>
                                    <p:anim calcmode="lin" valueType="num">
                                      <p:cBhvr>
                                        <p:cTn id="88" dur="4500"/>
                                        <p:tgtEl>
                                          <p:spTgt spid="6"/>
                                        </p:tgtEl>
                                        <p:attrNameLst>
                                          <p:attrName>ppt_h</p:attrName>
                                        </p:attrNameLst>
                                      </p:cBhvr>
                                      <p:tavLst>
                                        <p:tav tm="0">
                                          <p:val>
                                            <p:strVal val="ppt_h"/>
                                          </p:val>
                                        </p:tav>
                                        <p:tav tm="100000">
                                          <p:val>
                                            <p:fltVal val="0"/>
                                          </p:val>
                                        </p:tav>
                                      </p:tavLst>
                                    </p:anim>
                                    <p:set>
                                      <p:cBhvr>
                                        <p:cTn id="89" dur="1" fill="hold">
                                          <p:stCondLst>
                                            <p:cond delay="4499"/>
                                          </p:stCondLst>
                                        </p:cTn>
                                        <p:tgtEl>
                                          <p:spTgt spid="6"/>
                                        </p:tgtEl>
                                        <p:attrNameLst>
                                          <p:attrName>style.visibility</p:attrName>
                                        </p:attrNameLst>
                                      </p:cBhvr>
                                      <p:to>
                                        <p:strVal val="hidden"/>
                                      </p:to>
                                    </p:set>
                                  </p:childTnLst>
                                </p:cTn>
                              </p:par>
                              <p:par>
                                <p:cTn id="90" presetID="17" presetClass="exit" presetSubtype="4" fill="hold" nodeType="withEffect">
                                  <p:stCondLst>
                                    <p:cond delay="0"/>
                                  </p:stCondLst>
                                  <p:childTnLst>
                                    <p:anim calcmode="lin" valueType="num">
                                      <p:cBhvr>
                                        <p:cTn id="91" dur="4000"/>
                                        <p:tgtEl>
                                          <p:spTgt spid="7"/>
                                        </p:tgtEl>
                                        <p:attrNameLst>
                                          <p:attrName>ppt_x</p:attrName>
                                        </p:attrNameLst>
                                      </p:cBhvr>
                                      <p:tavLst>
                                        <p:tav tm="0">
                                          <p:val>
                                            <p:strVal val="ppt_x"/>
                                          </p:val>
                                        </p:tav>
                                        <p:tav tm="100000">
                                          <p:val>
                                            <p:strVal val="ppt_x"/>
                                          </p:val>
                                        </p:tav>
                                      </p:tavLst>
                                    </p:anim>
                                    <p:anim calcmode="lin" valueType="num">
                                      <p:cBhvr>
                                        <p:cTn id="92" dur="4000"/>
                                        <p:tgtEl>
                                          <p:spTgt spid="7"/>
                                        </p:tgtEl>
                                        <p:attrNameLst>
                                          <p:attrName>ppt_y</p:attrName>
                                        </p:attrNameLst>
                                      </p:cBhvr>
                                      <p:tavLst>
                                        <p:tav tm="0">
                                          <p:val>
                                            <p:strVal val="ppt_y"/>
                                          </p:val>
                                        </p:tav>
                                        <p:tav tm="100000">
                                          <p:val>
                                            <p:strVal val="ppt_y+ppt_h/2"/>
                                          </p:val>
                                        </p:tav>
                                      </p:tavLst>
                                    </p:anim>
                                    <p:anim calcmode="lin" valueType="num">
                                      <p:cBhvr>
                                        <p:cTn id="93" dur="4000"/>
                                        <p:tgtEl>
                                          <p:spTgt spid="7"/>
                                        </p:tgtEl>
                                        <p:attrNameLst>
                                          <p:attrName>ppt_w</p:attrName>
                                        </p:attrNameLst>
                                      </p:cBhvr>
                                      <p:tavLst>
                                        <p:tav tm="0">
                                          <p:val>
                                            <p:strVal val="ppt_w"/>
                                          </p:val>
                                        </p:tav>
                                        <p:tav tm="100000">
                                          <p:val>
                                            <p:strVal val="ppt_w"/>
                                          </p:val>
                                        </p:tav>
                                      </p:tavLst>
                                    </p:anim>
                                    <p:anim calcmode="lin" valueType="num">
                                      <p:cBhvr>
                                        <p:cTn id="94" dur="4000"/>
                                        <p:tgtEl>
                                          <p:spTgt spid="7"/>
                                        </p:tgtEl>
                                        <p:attrNameLst>
                                          <p:attrName>ppt_h</p:attrName>
                                        </p:attrNameLst>
                                      </p:cBhvr>
                                      <p:tavLst>
                                        <p:tav tm="0">
                                          <p:val>
                                            <p:strVal val="ppt_h"/>
                                          </p:val>
                                        </p:tav>
                                        <p:tav tm="100000">
                                          <p:val>
                                            <p:fltVal val="0"/>
                                          </p:val>
                                        </p:tav>
                                      </p:tavLst>
                                    </p:anim>
                                    <p:set>
                                      <p:cBhvr>
                                        <p:cTn id="95" dur="1" fill="hold">
                                          <p:stCondLst>
                                            <p:cond delay="3999"/>
                                          </p:stCondLst>
                                        </p:cTn>
                                        <p:tgtEl>
                                          <p:spTgt spid="7"/>
                                        </p:tgtEl>
                                        <p:attrNameLst>
                                          <p:attrName>style.visibility</p:attrName>
                                        </p:attrNameLst>
                                      </p:cBhvr>
                                      <p:to>
                                        <p:strVal val="hidden"/>
                                      </p:to>
                                    </p:set>
                                  </p:childTnLst>
                                </p:cTn>
                              </p:par>
                              <p:par>
                                <p:cTn id="96" presetID="17" presetClass="exit" presetSubtype="4" fill="hold" nodeType="withEffect">
                                  <p:stCondLst>
                                    <p:cond delay="0"/>
                                  </p:stCondLst>
                                  <p:childTnLst>
                                    <p:anim calcmode="lin" valueType="num">
                                      <p:cBhvr>
                                        <p:cTn id="97" dur="3500"/>
                                        <p:tgtEl>
                                          <p:spTgt spid="8"/>
                                        </p:tgtEl>
                                        <p:attrNameLst>
                                          <p:attrName>ppt_x</p:attrName>
                                        </p:attrNameLst>
                                      </p:cBhvr>
                                      <p:tavLst>
                                        <p:tav tm="0">
                                          <p:val>
                                            <p:strVal val="ppt_x"/>
                                          </p:val>
                                        </p:tav>
                                        <p:tav tm="100000">
                                          <p:val>
                                            <p:strVal val="ppt_x"/>
                                          </p:val>
                                        </p:tav>
                                      </p:tavLst>
                                    </p:anim>
                                    <p:anim calcmode="lin" valueType="num">
                                      <p:cBhvr>
                                        <p:cTn id="98" dur="3500"/>
                                        <p:tgtEl>
                                          <p:spTgt spid="8"/>
                                        </p:tgtEl>
                                        <p:attrNameLst>
                                          <p:attrName>ppt_y</p:attrName>
                                        </p:attrNameLst>
                                      </p:cBhvr>
                                      <p:tavLst>
                                        <p:tav tm="0">
                                          <p:val>
                                            <p:strVal val="ppt_y"/>
                                          </p:val>
                                        </p:tav>
                                        <p:tav tm="100000">
                                          <p:val>
                                            <p:strVal val="ppt_y+ppt_h/2"/>
                                          </p:val>
                                        </p:tav>
                                      </p:tavLst>
                                    </p:anim>
                                    <p:anim calcmode="lin" valueType="num">
                                      <p:cBhvr>
                                        <p:cTn id="99" dur="3500"/>
                                        <p:tgtEl>
                                          <p:spTgt spid="8"/>
                                        </p:tgtEl>
                                        <p:attrNameLst>
                                          <p:attrName>ppt_w</p:attrName>
                                        </p:attrNameLst>
                                      </p:cBhvr>
                                      <p:tavLst>
                                        <p:tav tm="0">
                                          <p:val>
                                            <p:strVal val="ppt_w"/>
                                          </p:val>
                                        </p:tav>
                                        <p:tav tm="100000">
                                          <p:val>
                                            <p:strVal val="ppt_w"/>
                                          </p:val>
                                        </p:tav>
                                      </p:tavLst>
                                    </p:anim>
                                    <p:anim calcmode="lin" valueType="num">
                                      <p:cBhvr>
                                        <p:cTn id="100" dur="3500"/>
                                        <p:tgtEl>
                                          <p:spTgt spid="8"/>
                                        </p:tgtEl>
                                        <p:attrNameLst>
                                          <p:attrName>ppt_h</p:attrName>
                                        </p:attrNameLst>
                                      </p:cBhvr>
                                      <p:tavLst>
                                        <p:tav tm="0">
                                          <p:val>
                                            <p:strVal val="ppt_h"/>
                                          </p:val>
                                        </p:tav>
                                        <p:tav tm="100000">
                                          <p:val>
                                            <p:fltVal val="0"/>
                                          </p:val>
                                        </p:tav>
                                      </p:tavLst>
                                    </p:anim>
                                    <p:set>
                                      <p:cBhvr>
                                        <p:cTn id="101" dur="1" fill="hold">
                                          <p:stCondLst>
                                            <p:cond delay="3499"/>
                                          </p:stCondLst>
                                        </p:cTn>
                                        <p:tgtEl>
                                          <p:spTgt spid="8"/>
                                        </p:tgtEl>
                                        <p:attrNameLst>
                                          <p:attrName>style.visibility</p:attrName>
                                        </p:attrNameLst>
                                      </p:cBhvr>
                                      <p:to>
                                        <p:strVal val="hidden"/>
                                      </p:to>
                                    </p:set>
                                  </p:childTnLst>
                                </p:cTn>
                              </p:par>
                              <p:par>
                                <p:cTn id="102" presetID="17" presetClass="exit" presetSubtype="4" fill="hold" nodeType="withEffect">
                                  <p:stCondLst>
                                    <p:cond delay="0"/>
                                  </p:stCondLst>
                                  <p:childTnLst>
                                    <p:anim calcmode="lin" valueType="num">
                                      <p:cBhvr>
                                        <p:cTn id="103" dur="3000"/>
                                        <p:tgtEl>
                                          <p:spTgt spid="9"/>
                                        </p:tgtEl>
                                        <p:attrNameLst>
                                          <p:attrName>ppt_x</p:attrName>
                                        </p:attrNameLst>
                                      </p:cBhvr>
                                      <p:tavLst>
                                        <p:tav tm="0">
                                          <p:val>
                                            <p:strVal val="ppt_x"/>
                                          </p:val>
                                        </p:tav>
                                        <p:tav tm="100000">
                                          <p:val>
                                            <p:strVal val="ppt_x"/>
                                          </p:val>
                                        </p:tav>
                                      </p:tavLst>
                                    </p:anim>
                                    <p:anim calcmode="lin" valueType="num">
                                      <p:cBhvr>
                                        <p:cTn id="104" dur="3000"/>
                                        <p:tgtEl>
                                          <p:spTgt spid="9"/>
                                        </p:tgtEl>
                                        <p:attrNameLst>
                                          <p:attrName>ppt_y</p:attrName>
                                        </p:attrNameLst>
                                      </p:cBhvr>
                                      <p:tavLst>
                                        <p:tav tm="0">
                                          <p:val>
                                            <p:strVal val="ppt_y"/>
                                          </p:val>
                                        </p:tav>
                                        <p:tav tm="100000">
                                          <p:val>
                                            <p:strVal val="ppt_y+ppt_h/2"/>
                                          </p:val>
                                        </p:tav>
                                      </p:tavLst>
                                    </p:anim>
                                    <p:anim calcmode="lin" valueType="num">
                                      <p:cBhvr>
                                        <p:cTn id="105" dur="3000"/>
                                        <p:tgtEl>
                                          <p:spTgt spid="9"/>
                                        </p:tgtEl>
                                        <p:attrNameLst>
                                          <p:attrName>ppt_w</p:attrName>
                                        </p:attrNameLst>
                                      </p:cBhvr>
                                      <p:tavLst>
                                        <p:tav tm="0">
                                          <p:val>
                                            <p:strVal val="ppt_w"/>
                                          </p:val>
                                        </p:tav>
                                        <p:tav tm="100000">
                                          <p:val>
                                            <p:strVal val="ppt_w"/>
                                          </p:val>
                                        </p:tav>
                                      </p:tavLst>
                                    </p:anim>
                                    <p:anim calcmode="lin" valueType="num">
                                      <p:cBhvr>
                                        <p:cTn id="106" dur="3000"/>
                                        <p:tgtEl>
                                          <p:spTgt spid="9"/>
                                        </p:tgtEl>
                                        <p:attrNameLst>
                                          <p:attrName>ppt_h</p:attrName>
                                        </p:attrNameLst>
                                      </p:cBhvr>
                                      <p:tavLst>
                                        <p:tav tm="0">
                                          <p:val>
                                            <p:strVal val="ppt_h"/>
                                          </p:val>
                                        </p:tav>
                                        <p:tav tm="100000">
                                          <p:val>
                                            <p:fltVal val="0"/>
                                          </p:val>
                                        </p:tav>
                                      </p:tavLst>
                                    </p:anim>
                                    <p:set>
                                      <p:cBhvr>
                                        <p:cTn id="107" dur="1" fill="hold">
                                          <p:stCondLst>
                                            <p:cond delay="2999"/>
                                          </p:stCondLst>
                                        </p:cTn>
                                        <p:tgtEl>
                                          <p:spTgt spid="9"/>
                                        </p:tgtEl>
                                        <p:attrNameLst>
                                          <p:attrName>style.visibility</p:attrName>
                                        </p:attrNameLst>
                                      </p:cBhvr>
                                      <p:to>
                                        <p:strVal val="hidden"/>
                                      </p:to>
                                    </p:set>
                                  </p:childTnLst>
                                </p:cTn>
                              </p:par>
                              <p:par>
                                <p:cTn id="108" presetID="17" presetClass="exit" presetSubtype="4" fill="hold" nodeType="withEffect">
                                  <p:stCondLst>
                                    <p:cond delay="0"/>
                                  </p:stCondLst>
                                  <p:childTnLst>
                                    <p:anim calcmode="lin" valueType="num">
                                      <p:cBhvr>
                                        <p:cTn id="109" dur="2500"/>
                                        <p:tgtEl>
                                          <p:spTgt spid="10"/>
                                        </p:tgtEl>
                                        <p:attrNameLst>
                                          <p:attrName>ppt_x</p:attrName>
                                        </p:attrNameLst>
                                      </p:cBhvr>
                                      <p:tavLst>
                                        <p:tav tm="0">
                                          <p:val>
                                            <p:strVal val="ppt_x"/>
                                          </p:val>
                                        </p:tav>
                                        <p:tav tm="100000">
                                          <p:val>
                                            <p:strVal val="ppt_x"/>
                                          </p:val>
                                        </p:tav>
                                      </p:tavLst>
                                    </p:anim>
                                    <p:anim calcmode="lin" valueType="num">
                                      <p:cBhvr>
                                        <p:cTn id="110" dur="2500"/>
                                        <p:tgtEl>
                                          <p:spTgt spid="10"/>
                                        </p:tgtEl>
                                        <p:attrNameLst>
                                          <p:attrName>ppt_y</p:attrName>
                                        </p:attrNameLst>
                                      </p:cBhvr>
                                      <p:tavLst>
                                        <p:tav tm="0">
                                          <p:val>
                                            <p:strVal val="ppt_y"/>
                                          </p:val>
                                        </p:tav>
                                        <p:tav tm="100000">
                                          <p:val>
                                            <p:strVal val="ppt_y+ppt_h/2"/>
                                          </p:val>
                                        </p:tav>
                                      </p:tavLst>
                                    </p:anim>
                                    <p:anim calcmode="lin" valueType="num">
                                      <p:cBhvr>
                                        <p:cTn id="111" dur="2500"/>
                                        <p:tgtEl>
                                          <p:spTgt spid="10"/>
                                        </p:tgtEl>
                                        <p:attrNameLst>
                                          <p:attrName>ppt_w</p:attrName>
                                        </p:attrNameLst>
                                      </p:cBhvr>
                                      <p:tavLst>
                                        <p:tav tm="0">
                                          <p:val>
                                            <p:strVal val="ppt_w"/>
                                          </p:val>
                                        </p:tav>
                                        <p:tav tm="100000">
                                          <p:val>
                                            <p:strVal val="ppt_w"/>
                                          </p:val>
                                        </p:tav>
                                      </p:tavLst>
                                    </p:anim>
                                    <p:anim calcmode="lin" valueType="num">
                                      <p:cBhvr>
                                        <p:cTn id="112" dur="2500"/>
                                        <p:tgtEl>
                                          <p:spTgt spid="10"/>
                                        </p:tgtEl>
                                        <p:attrNameLst>
                                          <p:attrName>ppt_h</p:attrName>
                                        </p:attrNameLst>
                                      </p:cBhvr>
                                      <p:tavLst>
                                        <p:tav tm="0">
                                          <p:val>
                                            <p:strVal val="ppt_h"/>
                                          </p:val>
                                        </p:tav>
                                        <p:tav tm="100000">
                                          <p:val>
                                            <p:fltVal val="0"/>
                                          </p:val>
                                        </p:tav>
                                      </p:tavLst>
                                    </p:anim>
                                    <p:set>
                                      <p:cBhvr>
                                        <p:cTn id="113" dur="1" fill="hold">
                                          <p:stCondLst>
                                            <p:cond delay="2499"/>
                                          </p:stCondLst>
                                        </p:cTn>
                                        <p:tgtEl>
                                          <p:spTgt spid="10"/>
                                        </p:tgtEl>
                                        <p:attrNameLst>
                                          <p:attrName>style.visibility</p:attrName>
                                        </p:attrNameLst>
                                      </p:cBhvr>
                                      <p:to>
                                        <p:strVal val="hidden"/>
                                      </p:to>
                                    </p:set>
                                  </p:childTnLst>
                                </p:cTn>
                              </p:par>
                              <p:par>
                                <p:cTn id="114" presetID="17" presetClass="exit" presetSubtype="4" fill="hold" nodeType="withEffect">
                                  <p:stCondLst>
                                    <p:cond delay="0"/>
                                  </p:stCondLst>
                                  <p:childTnLst>
                                    <p:anim calcmode="lin" valueType="num">
                                      <p:cBhvr>
                                        <p:cTn id="115" dur="2000"/>
                                        <p:tgtEl>
                                          <p:spTgt spid="11"/>
                                        </p:tgtEl>
                                        <p:attrNameLst>
                                          <p:attrName>ppt_x</p:attrName>
                                        </p:attrNameLst>
                                      </p:cBhvr>
                                      <p:tavLst>
                                        <p:tav tm="0">
                                          <p:val>
                                            <p:strVal val="ppt_x"/>
                                          </p:val>
                                        </p:tav>
                                        <p:tav tm="100000">
                                          <p:val>
                                            <p:strVal val="ppt_x"/>
                                          </p:val>
                                        </p:tav>
                                      </p:tavLst>
                                    </p:anim>
                                    <p:anim calcmode="lin" valueType="num">
                                      <p:cBhvr>
                                        <p:cTn id="116" dur="2000"/>
                                        <p:tgtEl>
                                          <p:spTgt spid="11"/>
                                        </p:tgtEl>
                                        <p:attrNameLst>
                                          <p:attrName>ppt_y</p:attrName>
                                        </p:attrNameLst>
                                      </p:cBhvr>
                                      <p:tavLst>
                                        <p:tav tm="0">
                                          <p:val>
                                            <p:strVal val="ppt_y"/>
                                          </p:val>
                                        </p:tav>
                                        <p:tav tm="100000">
                                          <p:val>
                                            <p:strVal val="ppt_y+ppt_h/2"/>
                                          </p:val>
                                        </p:tav>
                                      </p:tavLst>
                                    </p:anim>
                                    <p:anim calcmode="lin" valueType="num">
                                      <p:cBhvr>
                                        <p:cTn id="117" dur="2000"/>
                                        <p:tgtEl>
                                          <p:spTgt spid="11"/>
                                        </p:tgtEl>
                                        <p:attrNameLst>
                                          <p:attrName>ppt_w</p:attrName>
                                        </p:attrNameLst>
                                      </p:cBhvr>
                                      <p:tavLst>
                                        <p:tav tm="0">
                                          <p:val>
                                            <p:strVal val="ppt_w"/>
                                          </p:val>
                                        </p:tav>
                                        <p:tav tm="100000">
                                          <p:val>
                                            <p:strVal val="ppt_w"/>
                                          </p:val>
                                        </p:tav>
                                      </p:tavLst>
                                    </p:anim>
                                    <p:anim calcmode="lin" valueType="num">
                                      <p:cBhvr>
                                        <p:cTn id="118" dur="2000"/>
                                        <p:tgtEl>
                                          <p:spTgt spid="11"/>
                                        </p:tgtEl>
                                        <p:attrNameLst>
                                          <p:attrName>ppt_h</p:attrName>
                                        </p:attrNameLst>
                                      </p:cBhvr>
                                      <p:tavLst>
                                        <p:tav tm="0">
                                          <p:val>
                                            <p:strVal val="ppt_h"/>
                                          </p:val>
                                        </p:tav>
                                        <p:tav tm="100000">
                                          <p:val>
                                            <p:fltVal val="0"/>
                                          </p:val>
                                        </p:tav>
                                      </p:tavLst>
                                    </p:anim>
                                    <p:set>
                                      <p:cBhvr>
                                        <p:cTn id="119" dur="1" fill="hold">
                                          <p:stCondLst>
                                            <p:cond delay="1999"/>
                                          </p:stCondLst>
                                        </p:cTn>
                                        <p:tgtEl>
                                          <p:spTgt spid="11"/>
                                        </p:tgtEl>
                                        <p:attrNameLst>
                                          <p:attrName>style.visibility</p:attrName>
                                        </p:attrNameLst>
                                      </p:cBhvr>
                                      <p:to>
                                        <p:strVal val="hidden"/>
                                      </p:to>
                                    </p:set>
                                  </p:childTnLst>
                                </p:cTn>
                              </p:par>
                              <p:par>
                                <p:cTn id="120" presetID="17" presetClass="exit" presetSubtype="4" fill="hold" nodeType="withEffect">
                                  <p:stCondLst>
                                    <p:cond delay="0"/>
                                  </p:stCondLst>
                                  <p:childTnLst>
                                    <p:anim calcmode="lin" valueType="num">
                                      <p:cBhvr>
                                        <p:cTn id="121" dur="1500"/>
                                        <p:tgtEl>
                                          <p:spTgt spid="12"/>
                                        </p:tgtEl>
                                        <p:attrNameLst>
                                          <p:attrName>ppt_x</p:attrName>
                                        </p:attrNameLst>
                                      </p:cBhvr>
                                      <p:tavLst>
                                        <p:tav tm="0">
                                          <p:val>
                                            <p:strVal val="ppt_x"/>
                                          </p:val>
                                        </p:tav>
                                        <p:tav tm="100000">
                                          <p:val>
                                            <p:strVal val="ppt_x"/>
                                          </p:val>
                                        </p:tav>
                                      </p:tavLst>
                                    </p:anim>
                                    <p:anim calcmode="lin" valueType="num">
                                      <p:cBhvr>
                                        <p:cTn id="122" dur="1500"/>
                                        <p:tgtEl>
                                          <p:spTgt spid="12"/>
                                        </p:tgtEl>
                                        <p:attrNameLst>
                                          <p:attrName>ppt_y</p:attrName>
                                        </p:attrNameLst>
                                      </p:cBhvr>
                                      <p:tavLst>
                                        <p:tav tm="0">
                                          <p:val>
                                            <p:strVal val="ppt_y"/>
                                          </p:val>
                                        </p:tav>
                                        <p:tav tm="100000">
                                          <p:val>
                                            <p:strVal val="ppt_y+ppt_h/2"/>
                                          </p:val>
                                        </p:tav>
                                      </p:tavLst>
                                    </p:anim>
                                    <p:anim calcmode="lin" valueType="num">
                                      <p:cBhvr>
                                        <p:cTn id="123" dur="1500"/>
                                        <p:tgtEl>
                                          <p:spTgt spid="12"/>
                                        </p:tgtEl>
                                        <p:attrNameLst>
                                          <p:attrName>ppt_w</p:attrName>
                                        </p:attrNameLst>
                                      </p:cBhvr>
                                      <p:tavLst>
                                        <p:tav tm="0">
                                          <p:val>
                                            <p:strVal val="ppt_w"/>
                                          </p:val>
                                        </p:tav>
                                        <p:tav tm="100000">
                                          <p:val>
                                            <p:strVal val="ppt_w"/>
                                          </p:val>
                                        </p:tav>
                                      </p:tavLst>
                                    </p:anim>
                                    <p:anim calcmode="lin" valueType="num">
                                      <p:cBhvr>
                                        <p:cTn id="124" dur="1500"/>
                                        <p:tgtEl>
                                          <p:spTgt spid="12"/>
                                        </p:tgtEl>
                                        <p:attrNameLst>
                                          <p:attrName>ppt_h</p:attrName>
                                        </p:attrNameLst>
                                      </p:cBhvr>
                                      <p:tavLst>
                                        <p:tav tm="0">
                                          <p:val>
                                            <p:strVal val="ppt_h"/>
                                          </p:val>
                                        </p:tav>
                                        <p:tav tm="100000">
                                          <p:val>
                                            <p:fltVal val="0"/>
                                          </p:val>
                                        </p:tav>
                                      </p:tavLst>
                                    </p:anim>
                                    <p:set>
                                      <p:cBhvr>
                                        <p:cTn id="125" dur="1" fill="hold">
                                          <p:stCondLst>
                                            <p:cond delay="1499"/>
                                          </p:stCondLst>
                                        </p:cTn>
                                        <p:tgtEl>
                                          <p:spTgt spid="12"/>
                                        </p:tgtEl>
                                        <p:attrNameLst>
                                          <p:attrName>style.visibility</p:attrName>
                                        </p:attrNameLst>
                                      </p:cBhvr>
                                      <p:to>
                                        <p:strVal val="hidden"/>
                                      </p:to>
                                    </p:set>
                                  </p:childTnLst>
                                </p:cTn>
                              </p:par>
                              <p:par>
                                <p:cTn id="126" presetID="20" presetClass="exit" presetSubtype="0" fill="hold" nodeType="withEffect">
                                  <p:stCondLst>
                                    <p:cond delay="0"/>
                                  </p:stCondLst>
                                  <p:childTnLst>
                                    <p:animEffect transition="out" filter="wedge">
                                      <p:cBhvr>
                                        <p:cTn id="127" dur="5000"/>
                                        <p:tgtEl>
                                          <p:spTgt spid="5"/>
                                        </p:tgtEl>
                                      </p:cBhvr>
                                    </p:animEffect>
                                    <p:set>
                                      <p:cBhvr>
                                        <p:cTn id="128" dur="1" fill="hold">
                                          <p:stCondLst>
                                            <p:cond delay="4999"/>
                                          </p:stCondLst>
                                        </p:cTn>
                                        <p:tgtEl>
                                          <p:spTgt spid="5"/>
                                        </p:tgtEl>
                                        <p:attrNameLst>
                                          <p:attrName>style.visibility</p:attrName>
                                        </p:attrNameLst>
                                      </p:cBhvr>
                                      <p:to>
                                        <p:strVal val="hidden"/>
                                      </p:to>
                                    </p:set>
                                  </p:childTnLst>
                                </p:cTn>
                              </p:par>
                              <p:par>
                                <p:cTn id="129" presetID="20" presetClass="exit" presetSubtype="0" fill="hold" nodeType="withEffect">
                                  <p:stCondLst>
                                    <p:cond delay="0"/>
                                  </p:stCondLst>
                                  <p:childTnLst>
                                    <p:animEffect transition="out" filter="wedge">
                                      <p:cBhvr>
                                        <p:cTn id="130" dur="4500"/>
                                        <p:tgtEl>
                                          <p:spTgt spid="6"/>
                                        </p:tgtEl>
                                      </p:cBhvr>
                                    </p:animEffect>
                                    <p:set>
                                      <p:cBhvr>
                                        <p:cTn id="131" dur="1" fill="hold">
                                          <p:stCondLst>
                                            <p:cond delay="4499"/>
                                          </p:stCondLst>
                                        </p:cTn>
                                        <p:tgtEl>
                                          <p:spTgt spid="6"/>
                                        </p:tgtEl>
                                        <p:attrNameLst>
                                          <p:attrName>style.visibility</p:attrName>
                                        </p:attrNameLst>
                                      </p:cBhvr>
                                      <p:to>
                                        <p:strVal val="hidden"/>
                                      </p:to>
                                    </p:set>
                                  </p:childTnLst>
                                </p:cTn>
                              </p:par>
                              <p:par>
                                <p:cTn id="132" presetID="20" presetClass="exit" presetSubtype="0" fill="hold" nodeType="withEffect">
                                  <p:stCondLst>
                                    <p:cond delay="0"/>
                                  </p:stCondLst>
                                  <p:childTnLst>
                                    <p:animEffect transition="out" filter="wedge">
                                      <p:cBhvr>
                                        <p:cTn id="133" dur="4000"/>
                                        <p:tgtEl>
                                          <p:spTgt spid="7"/>
                                        </p:tgtEl>
                                      </p:cBhvr>
                                    </p:animEffect>
                                    <p:set>
                                      <p:cBhvr>
                                        <p:cTn id="134" dur="1" fill="hold">
                                          <p:stCondLst>
                                            <p:cond delay="3999"/>
                                          </p:stCondLst>
                                        </p:cTn>
                                        <p:tgtEl>
                                          <p:spTgt spid="7"/>
                                        </p:tgtEl>
                                        <p:attrNameLst>
                                          <p:attrName>style.visibility</p:attrName>
                                        </p:attrNameLst>
                                      </p:cBhvr>
                                      <p:to>
                                        <p:strVal val="hidden"/>
                                      </p:to>
                                    </p:set>
                                  </p:childTnLst>
                                </p:cTn>
                              </p:par>
                              <p:par>
                                <p:cTn id="135" presetID="20" presetClass="exit" presetSubtype="0" fill="hold" nodeType="withEffect">
                                  <p:stCondLst>
                                    <p:cond delay="0"/>
                                  </p:stCondLst>
                                  <p:childTnLst>
                                    <p:animEffect transition="out" filter="wedge">
                                      <p:cBhvr>
                                        <p:cTn id="136" dur="3500"/>
                                        <p:tgtEl>
                                          <p:spTgt spid="8"/>
                                        </p:tgtEl>
                                      </p:cBhvr>
                                    </p:animEffect>
                                    <p:set>
                                      <p:cBhvr>
                                        <p:cTn id="137" dur="1" fill="hold">
                                          <p:stCondLst>
                                            <p:cond delay="3499"/>
                                          </p:stCondLst>
                                        </p:cTn>
                                        <p:tgtEl>
                                          <p:spTgt spid="8"/>
                                        </p:tgtEl>
                                        <p:attrNameLst>
                                          <p:attrName>style.visibility</p:attrName>
                                        </p:attrNameLst>
                                      </p:cBhvr>
                                      <p:to>
                                        <p:strVal val="hidden"/>
                                      </p:to>
                                    </p:set>
                                  </p:childTnLst>
                                </p:cTn>
                              </p:par>
                              <p:par>
                                <p:cTn id="138" presetID="20" presetClass="exit" presetSubtype="0" fill="hold" nodeType="withEffect">
                                  <p:stCondLst>
                                    <p:cond delay="0"/>
                                  </p:stCondLst>
                                  <p:childTnLst>
                                    <p:animEffect transition="out" filter="wedge">
                                      <p:cBhvr>
                                        <p:cTn id="139" dur="3000"/>
                                        <p:tgtEl>
                                          <p:spTgt spid="9"/>
                                        </p:tgtEl>
                                      </p:cBhvr>
                                    </p:animEffect>
                                    <p:set>
                                      <p:cBhvr>
                                        <p:cTn id="140" dur="1" fill="hold">
                                          <p:stCondLst>
                                            <p:cond delay="2999"/>
                                          </p:stCondLst>
                                        </p:cTn>
                                        <p:tgtEl>
                                          <p:spTgt spid="9"/>
                                        </p:tgtEl>
                                        <p:attrNameLst>
                                          <p:attrName>style.visibility</p:attrName>
                                        </p:attrNameLst>
                                      </p:cBhvr>
                                      <p:to>
                                        <p:strVal val="hidden"/>
                                      </p:to>
                                    </p:set>
                                  </p:childTnLst>
                                </p:cTn>
                              </p:par>
                              <p:par>
                                <p:cTn id="141" presetID="20" presetClass="exit" presetSubtype="0" fill="hold" nodeType="withEffect">
                                  <p:stCondLst>
                                    <p:cond delay="0"/>
                                  </p:stCondLst>
                                  <p:childTnLst>
                                    <p:animEffect transition="out" filter="wedge">
                                      <p:cBhvr>
                                        <p:cTn id="142" dur="2500"/>
                                        <p:tgtEl>
                                          <p:spTgt spid="10"/>
                                        </p:tgtEl>
                                      </p:cBhvr>
                                    </p:animEffect>
                                    <p:set>
                                      <p:cBhvr>
                                        <p:cTn id="143" dur="1" fill="hold">
                                          <p:stCondLst>
                                            <p:cond delay="2499"/>
                                          </p:stCondLst>
                                        </p:cTn>
                                        <p:tgtEl>
                                          <p:spTgt spid="10"/>
                                        </p:tgtEl>
                                        <p:attrNameLst>
                                          <p:attrName>style.visibility</p:attrName>
                                        </p:attrNameLst>
                                      </p:cBhvr>
                                      <p:to>
                                        <p:strVal val="hidden"/>
                                      </p:to>
                                    </p:set>
                                  </p:childTnLst>
                                </p:cTn>
                              </p:par>
                              <p:par>
                                <p:cTn id="144" presetID="20" presetClass="exit" presetSubtype="0" fill="hold" nodeType="withEffect">
                                  <p:stCondLst>
                                    <p:cond delay="0"/>
                                  </p:stCondLst>
                                  <p:childTnLst>
                                    <p:animEffect transition="out" filter="wedge">
                                      <p:cBhvr>
                                        <p:cTn id="145" dur="2000"/>
                                        <p:tgtEl>
                                          <p:spTgt spid="11"/>
                                        </p:tgtEl>
                                      </p:cBhvr>
                                    </p:animEffect>
                                    <p:set>
                                      <p:cBhvr>
                                        <p:cTn id="146" dur="1" fill="hold">
                                          <p:stCondLst>
                                            <p:cond delay="1999"/>
                                          </p:stCondLst>
                                        </p:cTn>
                                        <p:tgtEl>
                                          <p:spTgt spid="11"/>
                                        </p:tgtEl>
                                        <p:attrNameLst>
                                          <p:attrName>style.visibility</p:attrName>
                                        </p:attrNameLst>
                                      </p:cBhvr>
                                      <p:to>
                                        <p:strVal val="hidden"/>
                                      </p:to>
                                    </p:set>
                                  </p:childTnLst>
                                </p:cTn>
                              </p:par>
                              <p:par>
                                <p:cTn id="147" presetID="20" presetClass="exit" presetSubtype="0" fill="hold" nodeType="withEffect">
                                  <p:stCondLst>
                                    <p:cond delay="0"/>
                                  </p:stCondLst>
                                  <p:childTnLst>
                                    <p:animEffect transition="out" filter="wedge">
                                      <p:cBhvr>
                                        <p:cTn id="148" dur="1500"/>
                                        <p:tgtEl>
                                          <p:spTgt spid="12"/>
                                        </p:tgtEl>
                                      </p:cBhvr>
                                    </p:animEffect>
                                    <p:set>
                                      <p:cBhvr>
                                        <p:cTn id="149" dur="1" fill="hold">
                                          <p:stCondLst>
                                            <p:cond delay="1499"/>
                                          </p:stCondLst>
                                        </p:cTn>
                                        <p:tgtEl>
                                          <p:spTgt spid="12"/>
                                        </p:tgtEl>
                                        <p:attrNameLst>
                                          <p:attrName>style.visibility</p:attrName>
                                        </p:attrNameLst>
                                      </p:cBhvr>
                                      <p:to>
                                        <p:strVal val="hidden"/>
                                      </p:to>
                                    </p:set>
                                  </p:childTnLst>
                                </p:cTn>
                              </p:par>
                              <p:par>
                                <p:cTn id="150" presetID="23" presetClass="entr" presetSubtype="272"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 calcmode="lin" valueType="num">
                                      <p:cBhvr>
                                        <p:cTn id="152" dur="5000" fill="hold"/>
                                        <p:tgtEl>
                                          <p:spTgt spid="4"/>
                                        </p:tgtEl>
                                        <p:attrNameLst>
                                          <p:attrName>ppt_w</p:attrName>
                                        </p:attrNameLst>
                                      </p:cBhvr>
                                      <p:tavLst>
                                        <p:tav tm="0">
                                          <p:val>
                                            <p:strVal val="2/3*#ppt_w"/>
                                          </p:val>
                                        </p:tav>
                                        <p:tav tm="100000">
                                          <p:val>
                                            <p:strVal val="#ppt_w"/>
                                          </p:val>
                                        </p:tav>
                                      </p:tavLst>
                                    </p:anim>
                                    <p:anim calcmode="lin" valueType="num">
                                      <p:cBhvr>
                                        <p:cTn id="153" dur="5000" fill="hold"/>
                                        <p:tgtEl>
                                          <p:spTgt spid="4"/>
                                        </p:tgtEl>
                                        <p:attrNameLst>
                                          <p:attrName>ppt_h</p:attrName>
                                        </p:attrNameLst>
                                      </p:cBhvr>
                                      <p:tavLst>
                                        <p:tav tm="0">
                                          <p:val>
                                            <p:strVal val="2/3*#ppt_h"/>
                                          </p:val>
                                        </p:tav>
                                        <p:tav tm="100000">
                                          <p:val>
                                            <p:strVal val="#ppt_h"/>
                                          </p:val>
                                        </p:tav>
                                      </p:tavLst>
                                    </p:anim>
                                  </p:childTnLst>
                                </p:cTn>
                              </p:par>
                              <p:par>
                                <p:cTn id="154" presetID="16" presetClass="entr" presetSubtype="37" fill="hold"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arn(outVertical)">
                                      <p:cBhvr>
                                        <p:cTn id="156" dur="5000"/>
                                        <p:tgtEl>
                                          <p:spTgt spid="4"/>
                                        </p:tgtEl>
                                      </p:cBhvr>
                                    </p:animEffect>
                                  </p:childTnLst>
                                </p:cTn>
                              </p:par>
                            </p:childTnLst>
                          </p:cTn>
                        </p:par>
                        <p:par>
                          <p:cTn id="157" fill="hold">
                            <p:stCondLst>
                              <p:cond delay="10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13"/>
                                        </p:tgtEl>
                                        <p:attrNameLst>
                                          <p:attrName>style.visibility</p:attrName>
                                        </p:attrNameLst>
                                      </p:cBhvr>
                                      <p:to>
                                        <p:strVal val="visible"/>
                                      </p:to>
                                    </p:set>
                                    <p:animEffect transition="in" filter="fade">
                                      <p:cBhvr>
                                        <p:cTn id="160" dur="1000"/>
                                        <p:tgtEl>
                                          <p:spTgt spid="13"/>
                                        </p:tgtEl>
                                      </p:cBhvr>
                                    </p:animEffect>
                                    <p:anim calcmode="lin" valueType="num">
                                      <p:cBhvr>
                                        <p:cTn id="161" dur="1000" fill="hold"/>
                                        <p:tgtEl>
                                          <p:spTgt spid="13"/>
                                        </p:tgtEl>
                                        <p:attrNameLst>
                                          <p:attrName>ppt_x</p:attrName>
                                        </p:attrNameLst>
                                      </p:cBhvr>
                                      <p:tavLst>
                                        <p:tav tm="0">
                                          <p:val>
                                            <p:strVal val="#ppt_x-.1"/>
                                          </p:val>
                                        </p:tav>
                                        <p:tav tm="100000">
                                          <p:val>
                                            <p:strVal val="#ppt_x"/>
                                          </p:val>
                                        </p:tav>
                                      </p:tavLst>
                                    </p:anim>
                                    <p:anim calcmode="lin" valueType="num">
                                      <p:cBhvr>
                                        <p:cTn id="16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2" y="-357210"/>
            <a:ext cx="9144002" cy="607221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357210"/>
            <a:ext cx="9144000" cy="6072209"/>
          </a:xfrm>
          <a:prstGeom prst="rect">
            <a:avLst/>
          </a:prstGeom>
          <a:noFill/>
          <a:ln w="9525">
            <a:noFill/>
            <a:miter lim="800000"/>
            <a:headEnd/>
            <a:tailEnd/>
          </a:ln>
        </p:spPr>
      </p:pic>
      <p:sp>
        <p:nvSpPr>
          <p:cNvPr id="4" name="3 CuadroTexto"/>
          <p:cNvSpPr txBox="1"/>
          <p:nvPr/>
        </p:nvSpPr>
        <p:spPr>
          <a:xfrm>
            <a:off x="428596" y="4357698"/>
            <a:ext cx="8358246"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a:t>
            </a:r>
            <a:r>
              <a:rPr lang="es-ES" i="1" dirty="0" err="1" smtClean="0">
                <a:effectLst>
                  <a:glow rad="101600">
                    <a:srgbClr val="C00000">
                      <a:alpha val="60000"/>
                    </a:srgbClr>
                  </a:glow>
                  <a:outerShdw blurRad="38100" dist="38100" dir="2700000" algn="tl">
                    <a:srgbClr val="000000">
                      <a:alpha val="43137"/>
                    </a:srgbClr>
                  </a:outerShdw>
                </a:effectLst>
              </a:rPr>
              <a:t>Lumo</a:t>
            </a:r>
            <a:r>
              <a:rPr lang="es-ES" i="1" dirty="0" smtClean="0">
                <a:effectLst>
                  <a:glow rad="101600">
                    <a:srgbClr val="C00000">
                      <a:alpha val="60000"/>
                    </a:srgbClr>
                  </a:glow>
                  <a:outerShdw blurRad="38100" dist="38100" dir="2700000" algn="tl">
                    <a:srgbClr val="000000">
                      <a:alpha val="43137"/>
                    </a:srgbClr>
                  </a:outerShdw>
                </a:effectLst>
              </a:rPr>
              <a:t> es una villa con encanto propio, con una historia única, con un patrimonio digno de destacar, con una sabrosa gastronomía  y con un entorno natural que la convierten en uno de los municipios con más encanto de </a:t>
            </a:r>
            <a:r>
              <a:rPr lang="es-ES" i="1" dirty="0" err="1" smtClean="0">
                <a:effectLst>
                  <a:glow rad="101600">
                    <a:srgbClr val="C00000">
                      <a:alpha val="60000"/>
                    </a:srgbClr>
                  </a:glow>
                  <a:outerShdw blurRad="38100" dist="38100" dir="2700000" algn="tl">
                    <a:srgbClr val="000000">
                      <a:alpha val="43137"/>
                    </a:srgbClr>
                  </a:outerShdw>
                </a:effectLst>
              </a:rPr>
              <a:t>Urdaibai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Bizkaia</a:t>
            </a:r>
            <a:r>
              <a:rPr lang="es-ES" i="1" dirty="0" smtClean="0">
                <a:effectLst>
                  <a:glow rad="101600">
                    <a:srgbClr val="C00000">
                      <a:alpha val="60000"/>
                    </a:srgbClr>
                  </a:glow>
                  <a:outerShdw blurRad="38100" dist="38100" dir="2700000" algn="tl">
                    <a:srgbClr val="000000">
                      <a:alpha val="43137"/>
                    </a:srgbClr>
                  </a:outerShdw>
                </a:effectLst>
              </a:rPr>
              <a:t> y Euskadi.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2000">
        <p14:shred pattern="rectangl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5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5000" fill="hold"/>
                                        <p:tgtEl>
                                          <p:spTgt spid="17"/>
                                        </p:tgtEl>
                                        <p:attrNameLst>
                                          <p:attrName>ppt_w</p:attrName>
                                        </p:attrNameLst>
                                      </p:cBhvr>
                                      <p:tavLst>
                                        <p:tav tm="0">
                                          <p:val>
                                            <p:strVal val="4/3*#ppt_w"/>
                                          </p:val>
                                        </p:tav>
                                        <p:tav tm="100000">
                                          <p:val>
                                            <p:strVal val="#ppt_w"/>
                                          </p:val>
                                        </p:tav>
                                      </p:tavLst>
                                    </p:anim>
                                    <p:anim calcmode="lin" valueType="num">
                                      <p:cBhvr>
                                        <p:cTn id="11" dur="5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2000"/>
                                  </p:stCondLst>
                                  <p:childTnLst>
                                    <p:anim calcmode="lin" valueType="num">
                                      <p:cBhvr>
                                        <p:cTn id="13" dur="5000"/>
                                        <p:tgtEl>
                                          <p:spTgt spid="17"/>
                                        </p:tgtEl>
                                        <p:attrNameLst>
                                          <p:attrName>ppt_w</p:attrName>
                                        </p:attrNameLst>
                                      </p:cBhvr>
                                      <p:tavLst>
                                        <p:tav tm="0">
                                          <p:val>
                                            <p:strVal val="ppt_w"/>
                                          </p:val>
                                        </p:tav>
                                        <p:tav tm="100000">
                                          <p:val>
                                            <p:strVal val="4/3*ppt_w"/>
                                          </p:val>
                                        </p:tav>
                                      </p:tavLst>
                                    </p:anim>
                                    <p:anim calcmode="lin" valueType="num">
                                      <p:cBhvr>
                                        <p:cTn id="14" dur="5000"/>
                                        <p:tgtEl>
                                          <p:spTgt spid="17"/>
                                        </p:tgtEl>
                                        <p:attrNameLst>
                                          <p:attrName>ppt_h</p:attrName>
                                        </p:attrNameLst>
                                      </p:cBhvr>
                                      <p:tavLst>
                                        <p:tav tm="0">
                                          <p:val>
                                            <p:strVal val="ppt_h"/>
                                          </p:val>
                                        </p:tav>
                                        <p:tav tm="100000">
                                          <p:val>
                                            <p:strVal val="4/3*ppt_h"/>
                                          </p:val>
                                        </p:tav>
                                      </p:tavLst>
                                    </p:anim>
                                    <p:set>
                                      <p:cBhvr>
                                        <p:cTn id="15" dur="1" fill="hold">
                                          <p:stCondLst>
                                            <p:cond delay="4999"/>
                                          </p:stCondLst>
                                        </p:cTn>
                                        <p:tgtEl>
                                          <p:spTgt spid="17"/>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5000" fill="hold"/>
                                        <p:tgtEl>
                                          <p:spTgt spid="18"/>
                                        </p:tgtEl>
                                        <p:attrNameLst>
                                          <p:attrName>ppt_w</p:attrName>
                                        </p:attrNameLst>
                                      </p:cBhvr>
                                      <p:tavLst>
                                        <p:tav tm="0">
                                          <p:val>
                                            <p:strVal val="4/3*#ppt_w"/>
                                          </p:val>
                                        </p:tav>
                                        <p:tav tm="100000">
                                          <p:val>
                                            <p:strVal val="#ppt_w"/>
                                          </p:val>
                                        </p:tav>
                                      </p:tavLst>
                                    </p:anim>
                                    <p:anim calcmode="lin" valueType="num">
                                      <p:cBhvr>
                                        <p:cTn id="19" dur="5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2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0"/>
                                        <p:tgtEl>
                                          <p:spTgt spid="18"/>
                                        </p:tgtEl>
                                      </p:cBhvr>
                                    </p:animEffect>
                                    <p:anim calcmode="lin" valueType="num">
                                      <p:cBhvr>
                                        <p:cTn id="23" dur="5000" fill="hold"/>
                                        <p:tgtEl>
                                          <p:spTgt spid="18"/>
                                        </p:tgtEl>
                                        <p:attrNameLst>
                                          <p:attrName>ppt_x</p:attrName>
                                        </p:attrNameLst>
                                      </p:cBhvr>
                                      <p:tavLst>
                                        <p:tav tm="0">
                                          <p:val>
                                            <p:strVal val="#ppt_x"/>
                                          </p:val>
                                        </p:tav>
                                        <p:tav tm="100000">
                                          <p:val>
                                            <p:strVal val="#ppt_x"/>
                                          </p:val>
                                        </p:tav>
                                      </p:tavLst>
                                    </p:anim>
                                    <p:anim calcmode="lin" valueType="num">
                                      <p:cBhvr>
                                        <p:cTn id="24" dur="5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42910" y="4643450"/>
            <a:ext cx="807249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la ciudad de Guernica también pasa el famoso Camino de Santiago, concretamente la ruta del norte. Por lo tanto, los peregrinos no se van a perder ninguno de los principales monumentos y bonitas vistas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0000">
        <p14:shred pattern="rectangle"/>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0" fill="hold"/>
                                        <p:tgtEl>
                                          <p:spTgt spid="16"/>
                                        </p:tgtEl>
                                        <p:attrNameLst>
                                          <p:attrName>ppt_w</p:attrName>
                                        </p:attrNameLst>
                                      </p:cBhvr>
                                      <p:tavLst>
                                        <p:tav tm="0">
                                          <p:val>
                                            <p:strVal val="4/3*#ppt_w"/>
                                          </p:val>
                                        </p:tav>
                                        <p:tav tm="100000">
                                          <p:val>
                                            <p:strVal val="#ppt_w"/>
                                          </p:val>
                                        </p:tav>
                                      </p:tavLst>
                                    </p:anim>
                                    <p:anim calcmode="lin" valueType="num">
                                      <p:cBhvr>
                                        <p:cTn id="21" dur="5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sp>
        <p:nvSpPr>
          <p:cNvPr id="5" name="4 Luna"/>
          <p:cNvSpPr/>
          <p:nvPr/>
        </p:nvSpPr>
        <p:spPr>
          <a:xfrm>
            <a:off x="857250" y="0"/>
            <a:ext cx="3786188" cy="5715000"/>
          </a:xfrm>
          <a:prstGeom prst="moon">
            <a:avLst>
              <a:gd name="adj" fmla="val 16316"/>
            </a:avLst>
          </a:prstGeom>
          <a:solidFill>
            <a:srgbClr val="009900">
              <a:alpha val="60000"/>
            </a:srgbClr>
          </a:solidFill>
          <a:ln w="28575">
            <a:solidFill>
              <a:srgbClr val="00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Luna"/>
          <p:cNvSpPr/>
          <p:nvPr/>
        </p:nvSpPr>
        <p:spPr>
          <a:xfrm flipH="1">
            <a:off x="4572001" y="0"/>
            <a:ext cx="3571875" cy="5715000"/>
          </a:xfrm>
          <a:prstGeom prst="moon">
            <a:avLst>
              <a:gd name="adj" fmla="val 16468"/>
            </a:avLst>
          </a:prstGeom>
          <a:solidFill>
            <a:srgbClr val="009900">
              <a:alpha val="60000"/>
            </a:srgbClr>
          </a:solidFill>
          <a:ln w="28575">
            <a:solidFill>
              <a:srgbClr val="00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Luna"/>
          <p:cNvSpPr/>
          <p:nvPr/>
        </p:nvSpPr>
        <p:spPr>
          <a:xfrm>
            <a:off x="1643063" y="774348"/>
            <a:ext cx="2786062" cy="4346222"/>
          </a:xfrm>
          <a:prstGeom prst="moon">
            <a:avLst>
              <a:gd name="adj" fmla="val 16316"/>
            </a:avLst>
          </a:prstGeom>
          <a:solidFill>
            <a:srgbClr val="009900">
              <a:alpha val="60000"/>
            </a:srgbClr>
          </a:solidFill>
          <a:ln w="28575">
            <a:solidFill>
              <a:srgbClr val="00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Luna"/>
          <p:cNvSpPr/>
          <p:nvPr/>
        </p:nvSpPr>
        <p:spPr>
          <a:xfrm flipH="1">
            <a:off x="4572000" y="714376"/>
            <a:ext cx="2776538" cy="4406194"/>
          </a:xfrm>
          <a:prstGeom prst="moon">
            <a:avLst>
              <a:gd name="adj" fmla="val 16316"/>
            </a:avLst>
          </a:prstGeom>
          <a:solidFill>
            <a:srgbClr val="009900">
              <a:alpha val="60000"/>
            </a:srgbClr>
          </a:solidFill>
          <a:ln w="28575">
            <a:solidFill>
              <a:srgbClr val="00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Luna"/>
          <p:cNvSpPr/>
          <p:nvPr/>
        </p:nvSpPr>
        <p:spPr>
          <a:xfrm>
            <a:off x="2286000" y="1310571"/>
            <a:ext cx="2286000" cy="3333750"/>
          </a:xfrm>
          <a:prstGeom prst="moon">
            <a:avLst>
              <a:gd name="adj" fmla="val 16316"/>
            </a:avLst>
          </a:prstGeom>
          <a:solidFill>
            <a:srgbClr val="009900">
              <a:alpha val="60000"/>
            </a:srgbClr>
          </a:solidFill>
          <a:ln w="28575">
            <a:solidFill>
              <a:srgbClr val="00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Luna"/>
          <p:cNvSpPr/>
          <p:nvPr/>
        </p:nvSpPr>
        <p:spPr>
          <a:xfrm flipH="1">
            <a:off x="4500564" y="1310571"/>
            <a:ext cx="2143125" cy="3333750"/>
          </a:xfrm>
          <a:prstGeom prst="moon">
            <a:avLst>
              <a:gd name="adj" fmla="val 16316"/>
            </a:avLst>
          </a:prstGeom>
          <a:solidFill>
            <a:srgbClr val="009900">
              <a:alpha val="60000"/>
            </a:srgbClr>
          </a:solidFill>
          <a:ln w="28575">
            <a:solidFill>
              <a:srgbClr val="00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Luna"/>
          <p:cNvSpPr/>
          <p:nvPr/>
        </p:nvSpPr>
        <p:spPr>
          <a:xfrm>
            <a:off x="2857501" y="1786821"/>
            <a:ext cx="1857375" cy="2499430"/>
          </a:xfrm>
          <a:prstGeom prst="moon">
            <a:avLst>
              <a:gd name="adj" fmla="val 21499"/>
            </a:avLst>
          </a:prstGeom>
          <a:solidFill>
            <a:srgbClr val="009900">
              <a:alpha val="60000"/>
            </a:srgbClr>
          </a:solidFill>
          <a:ln w="28575">
            <a:solidFill>
              <a:srgbClr val="00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Luna"/>
          <p:cNvSpPr/>
          <p:nvPr/>
        </p:nvSpPr>
        <p:spPr>
          <a:xfrm flipH="1">
            <a:off x="4429125" y="1786821"/>
            <a:ext cx="1714500" cy="2499430"/>
          </a:xfrm>
          <a:prstGeom prst="moon">
            <a:avLst>
              <a:gd name="adj" fmla="val 22378"/>
            </a:avLst>
          </a:prstGeom>
          <a:solidFill>
            <a:srgbClr val="009900">
              <a:alpha val="60000"/>
            </a:srgbClr>
          </a:solidFill>
          <a:ln w="28575">
            <a:solidFill>
              <a:srgbClr val="00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Luna"/>
          <p:cNvSpPr/>
          <p:nvPr/>
        </p:nvSpPr>
        <p:spPr>
          <a:xfrm>
            <a:off x="3500438" y="2203098"/>
            <a:ext cx="1143000" cy="1606902"/>
          </a:xfrm>
          <a:prstGeom prst="moon">
            <a:avLst>
              <a:gd name="adj" fmla="val 25709"/>
            </a:avLst>
          </a:prstGeom>
          <a:solidFill>
            <a:srgbClr val="009900">
              <a:alpha val="60000"/>
            </a:srgbClr>
          </a:solidFill>
          <a:ln w="28575">
            <a:solidFill>
              <a:srgbClr val="00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Luna"/>
          <p:cNvSpPr/>
          <p:nvPr/>
        </p:nvSpPr>
        <p:spPr>
          <a:xfrm flipH="1">
            <a:off x="4500563" y="2203098"/>
            <a:ext cx="1071562" cy="1606902"/>
          </a:xfrm>
          <a:prstGeom prst="moon">
            <a:avLst>
              <a:gd name="adj" fmla="val 25709"/>
            </a:avLst>
          </a:prstGeom>
          <a:solidFill>
            <a:srgbClr val="009900">
              <a:alpha val="60000"/>
            </a:srgbClr>
          </a:solidFill>
          <a:ln w="28575">
            <a:solidFill>
              <a:srgbClr val="00FF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CuadroTexto"/>
          <p:cNvSpPr txBox="1"/>
          <p:nvPr/>
        </p:nvSpPr>
        <p:spPr>
          <a:xfrm>
            <a:off x="642910" y="4857764"/>
            <a:ext cx="828680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Guernica es un municipio que ha sabido renacer de sus cenizas para convertirse en una parada imprescindible en un viaje por el norte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warp dir="in"/>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10800000">
                                      <p:cBhvr>
                                        <p:cTn id="6" dur="3000" fill="hold"/>
                                        <p:tgtEl>
                                          <p:spTgt spid="5"/>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7"/>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9"/>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11"/>
                                        </p:tgtEl>
                                        <p:attrNameLst>
                                          <p:attrName>r</p:attrName>
                                        </p:attrNameLst>
                                      </p:cBhvr>
                                    </p:animRot>
                                  </p:childTnLst>
                                </p:cTn>
                              </p:par>
                              <p:par>
                                <p:cTn id="13" presetID="8" presetClass="emph" presetSubtype="0" fill="hold" nodeType="withEffect">
                                  <p:stCondLst>
                                    <p:cond delay="0"/>
                                  </p:stCondLst>
                                  <p:childTnLst>
                                    <p:animRot by="-10800000">
                                      <p:cBhvr>
                                        <p:cTn id="14" dur="3000" fill="hold"/>
                                        <p:tgtEl>
                                          <p:spTgt spid="13"/>
                                        </p:tgtEl>
                                        <p:attrNameLst>
                                          <p:attrName>r</p:attrName>
                                        </p:attrNameLst>
                                      </p:cBhvr>
                                    </p:animRot>
                                  </p:childTnLst>
                                </p:cTn>
                              </p:par>
                              <p:par>
                                <p:cTn id="15" presetID="8" presetClass="emph" presetSubtype="0" fill="hold" nodeType="withEffect">
                                  <p:stCondLst>
                                    <p:cond delay="0"/>
                                  </p:stCondLst>
                                  <p:childTnLst>
                                    <p:animRot by="-10800000">
                                      <p:cBhvr>
                                        <p:cTn id="16" dur="3000" fill="hold"/>
                                        <p:tgtEl>
                                          <p:spTgt spid="6"/>
                                        </p:tgtEl>
                                        <p:attrNameLst>
                                          <p:attrName>r</p:attrName>
                                        </p:attrNameLst>
                                      </p:cBhvr>
                                    </p:animRot>
                                  </p:childTnLst>
                                </p:cTn>
                              </p:par>
                              <p:par>
                                <p:cTn id="17" presetID="8" presetClass="emph" presetSubtype="0" fill="hold" nodeType="withEffect">
                                  <p:stCondLst>
                                    <p:cond delay="0"/>
                                  </p:stCondLst>
                                  <p:childTnLst>
                                    <p:animRot by="-10800000">
                                      <p:cBhvr>
                                        <p:cTn id="18" dur="3000" fill="hold"/>
                                        <p:tgtEl>
                                          <p:spTgt spid="8"/>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10"/>
                                        </p:tgtEl>
                                        <p:attrNameLst>
                                          <p:attrName>r</p:attrName>
                                        </p:attrNameLst>
                                      </p:cBhvr>
                                    </p:animRot>
                                  </p:childTnLst>
                                </p:cTn>
                              </p:par>
                              <p:par>
                                <p:cTn id="21" presetID="8" presetClass="emph" presetSubtype="0" fill="hold" nodeType="withEffect">
                                  <p:stCondLst>
                                    <p:cond delay="0"/>
                                  </p:stCondLst>
                                  <p:childTnLst>
                                    <p:animRot by="-10800000">
                                      <p:cBhvr>
                                        <p:cTn id="22" dur="3000" fill="hold"/>
                                        <p:tgtEl>
                                          <p:spTgt spid="12"/>
                                        </p:tgtEl>
                                        <p:attrNameLst>
                                          <p:attrName>r</p:attrName>
                                        </p:attrNameLst>
                                      </p:cBhvr>
                                    </p:animRot>
                                  </p:childTnLst>
                                </p:cTn>
                              </p:par>
                              <p:par>
                                <p:cTn id="23" presetID="8" presetClass="emph" presetSubtype="0" fill="hold" nodeType="withEffect">
                                  <p:stCondLst>
                                    <p:cond delay="0"/>
                                  </p:stCondLst>
                                  <p:childTnLst>
                                    <p:animRot by="-10800000">
                                      <p:cBhvr>
                                        <p:cTn id="24" dur="3000" fill="hold"/>
                                        <p:tgtEl>
                                          <p:spTgt spid="14"/>
                                        </p:tgtEl>
                                        <p:attrNameLst>
                                          <p:attrName>r</p:attrName>
                                        </p:attrNameLst>
                                      </p:cBhvr>
                                    </p:animRot>
                                  </p:childTnLst>
                                </p:cTn>
                              </p:par>
                            </p:childTnLst>
                          </p:cTn>
                        </p:par>
                        <p:par>
                          <p:cTn id="25" fill="hold">
                            <p:stCondLst>
                              <p:cond delay="3000"/>
                            </p:stCondLst>
                            <p:childTnLst>
                              <p:par>
                                <p:cTn id="26" presetID="2" presetClass="exit" presetSubtype="8" fill="hold" nodeType="afterEffect">
                                  <p:stCondLst>
                                    <p:cond delay="0"/>
                                  </p:stCondLst>
                                  <p:childTnLst>
                                    <p:anim calcmode="lin" valueType="num">
                                      <p:cBhvr additive="base">
                                        <p:cTn id="27" dur="4000"/>
                                        <p:tgtEl>
                                          <p:spTgt spid="6"/>
                                        </p:tgtEl>
                                        <p:attrNameLst>
                                          <p:attrName>ppt_x</p:attrName>
                                        </p:attrNameLst>
                                      </p:cBhvr>
                                      <p:tavLst>
                                        <p:tav tm="0">
                                          <p:val>
                                            <p:strVal val="ppt_x"/>
                                          </p:val>
                                        </p:tav>
                                        <p:tav tm="100000">
                                          <p:val>
                                            <p:strVal val="0-ppt_w/2"/>
                                          </p:val>
                                        </p:tav>
                                      </p:tavLst>
                                    </p:anim>
                                    <p:anim calcmode="lin" valueType="num">
                                      <p:cBhvr additive="base">
                                        <p:cTn id="28" dur="4000"/>
                                        <p:tgtEl>
                                          <p:spTgt spid="6"/>
                                        </p:tgtEl>
                                        <p:attrNameLst>
                                          <p:attrName>ppt_y</p:attrName>
                                        </p:attrNameLst>
                                      </p:cBhvr>
                                      <p:tavLst>
                                        <p:tav tm="0">
                                          <p:val>
                                            <p:strVal val="ppt_y"/>
                                          </p:val>
                                        </p:tav>
                                        <p:tav tm="100000">
                                          <p:val>
                                            <p:strVal val="ppt_y"/>
                                          </p:val>
                                        </p:tav>
                                      </p:tavLst>
                                    </p:anim>
                                    <p:set>
                                      <p:cBhvr>
                                        <p:cTn id="29" dur="1" fill="hold">
                                          <p:stCondLst>
                                            <p:cond delay="3999"/>
                                          </p:stCondLst>
                                        </p:cTn>
                                        <p:tgtEl>
                                          <p:spTgt spid="6"/>
                                        </p:tgtEl>
                                        <p:attrNameLst>
                                          <p:attrName>style.visibility</p:attrName>
                                        </p:attrNameLst>
                                      </p:cBhvr>
                                      <p:to>
                                        <p:strVal val="hidden"/>
                                      </p:to>
                                    </p:set>
                                  </p:childTnLst>
                                </p:cTn>
                              </p:par>
                              <p:par>
                                <p:cTn id="30" presetID="2" presetClass="exit" presetSubtype="8" fill="hold" nodeType="withEffect">
                                  <p:stCondLst>
                                    <p:cond delay="0"/>
                                  </p:stCondLst>
                                  <p:childTnLst>
                                    <p:anim calcmode="lin" valueType="num">
                                      <p:cBhvr additive="base">
                                        <p:cTn id="31" dur="4000"/>
                                        <p:tgtEl>
                                          <p:spTgt spid="8"/>
                                        </p:tgtEl>
                                        <p:attrNameLst>
                                          <p:attrName>ppt_x</p:attrName>
                                        </p:attrNameLst>
                                      </p:cBhvr>
                                      <p:tavLst>
                                        <p:tav tm="0">
                                          <p:val>
                                            <p:strVal val="ppt_x"/>
                                          </p:val>
                                        </p:tav>
                                        <p:tav tm="100000">
                                          <p:val>
                                            <p:strVal val="0-ppt_w/2"/>
                                          </p:val>
                                        </p:tav>
                                      </p:tavLst>
                                    </p:anim>
                                    <p:anim calcmode="lin" valueType="num">
                                      <p:cBhvr additive="base">
                                        <p:cTn id="32" dur="4000"/>
                                        <p:tgtEl>
                                          <p:spTgt spid="8"/>
                                        </p:tgtEl>
                                        <p:attrNameLst>
                                          <p:attrName>ppt_y</p:attrName>
                                        </p:attrNameLst>
                                      </p:cBhvr>
                                      <p:tavLst>
                                        <p:tav tm="0">
                                          <p:val>
                                            <p:strVal val="ppt_y"/>
                                          </p:val>
                                        </p:tav>
                                        <p:tav tm="100000">
                                          <p:val>
                                            <p:strVal val="ppt_y"/>
                                          </p:val>
                                        </p:tav>
                                      </p:tavLst>
                                    </p:anim>
                                    <p:set>
                                      <p:cBhvr>
                                        <p:cTn id="33" dur="1" fill="hold">
                                          <p:stCondLst>
                                            <p:cond delay="3999"/>
                                          </p:stCondLst>
                                        </p:cTn>
                                        <p:tgtEl>
                                          <p:spTgt spid="8"/>
                                        </p:tgtEl>
                                        <p:attrNameLst>
                                          <p:attrName>style.visibility</p:attrName>
                                        </p:attrNameLst>
                                      </p:cBhvr>
                                      <p:to>
                                        <p:strVal val="hidden"/>
                                      </p:to>
                                    </p:set>
                                  </p:childTnLst>
                                </p:cTn>
                              </p:par>
                              <p:par>
                                <p:cTn id="34" presetID="2" presetClass="exit" presetSubtype="8" fill="hold" nodeType="withEffect">
                                  <p:stCondLst>
                                    <p:cond delay="0"/>
                                  </p:stCondLst>
                                  <p:childTnLst>
                                    <p:anim calcmode="lin" valueType="num">
                                      <p:cBhvr additive="base">
                                        <p:cTn id="35" dur="4000"/>
                                        <p:tgtEl>
                                          <p:spTgt spid="10"/>
                                        </p:tgtEl>
                                        <p:attrNameLst>
                                          <p:attrName>ppt_x</p:attrName>
                                        </p:attrNameLst>
                                      </p:cBhvr>
                                      <p:tavLst>
                                        <p:tav tm="0">
                                          <p:val>
                                            <p:strVal val="ppt_x"/>
                                          </p:val>
                                        </p:tav>
                                        <p:tav tm="100000">
                                          <p:val>
                                            <p:strVal val="0-ppt_w/2"/>
                                          </p:val>
                                        </p:tav>
                                      </p:tavLst>
                                    </p:anim>
                                    <p:anim calcmode="lin" valueType="num">
                                      <p:cBhvr additive="base">
                                        <p:cTn id="36" dur="4000"/>
                                        <p:tgtEl>
                                          <p:spTgt spid="10"/>
                                        </p:tgtEl>
                                        <p:attrNameLst>
                                          <p:attrName>ppt_y</p:attrName>
                                        </p:attrNameLst>
                                      </p:cBhvr>
                                      <p:tavLst>
                                        <p:tav tm="0">
                                          <p:val>
                                            <p:strVal val="ppt_y"/>
                                          </p:val>
                                        </p:tav>
                                        <p:tav tm="100000">
                                          <p:val>
                                            <p:strVal val="ppt_y"/>
                                          </p:val>
                                        </p:tav>
                                      </p:tavLst>
                                    </p:anim>
                                    <p:set>
                                      <p:cBhvr>
                                        <p:cTn id="37" dur="1" fill="hold">
                                          <p:stCondLst>
                                            <p:cond delay="3999"/>
                                          </p:stCondLst>
                                        </p:cTn>
                                        <p:tgtEl>
                                          <p:spTgt spid="10"/>
                                        </p:tgtEl>
                                        <p:attrNameLst>
                                          <p:attrName>style.visibility</p:attrName>
                                        </p:attrNameLst>
                                      </p:cBhvr>
                                      <p:to>
                                        <p:strVal val="hidden"/>
                                      </p:to>
                                    </p:set>
                                  </p:childTnLst>
                                </p:cTn>
                              </p:par>
                              <p:par>
                                <p:cTn id="38" presetID="2" presetClass="exit" presetSubtype="8" fill="hold" nodeType="withEffect">
                                  <p:stCondLst>
                                    <p:cond delay="0"/>
                                  </p:stCondLst>
                                  <p:childTnLst>
                                    <p:anim calcmode="lin" valueType="num">
                                      <p:cBhvr additive="base">
                                        <p:cTn id="39" dur="4000"/>
                                        <p:tgtEl>
                                          <p:spTgt spid="12"/>
                                        </p:tgtEl>
                                        <p:attrNameLst>
                                          <p:attrName>ppt_x</p:attrName>
                                        </p:attrNameLst>
                                      </p:cBhvr>
                                      <p:tavLst>
                                        <p:tav tm="0">
                                          <p:val>
                                            <p:strVal val="ppt_x"/>
                                          </p:val>
                                        </p:tav>
                                        <p:tav tm="100000">
                                          <p:val>
                                            <p:strVal val="0-ppt_w/2"/>
                                          </p:val>
                                        </p:tav>
                                      </p:tavLst>
                                    </p:anim>
                                    <p:anim calcmode="lin" valueType="num">
                                      <p:cBhvr additive="base">
                                        <p:cTn id="40" dur="4000"/>
                                        <p:tgtEl>
                                          <p:spTgt spid="12"/>
                                        </p:tgtEl>
                                        <p:attrNameLst>
                                          <p:attrName>ppt_y</p:attrName>
                                        </p:attrNameLst>
                                      </p:cBhvr>
                                      <p:tavLst>
                                        <p:tav tm="0">
                                          <p:val>
                                            <p:strVal val="ppt_y"/>
                                          </p:val>
                                        </p:tav>
                                        <p:tav tm="100000">
                                          <p:val>
                                            <p:strVal val="ppt_y"/>
                                          </p:val>
                                        </p:tav>
                                      </p:tavLst>
                                    </p:anim>
                                    <p:set>
                                      <p:cBhvr>
                                        <p:cTn id="41" dur="1" fill="hold">
                                          <p:stCondLst>
                                            <p:cond delay="3999"/>
                                          </p:stCondLst>
                                        </p:cTn>
                                        <p:tgtEl>
                                          <p:spTgt spid="12"/>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4000"/>
                                        <p:tgtEl>
                                          <p:spTgt spid="14"/>
                                        </p:tgtEl>
                                        <p:attrNameLst>
                                          <p:attrName>ppt_x</p:attrName>
                                        </p:attrNameLst>
                                      </p:cBhvr>
                                      <p:tavLst>
                                        <p:tav tm="0">
                                          <p:val>
                                            <p:strVal val="ppt_x"/>
                                          </p:val>
                                        </p:tav>
                                        <p:tav tm="100000">
                                          <p:val>
                                            <p:strVal val="0-ppt_w/2"/>
                                          </p:val>
                                        </p:tav>
                                      </p:tavLst>
                                    </p:anim>
                                    <p:anim calcmode="lin" valueType="num">
                                      <p:cBhvr additive="base">
                                        <p:cTn id="44" dur="4000"/>
                                        <p:tgtEl>
                                          <p:spTgt spid="14"/>
                                        </p:tgtEl>
                                        <p:attrNameLst>
                                          <p:attrName>ppt_y</p:attrName>
                                        </p:attrNameLst>
                                      </p:cBhvr>
                                      <p:tavLst>
                                        <p:tav tm="0">
                                          <p:val>
                                            <p:strVal val="ppt_y"/>
                                          </p:val>
                                        </p:tav>
                                        <p:tav tm="100000">
                                          <p:val>
                                            <p:strVal val="ppt_y"/>
                                          </p:val>
                                        </p:tav>
                                      </p:tavLst>
                                    </p:anim>
                                    <p:set>
                                      <p:cBhvr>
                                        <p:cTn id="45" dur="1" fill="hold">
                                          <p:stCondLst>
                                            <p:cond delay="3999"/>
                                          </p:stCondLst>
                                        </p:cTn>
                                        <p:tgtEl>
                                          <p:spTgt spid="14"/>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4000"/>
                                        <p:tgtEl>
                                          <p:spTgt spid="5"/>
                                        </p:tgtEl>
                                        <p:attrNameLst>
                                          <p:attrName>ppt_x</p:attrName>
                                        </p:attrNameLst>
                                      </p:cBhvr>
                                      <p:tavLst>
                                        <p:tav tm="0">
                                          <p:val>
                                            <p:strVal val="ppt_x"/>
                                          </p:val>
                                        </p:tav>
                                        <p:tav tm="100000">
                                          <p:val>
                                            <p:strVal val="1+ppt_w/2"/>
                                          </p:val>
                                        </p:tav>
                                      </p:tavLst>
                                    </p:anim>
                                    <p:anim calcmode="lin" valueType="num">
                                      <p:cBhvr additive="base">
                                        <p:cTn id="48" dur="4000"/>
                                        <p:tgtEl>
                                          <p:spTgt spid="5"/>
                                        </p:tgtEl>
                                        <p:attrNameLst>
                                          <p:attrName>ppt_y</p:attrName>
                                        </p:attrNameLst>
                                      </p:cBhvr>
                                      <p:tavLst>
                                        <p:tav tm="0">
                                          <p:val>
                                            <p:strVal val="ppt_y"/>
                                          </p:val>
                                        </p:tav>
                                        <p:tav tm="100000">
                                          <p:val>
                                            <p:strVal val="ppt_y"/>
                                          </p:val>
                                        </p:tav>
                                      </p:tavLst>
                                    </p:anim>
                                    <p:set>
                                      <p:cBhvr>
                                        <p:cTn id="49" dur="1" fill="hold">
                                          <p:stCondLst>
                                            <p:cond delay="3999"/>
                                          </p:stCondLst>
                                        </p:cTn>
                                        <p:tgtEl>
                                          <p:spTgt spid="5"/>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4000"/>
                                        <p:tgtEl>
                                          <p:spTgt spid="7"/>
                                        </p:tgtEl>
                                        <p:attrNameLst>
                                          <p:attrName>ppt_x</p:attrName>
                                        </p:attrNameLst>
                                      </p:cBhvr>
                                      <p:tavLst>
                                        <p:tav tm="0">
                                          <p:val>
                                            <p:strVal val="ppt_x"/>
                                          </p:val>
                                        </p:tav>
                                        <p:tav tm="100000">
                                          <p:val>
                                            <p:strVal val="1+ppt_w/2"/>
                                          </p:val>
                                        </p:tav>
                                      </p:tavLst>
                                    </p:anim>
                                    <p:anim calcmode="lin" valueType="num">
                                      <p:cBhvr additive="base">
                                        <p:cTn id="52" dur="4000"/>
                                        <p:tgtEl>
                                          <p:spTgt spid="7"/>
                                        </p:tgtEl>
                                        <p:attrNameLst>
                                          <p:attrName>ppt_y</p:attrName>
                                        </p:attrNameLst>
                                      </p:cBhvr>
                                      <p:tavLst>
                                        <p:tav tm="0">
                                          <p:val>
                                            <p:strVal val="ppt_y"/>
                                          </p:val>
                                        </p:tav>
                                        <p:tav tm="100000">
                                          <p:val>
                                            <p:strVal val="ppt_y"/>
                                          </p:val>
                                        </p:tav>
                                      </p:tavLst>
                                    </p:anim>
                                    <p:set>
                                      <p:cBhvr>
                                        <p:cTn id="53" dur="1" fill="hold">
                                          <p:stCondLst>
                                            <p:cond delay="3999"/>
                                          </p:stCondLst>
                                        </p:cTn>
                                        <p:tgtEl>
                                          <p:spTgt spid="7"/>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4000"/>
                                        <p:tgtEl>
                                          <p:spTgt spid="9"/>
                                        </p:tgtEl>
                                        <p:attrNameLst>
                                          <p:attrName>ppt_x</p:attrName>
                                        </p:attrNameLst>
                                      </p:cBhvr>
                                      <p:tavLst>
                                        <p:tav tm="0">
                                          <p:val>
                                            <p:strVal val="ppt_x"/>
                                          </p:val>
                                        </p:tav>
                                        <p:tav tm="100000">
                                          <p:val>
                                            <p:strVal val="1+ppt_w/2"/>
                                          </p:val>
                                        </p:tav>
                                      </p:tavLst>
                                    </p:anim>
                                    <p:anim calcmode="lin" valueType="num">
                                      <p:cBhvr additive="base">
                                        <p:cTn id="56" dur="4000"/>
                                        <p:tgtEl>
                                          <p:spTgt spid="9"/>
                                        </p:tgtEl>
                                        <p:attrNameLst>
                                          <p:attrName>ppt_y</p:attrName>
                                        </p:attrNameLst>
                                      </p:cBhvr>
                                      <p:tavLst>
                                        <p:tav tm="0">
                                          <p:val>
                                            <p:strVal val="ppt_y"/>
                                          </p:val>
                                        </p:tav>
                                        <p:tav tm="100000">
                                          <p:val>
                                            <p:strVal val="ppt_y"/>
                                          </p:val>
                                        </p:tav>
                                      </p:tavLst>
                                    </p:anim>
                                    <p:set>
                                      <p:cBhvr>
                                        <p:cTn id="57" dur="1" fill="hold">
                                          <p:stCondLst>
                                            <p:cond delay="3999"/>
                                          </p:stCondLst>
                                        </p:cTn>
                                        <p:tgtEl>
                                          <p:spTgt spid="9"/>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4000"/>
                                        <p:tgtEl>
                                          <p:spTgt spid="11"/>
                                        </p:tgtEl>
                                        <p:attrNameLst>
                                          <p:attrName>ppt_x</p:attrName>
                                        </p:attrNameLst>
                                      </p:cBhvr>
                                      <p:tavLst>
                                        <p:tav tm="0">
                                          <p:val>
                                            <p:strVal val="ppt_x"/>
                                          </p:val>
                                        </p:tav>
                                        <p:tav tm="100000">
                                          <p:val>
                                            <p:strVal val="1+ppt_w/2"/>
                                          </p:val>
                                        </p:tav>
                                      </p:tavLst>
                                    </p:anim>
                                    <p:anim calcmode="lin" valueType="num">
                                      <p:cBhvr additive="base">
                                        <p:cTn id="60" dur="4000"/>
                                        <p:tgtEl>
                                          <p:spTgt spid="11"/>
                                        </p:tgtEl>
                                        <p:attrNameLst>
                                          <p:attrName>ppt_y</p:attrName>
                                        </p:attrNameLst>
                                      </p:cBhvr>
                                      <p:tavLst>
                                        <p:tav tm="0">
                                          <p:val>
                                            <p:strVal val="ppt_y"/>
                                          </p:val>
                                        </p:tav>
                                        <p:tav tm="100000">
                                          <p:val>
                                            <p:strVal val="ppt_y"/>
                                          </p:val>
                                        </p:tav>
                                      </p:tavLst>
                                    </p:anim>
                                    <p:set>
                                      <p:cBhvr>
                                        <p:cTn id="61" dur="1" fill="hold">
                                          <p:stCondLst>
                                            <p:cond delay="3999"/>
                                          </p:stCondLst>
                                        </p:cTn>
                                        <p:tgtEl>
                                          <p:spTgt spid="11"/>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4000"/>
                                        <p:tgtEl>
                                          <p:spTgt spid="13"/>
                                        </p:tgtEl>
                                        <p:attrNameLst>
                                          <p:attrName>ppt_x</p:attrName>
                                        </p:attrNameLst>
                                      </p:cBhvr>
                                      <p:tavLst>
                                        <p:tav tm="0">
                                          <p:val>
                                            <p:strVal val="ppt_x"/>
                                          </p:val>
                                        </p:tav>
                                        <p:tav tm="100000">
                                          <p:val>
                                            <p:strVal val="1+ppt_w/2"/>
                                          </p:val>
                                        </p:tav>
                                      </p:tavLst>
                                    </p:anim>
                                    <p:anim calcmode="lin" valueType="num">
                                      <p:cBhvr additive="base">
                                        <p:cTn id="64" dur="4000"/>
                                        <p:tgtEl>
                                          <p:spTgt spid="13"/>
                                        </p:tgtEl>
                                        <p:attrNameLst>
                                          <p:attrName>ppt_y</p:attrName>
                                        </p:attrNameLst>
                                      </p:cBhvr>
                                      <p:tavLst>
                                        <p:tav tm="0">
                                          <p:val>
                                            <p:strVal val="ppt_y"/>
                                          </p:val>
                                        </p:tav>
                                        <p:tav tm="100000">
                                          <p:val>
                                            <p:strVal val="ppt_y"/>
                                          </p:val>
                                        </p:tav>
                                      </p:tavLst>
                                    </p:anim>
                                    <p:set>
                                      <p:cBhvr>
                                        <p:cTn id="65" dur="1" fill="hold">
                                          <p:stCondLst>
                                            <p:cond delay="3999"/>
                                          </p:stCondLst>
                                        </p:cTn>
                                        <p:tgtEl>
                                          <p:spTgt spid="13"/>
                                        </p:tgtEl>
                                        <p:attrNameLst>
                                          <p:attrName>style.visibility</p:attrName>
                                        </p:attrNameLst>
                                      </p:cBhvr>
                                      <p:to>
                                        <p:strVal val="hidden"/>
                                      </p:to>
                                    </p:set>
                                  </p:childTnLst>
                                </p:cTn>
                              </p:par>
                              <p:par>
                                <p:cTn id="66" presetID="23" presetClass="entr" presetSubtype="288"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 calcmode="lin" valueType="num">
                                      <p:cBhvr>
                                        <p:cTn id="68" dur="4000" fill="hold"/>
                                        <p:tgtEl>
                                          <p:spTgt spid="4"/>
                                        </p:tgtEl>
                                        <p:attrNameLst>
                                          <p:attrName>ppt_w</p:attrName>
                                        </p:attrNameLst>
                                      </p:cBhvr>
                                      <p:tavLst>
                                        <p:tav tm="0">
                                          <p:val>
                                            <p:strVal val="4/3*#ppt_w"/>
                                          </p:val>
                                        </p:tav>
                                        <p:tav tm="100000">
                                          <p:val>
                                            <p:strVal val="#ppt_w"/>
                                          </p:val>
                                        </p:tav>
                                      </p:tavLst>
                                    </p:anim>
                                    <p:anim calcmode="lin" valueType="num">
                                      <p:cBhvr>
                                        <p:cTn id="69" dur="4000" fill="hold"/>
                                        <p:tgtEl>
                                          <p:spTgt spid="4"/>
                                        </p:tgtEl>
                                        <p:attrNameLst>
                                          <p:attrName>ppt_h</p:attrName>
                                        </p:attrNameLst>
                                      </p:cBhvr>
                                      <p:tavLst>
                                        <p:tav tm="0">
                                          <p:val>
                                            <p:strVal val="4/3*#ppt_h"/>
                                          </p:val>
                                        </p:tav>
                                        <p:tav tm="100000">
                                          <p:val>
                                            <p:strVal val="#ppt_h"/>
                                          </p:val>
                                        </p:tav>
                                      </p:tavLst>
                                    </p:anim>
                                  </p:childTnLst>
                                </p:cTn>
                              </p:par>
                              <p:par>
                                <p:cTn id="70" presetID="16" presetClass="entr" presetSubtype="37"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barn(outVertical)">
                                      <p:cBhvr>
                                        <p:cTn id="72" dur="4000"/>
                                        <p:tgtEl>
                                          <p:spTgt spid="4"/>
                                        </p:tgtEl>
                                      </p:cBhvr>
                                    </p:animEffect>
                                  </p:childTnLst>
                                </p:cTn>
                              </p:par>
                            </p:childTnLst>
                          </p:cTn>
                        </p:par>
                        <p:par>
                          <p:cTn id="73" fill="hold">
                            <p:stCondLst>
                              <p:cond delay="7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5"/>
                                        </p:tgtEl>
                                        <p:attrNameLst>
                                          <p:attrName>style.visibility</p:attrName>
                                        </p:attrNameLst>
                                      </p:cBhvr>
                                      <p:to>
                                        <p:strVal val="visible"/>
                                      </p:to>
                                    </p:set>
                                    <p:animEffect transition="in" filter="fade">
                                      <p:cBhvr>
                                        <p:cTn id="76" dur="1000"/>
                                        <p:tgtEl>
                                          <p:spTgt spid="15"/>
                                        </p:tgtEl>
                                      </p:cBhvr>
                                    </p:animEffect>
                                    <p:anim calcmode="lin" valueType="num">
                                      <p:cBhvr>
                                        <p:cTn id="77" dur="1000" fill="hold"/>
                                        <p:tgtEl>
                                          <p:spTgt spid="15"/>
                                        </p:tgtEl>
                                        <p:attrNameLst>
                                          <p:attrName>ppt_x</p:attrName>
                                        </p:attrNameLst>
                                      </p:cBhvr>
                                      <p:tavLst>
                                        <p:tav tm="0">
                                          <p:val>
                                            <p:strVal val="#ppt_x-.1"/>
                                          </p:val>
                                        </p:tav>
                                        <p:tav tm="100000">
                                          <p:val>
                                            <p:strVal val="#ppt_x"/>
                                          </p:val>
                                        </p:tav>
                                      </p:tavLst>
                                    </p:anim>
                                    <p:anim calcmode="lin" valueType="num">
                                      <p:cBhvr>
                                        <p:cTn id="7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3 Marcador de contenido" descr="www.JoseLuisAvilaHerrera.Blogspot.com - Los colores de nuestro planeta 51.jpg"/>
          <p:cNvPicPr>
            <a:picLocks noChangeAspect="1"/>
          </p:cNvPicPr>
          <p:nvPr/>
        </p:nvPicPr>
        <p:blipFill>
          <a:blip r:embed="rId2" cstate="print"/>
          <a:stretch>
            <a:fillRect/>
          </a:stretch>
        </p:blipFill>
        <p:spPr bwMode="auto">
          <a:xfrm>
            <a:off x="0" y="-357210"/>
            <a:ext cx="9144000" cy="6500857"/>
          </a:xfrm>
          <a:prstGeom prst="rect">
            <a:avLst/>
          </a:prstGeom>
          <a:noFill/>
          <a:ln w="9525">
            <a:noFill/>
            <a:miter lim="800000"/>
            <a:headEnd/>
            <a:tailEnd/>
          </a:ln>
        </p:spPr>
      </p:pic>
      <p:sp>
        <p:nvSpPr>
          <p:cNvPr id="6" name="5 Conector"/>
          <p:cNvSpPr/>
          <p:nvPr/>
        </p:nvSpPr>
        <p:spPr>
          <a:xfrm>
            <a:off x="1" y="0"/>
            <a:ext cx="1285875" cy="5715000"/>
          </a:xfrm>
          <a:prstGeom prst="flowChartConnector">
            <a:avLst/>
          </a:prstGeom>
          <a:solidFill>
            <a:schemeClr val="accent6">
              <a:lumMod val="60000"/>
              <a:lumOff val="40000"/>
              <a:alpha val="60000"/>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onector"/>
          <p:cNvSpPr/>
          <p:nvPr/>
        </p:nvSpPr>
        <p:spPr>
          <a:xfrm>
            <a:off x="1285875" y="0"/>
            <a:ext cx="1214438" cy="5715000"/>
          </a:xfrm>
          <a:prstGeom prst="flowChartConnector">
            <a:avLst/>
          </a:prstGeom>
          <a:solidFill>
            <a:schemeClr val="accent6">
              <a:lumMod val="60000"/>
              <a:lumOff val="40000"/>
              <a:alpha val="60000"/>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Conector"/>
          <p:cNvSpPr/>
          <p:nvPr/>
        </p:nvSpPr>
        <p:spPr>
          <a:xfrm>
            <a:off x="2571751" y="0"/>
            <a:ext cx="1285875" cy="5715000"/>
          </a:xfrm>
          <a:prstGeom prst="flowChartConnector">
            <a:avLst/>
          </a:prstGeom>
          <a:solidFill>
            <a:schemeClr val="accent6">
              <a:lumMod val="60000"/>
              <a:lumOff val="40000"/>
              <a:alpha val="60000"/>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Conector"/>
          <p:cNvSpPr/>
          <p:nvPr/>
        </p:nvSpPr>
        <p:spPr>
          <a:xfrm>
            <a:off x="3857626" y="0"/>
            <a:ext cx="1285875" cy="5715000"/>
          </a:xfrm>
          <a:prstGeom prst="flowChartConnector">
            <a:avLst/>
          </a:prstGeom>
          <a:solidFill>
            <a:schemeClr val="accent6">
              <a:lumMod val="60000"/>
              <a:lumOff val="40000"/>
              <a:alpha val="60000"/>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Conector"/>
          <p:cNvSpPr/>
          <p:nvPr/>
        </p:nvSpPr>
        <p:spPr>
          <a:xfrm>
            <a:off x="5143501" y="0"/>
            <a:ext cx="1285875" cy="5715000"/>
          </a:xfrm>
          <a:prstGeom prst="flowChartConnector">
            <a:avLst/>
          </a:prstGeom>
          <a:solidFill>
            <a:schemeClr val="accent6">
              <a:lumMod val="60000"/>
              <a:lumOff val="40000"/>
              <a:alpha val="60000"/>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Conector"/>
          <p:cNvSpPr/>
          <p:nvPr/>
        </p:nvSpPr>
        <p:spPr>
          <a:xfrm>
            <a:off x="6429375" y="0"/>
            <a:ext cx="1428750" cy="5715000"/>
          </a:xfrm>
          <a:prstGeom prst="flowChartConnector">
            <a:avLst/>
          </a:prstGeom>
          <a:solidFill>
            <a:schemeClr val="accent6">
              <a:lumMod val="60000"/>
              <a:lumOff val="40000"/>
              <a:alpha val="60000"/>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Conector"/>
          <p:cNvSpPr/>
          <p:nvPr/>
        </p:nvSpPr>
        <p:spPr>
          <a:xfrm>
            <a:off x="7858126" y="0"/>
            <a:ext cx="1285875" cy="5715000"/>
          </a:xfrm>
          <a:prstGeom prst="flowChartConnector">
            <a:avLst/>
          </a:prstGeom>
          <a:solidFill>
            <a:schemeClr val="accent6">
              <a:lumMod val="60000"/>
              <a:lumOff val="40000"/>
              <a:alpha val="60000"/>
            </a:schemeClr>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uadroTexto"/>
          <p:cNvSpPr txBox="1"/>
          <p:nvPr/>
        </p:nvSpPr>
        <p:spPr>
          <a:xfrm>
            <a:off x="500034" y="4071946"/>
            <a:ext cx="842968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Fundada en 1366 por Don Tello, cuya estatua preside la Plaza de los Fueros, su historia dio un brusco cambio cuando en 1937 sufrió un trágico bombardeo por parte de la aviación alemana, que destruyó el 90% de la localidad. Curiosamente importantes inmuebles, como la Casa de Juntas y el Árbol de </a:t>
            </a:r>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 o la Iglesia Santa María quedaron intactos.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warp dir="in"/>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6" presetClass="exit" presetSubtype="32" fill="hold" grpId="0" nodeType="withEffect">
                                  <p:stCondLst>
                                    <p:cond delay="0"/>
                                  </p:stCondLst>
                                  <p:childTnLst>
                                    <p:animEffect transition="out" filter="circle(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6" presetClass="exit" presetSubtype="32" fill="hold" grpId="0" nodeType="withEffect">
                                  <p:stCondLst>
                                    <p:cond delay="0"/>
                                  </p:stCondLst>
                                  <p:childTnLst>
                                    <p:animEffect transition="out" filter="circle(out)">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6" presetClass="exit" presetSubtype="32" fill="hold" grpId="0" nodeType="withEffect">
                                  <p:stCondLst>
                                    <p:cond delay="0"/>
                                  </p:stCondLst>
                                  <p:childTnLst>
                                    <p:animEffect transition="out" filter="circle(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6" presetClass="exit" presetSubtype="32" fill="hold" grpId="0" nodeType="withEffect">
                                  <p:stCondLst>
                                    <p:cond delay="0"/>
                                  </p:stCondLst>
                                  <p:childTnLst>
                                    <p:animEffect transition="out" filter="circle(out)">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23" presetClass="entr" presetSubtype="288"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0" fill="hold"/>
                                        <p:tgtEl>
                                          <p:spTgt spid="5"/>
                                        </p:tgtEl>
                                        <p:attrNameLst>
                                          <p:attrName>ppt_w</p:attrName>
                                        </p:attrNameLst>
                                      </p:cBhvr>
                                      <p:tavLst>
                                        <p:tav tm="0">
                                          <p:val>
                                            <p:strVal val="4/3*#ppt_w"/>
                                          </p:val>
                                        </p:tav>
                                        <p:tav tm="100000">
                                          <p:val>
                                            <p:strVal val="#ppt_w"/>
                                          </p:val>
                                        </p:tav>
                                      </p:tavLst>
                                    </p:anim>
                                    <p:anim calcmode="lin" valueType="num">
                                      <p:cBhvr>
                                        <p:cTn id="29" dur="5000" fill="hold"/>
                                        <p:tgtEl>
                                          <p:spTgt spid="5"/>
                                        </p:tgtEl>
                                        <p:attrNameLst>
                                          <p:attrName>ppt_h</p:attrName>
                                        </p:attrNameLst>
                                      </p:cBhvr>
                                      <p:tavLst>
                                        <p:tav tm="0">
                                          <p:val>
                                            <p:strVal val="4/3*#ppt_h"/>
                                          </p:val>
                                        </p:tav>
                                        <p:tav tm="100000">
                                          <p:val>
                                            <p:strVal val="#ppt_h"/>
                                          </p:val>
                                        </p:tav>
                                      </p:tavLst>
                                    </p:anim>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anim calcmode="lin" valueType="num">
                                      <p:cBhvr>
                                        <p:cTn id="34" dur="1000" fill="hold"/>
                                        <p:tgtEl>
                                          <p:spTgt spid="13"/>
                                        </p:tgtEl>
                                        <p:attrNameLst>
                                          <p:attrName>ppt_x</p:attrName>
                                        </p:attrNameLst>
                                      </p:cBhvr>
                                      <p:tavLst>
                                        <p:tav tm="0">
                                          <p:val>
                                            <p:strVal val="#ppt_x-.1"/>
                                          </p:val>
                                        </p:tav>
                                        <p:tav tm="100000">
                                          <p:val>
                                            <p:strVal val="#ppt_x"/>
                                          </p:val>
                                        </p:tav>
                                      </p:tavLst>
                                    </p:anim>
                                    <p:anim calcmode="lin" valueType="num">
                                      <p:cBhvr>
                                        <p:cTn id="3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292572.jpg"/>
          <p:cNvPicPr>
            <a:picLocks noChangeAspect="1"/>
          </p:cNvPicPr>
          <p:nvPr/>
        </p:nvPicPr>
        <p:blipFill>
          <a:blip r:embed="rId2" cstate="print"/>
          <a:stretch>
            <a:fillRect/>
          </a:stretch>
        </p:blipFill>
        <p:spPr bwMode="auto">
          <a:xfrm>
            <a:off x="0" y="-214334"/>
            <a:ext cx="9143999" cy="6215106"/>
          </a:xfrm>
          <a:prstGeom prst="rect">
            <a:avLst/>
          </a:prstGeom>
          <a:noFill/>
          <a:ln w="9525">
            <a:noFill/>
            <a:miter lim="800000"/>
            <a:headEnd/>
            <a:tailEnd/>
          </a:ln>
        </p:spPr>
      </p:pic>
      <p:sp>
        <p:nvSpPr>
          <p:cNvPr id="6" name="5 Marco"/>
          <p:cNvSpPr/>
          <p:nvPr/>
        </p:nvSpPr>
        <p:spPr>
          <a:xfrm>
            <a:off x="0" y="0"/>
            <a:ext cx="9144000" cy="5715000"/>
          </a:xfrm>
          <a:prstGeom prst="frame">
            <a:avLst>
              <a:gd name="adj1" fmla="val 4902"/>
            </a:avLst>
          </a:prstGeom>
          <a:solidFill>
            <a:schemeClr val="tx2">
              <a:lumMod val="75000"/>
            </a:schemeClr>
          </a:soli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Paralelogramo"/>
          <p:cNvSpPr/>
          <p:nvPr/>
        </p:nvSpPr>
        <p:spPr>
          <a:xfrm>
            <a:off x="357189" y="416278"/>
            <a:ext cx="1216025" cy="762000"/>
          </a:xfrm>
          <a:prstGeom prst="parallelogram">
            <a:avLst>
              <a:gd name="adj" fmla="val 15873"/>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Marco"/>
          <p:cNvSpPr/>
          <p:nvPr/>
        </p:nvSpPr>
        <p:spPr>
          <a:xfrm>
            <a:off x="214313" y="178154"/>
            <a:ext cx="4214812" cy="5358694"/>
          </a:xfrm>
          <a:prstGeom prst="frame">
            <a:avLst>
              <a:gd name="adj1" fmla="val 6035"/>
            </a:avLst>
          </a:prstGeom>
          <a:solidFill>
            <a:schemeClr val="tx2">
              <a:lumMod val="50000"/>
              <a:alpha val="80000"/>
            </a:schemeClr>
          </a:soli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4427539" y="178154"/>
            <a:ext cx="4465637" cy="5358694"/>
          </a:xfrm>
          <a:prstGeom prst="frame">
            <a:avLst>
              <a:gd name="adj1" fmla="val 5979"/>
            </a:avLst>
          </a:prstGeom>
          <a:solidFill>
            <a:schemeClr val="tx2">
              <a:lumMod val="50000"/>
              <a:alpha val="80000"/>
            </a:schemeClr>
          </a:soli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Rectángulo"/>
          <p:cNvSpPr/>
          <p:nvPr/>
        </p:nvSpPr>
        <p:spPr>
          <a:xfrm flipH="1" flipV="1">
            <a:off x="285720" y="1666867"/>
            <a:ext cx="142876" cy="59532"/>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Rectángulo"/>
          <p:cNvSpPr/>
          <p:nvPr/>
        </p:nvSpPr>
        <p:spPr>
          <a:xfrm>
            <a:off x="428596" y="3690943"/>
            <a:ext cx="3786214" cy="238127"/>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Rectángulo"/>
          <p:cNvSpPr/>
          <p:nvPr/>
        </p:nvSpPr>
        <p:spPr>
          <a:xfrm flipH="1">
            <a:off x="2143126" y="654403"/>
            <a:ext cx="214313" cy="762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Rectángulo"/>
          <p:cNvSpPr/>
          <p:nvPr/>
        </p:nvSpPr>
        <p:spPr>
          <a:xfrm>
            <a:off x="395289" y="336903"/>
            <a:ext cx="3819525" cy="4981222"/>
          </a:xfrm>
          <a:prstGeom prst="rect">
            <a:avLst/>
          </a:prstGeom>
          <a:solidFill>
            <a:schemeClr val="tx2">
              <a:alpha val="41000"/>
            </a:schemeClr>
          </a:soli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Rectángulo"/>
          <p:cNvSpPr/>
          <p:nvPr/>
        </p:nvSpPr>
        <p:spPr>
          <a:xfrm>
            <a:off x="4643438" y="481236"/>
            <a:ext cx="4000528" cy="4817486"/>
          </a:xfrm>
          <a:prstGeom prst="rect">
            <a:avLst/>
          </a:prstGeom>
          <a:solidFill>
            <a:schemeClr val="tx2">
              <a:alpha val="41000"/>
            </a:schemeClr>
          </a:solidFill>
          <a:ln>
            <a:solidFill>
              <a:schemeClr val="tx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CuadroTexto"/>
          <p:cNvSpPr txBox="1"/>
          <p:nvPr/>
        </p:nvSpPr>
        <p:spPr>
          <a:xfrm>
            <a:off x="571472" y="4357698"/>
            <a:ext cx="80010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una gran reconstrucción y la rehabilitación de los edificios que quedaron en pie, la conocida como «Ciudad de la Paz» se ha transformado en un destino perfecto para pasar una mañana recordando la historia en sus interesantes museos.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doors dir="vert"/>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5000"/>
                                        <p:tgtEl>
                                          <p:spTgt spid="14"/>
                                        </p:tgtEl>
                                        <p:attrNameLst>
                                          <p:attrName>ppt_x</p:attrName>
                                        </p:attrNameLst>
                                      </p:cBhvr>
                                      <p:tavLst>
                                        <p:tav tm="0">
                                          <p:val>
                                            <p:strVal val="ppt_x"/>
                                          </p:val>
                                        </p:tav>
                                        <p:tav tm="100000">
                                          <p:val>
                                            <p:strVal val="ppt_x-ppt_w/2"/>
                                          </p:val>
                                        </p:tav>
                                      </p:tavLst>
                                    </p:anim>
                                    <p:anim calcmode="lin" valueType="num">
                                      <p:cBhvr>
                                        <p:cTn id="13" dur="5000"/>
                                        <p:tgtEl>
                                          <p:spTgt spid="14"/>
                                        </p:tgtEl>
                                        <p:attrNameLst>
                                          <p:attrName>ppt_y</p:attrName>
                                        </p:attrNameLst>
                                      </p:cBhvr>
                                      <p:tavLst>
                                        <p:tav tm="0">
                                          <p:val>
                                            <p:strVal val="ppt_y"/>
                                          </p:val>
                                        </p:tav>
                                        <p:tav tm="100000">
                                          <p:val>
                                            <p:strVal val="ppt_y"/>
                                          </p:val>
                                        </p:tav>
                                      </p:tavLst>
                                    </p:anim>
                                    <p:anim calcmode="lin" valueType="num">
                                      <p:cBhvr>
                                        <p:cTn id="14" dur="5000"/>
                                        <p:tgtEl>
                                          <p:spTgt spid="14"/>
                                        </p:tgtEl>
                                        <p:attrNameLst>
                                          <p:attrName>ppt_w</p:attrName>
                                        </p:attrNameLst>
                                      </p:cBhvr>
                                      <p:tavLst>
                                        <p:tav tm="0">
                                          <p:val>
                                            <p:strVal val="ppt_w"/>
                                          </p:val>
                                        </p:tav>
                                        <p:tav tm="100000">
                                          <p:val>
                                            <p:fltVal val="0"/>
                                          </p:val>
                                        </p:tav>
                                      </p:tavLst>
                                    </p:anim>
                                    <p:anim calcmode="lin" valueType="num">
                                      <p:cBhvr>
                                        <p:cTn id="15" dur="5000"/>
                                        <p:tgtEl>
                                          <p:spTgt spid="14"/>
                                        </p:tgtEl>
                                        <p:attrNameLst>
                                          <p:attrName>ppt_h</p:attrName>
                                        </p:attrNameLst>
                                      </p:cBhvr>
                                      <p:tavLst>
                                        <p:tav tm="0">
                                          <p:val>
                                            <p:strVal val="ppt_h"/>
                                          </p:val>
                                        </p:tav>
                                        <p:tav tm="100000">
                                          <p:val>
                                            <p:strVal val="ppt_h"/>
                                          </p:val>
                                        </p:tav>
                                      </p:tavLst>
                                    </p:anim>
                                    <p:set>
                                      <p:cBhvr>
                                        <p:cTn id="16" dur="1" fill="hold">
                                          <p:stCondLst>
                                            <p:cond delay="4999"/>
                                          </p:stCondLst>
                                        </p:cTn>
                                        <p:tgtEl>
                                          <p:spTgt spid="14"/>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0"/>
                                        </p:tgtEl>
                                        <p:attrNameLst>
                                          <p:attrName>ppt_x</p:attrName>
                                        </p:attrNameLst>
                                      </p:cBhvr>
                                      <p:tavLst>
                                        <p:tav tm="0">
                                          <p:val>
                                            <p:strVal val="ppt_x"/>
                                          </p:val>
                                        </p:tav>
                                        <p:tav tm="100000">
                                          <p:val>
                                            <p:strVal val="ppt_x+ppt_w/2"/>
                                          </p:val>
                                        </p:tav>
                                      </p:tavLst>
                                    </p:anim>
                                    <p:anim calcmode="lin" valueType="num">
                                      <p:cBhvr>
                                        <p:cTn id="19" dur="5000"/>
                                        <p:tgtEl>
                                          <p:spTgt spid="10"/>
                                        </p:tgtEl>
                                        <p:attrNameLst>
                                          <p:attrName>ppt_y</p:attrName>
                                        </p:attrNameLst>
                                      </p:cBhvr>
                                      <p:tavLst>
                                        <p:tav tm="0">
                                          <p:val>
                                            <p:strVal val="ppt_y"/>
                                          </p:val>
                                        </p:tav>
                                        <p:tav tm="100000">
                                          <p:val>
                                            <p:strVal val="ppt_y"/>
                                          </p:val>
                                        </p:tav>
                                      </p:tavLst>
                                    </p:anim>
                                    <p:anim calcmode="lin" valueType="num">
                                      <p:cBhvr>
                                        <p:cTn id="20" dur="5000"/>
                                        <p:tgtEl>
                                          <p:spTgt spid="10"/>
                                        </p:tgtEl>
                                        <p:attrNameLst>
                                          <p:attrName>ppt_w</p:attrName>
                                        </p:attrNameLst>
                                      </p:cBhvr>
                                      <p:tavLst>
                                        <p:tav tm="0">
                                          <p:val>
                                            <p:strVal val="ppt_w"/>
                                          </p:val>
                                        </p:tav>
                                        <p:tav tm="100000">
                                          <p:val>
                                            <p:fltVal val="0"/>
                                          </p:val>
                                        </p:tav>
                                      </p:tavLst>
                                    </p:anim>
                                    <p:anim calcmode="lin" valueType="num">
                                      <p:cBhvr>
                                        <p:cTn id="21" dur="5000"/>
                                        <p:tgtEl>
                                          <p:spTgt spid="10"/>
                                        </p:tgtEl>
                                        <p:attrNameLst>
                                          <p:attrName>ppt_h</p:attrName>
                                        </p:attrNameLst>
                                      </p:cBhvr>
                                      <p:tavLst>
                                        <p:tav tm="0">
                                          <p:val>
                                            <p:strVal val="ppt_h"/>
                                          </p:val>
                                        </p:tav>
                                        <p:tav tm="100000">
                                          <p:val>
                                            <p:strVal val="ppt_h"/>
                                          </p:val>
                                        </p:tav>
                                      </p:tavLst>
                                    </p:anim>
                                    <p:set>
                                      <p:cBhvr>
                                        <p:cTn id="22" dur="1" fill="hold">
                                          <p:stCondLst>
                                            <p:cond delay="4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15"/>
                                        </p:tgtEl>
                                        <p:attrNameLst>
                                          <p:attrName>ppt_x</p:attrName>
                                        </p:attrNameLst>
                                      </p:cBhvr>
                                      <p:tavLst>
                                        <p:tav tm="0">
                                          <p:val>
                                            <p:strVal val="ppt_x"/>
                                          </p:val>
                                        </p:tav>
                                        <p:tav tm="100000">
                                          <p:val>
                                            <p:strVal val="ppt_x+ppt_w/2"/>
                                          </p:val>
                                        </p:tav>
                                      </p:tavLst>
                                    </p:anim>
                                    <p:anim calcmode="lin" valueType="num">
                                      <p:cBhvr>
                                        <p:cTn id="25" dur="5000"/>
                                        <p:tgtEl>
                                          <p:spTgt spid="15"/>
                                        </p:tgtEl>
                                        <p:attrNameLst>
                                          <p:attrName>ppt_y</p:attrName>
                                        </p:attrNameLst>
                                      </p:cBhvr>
                                      <p:tavLst>
                                        <p:tav tm="0">
                                          <p:val>
                                            <p:strVal val="ppt_y"/>
                                          </p:val>
                                        </p:tav>
                                        <p:tav tm="100000">
                                          <p:val>
                                            <p:strVal val="ppt_y"/>
                                          </p:val>
                                        </p:tav>
                                      </p:tavLst>
                                    </p:anim>
                                    <p:anim calcmode="lin" valueType="num">
                                      <p:cBhvr>
                                        <p:cTn id="26" dur="5000"/>
                                        <p:tgtEl>
                                          <p:spTgt spid="15"/>
                                        </p:tgtEl>
                                        <p:attrNameLst>
                                          <p:attrName>ppt_w</p:attrName>
                                        </p:attrNameLst>
                                      </p:cBhvr>
                                      <p:tavLst>
                                        <p:tav tm="0">
                                          <p:val>
                                            <p:strVal val="ppt_w"/>
                                          </p:val>
                                        </p:tav>
                                        <p:tav tm="100000">
                                          <p:val>
                                            <p:fltVal val="0"/>
                                          </p:val>
                                        </p:tav>
                                      </p:tavLst>
                                    </p:anim>
                                    <p:anim calcmode="lin" valueType="num">
                                      <p:cBhvr>
                                        <p:cTn id="27" dur="5000"/>
                                        <p:tgtEl>
                                          <p:spTgt spid="15"/>
                                        </p:tgtEl>
                                        <p:attrNameLst>
                                          <p:attrName>ppt_h</p:attrName>
                                        </p:attrNameLst>
                                      </p:cBhvr>
                                      <p:tavLst>
                                        <p:tav tm="0">
                                          <p:val>
                                            <p:strVal val="ppt_h"/>
                                          </p:val>
                                        </p:tav>
                                        <p:tav tm="100000">
                                          <p:val>
                                            <p:strVal val="ppt_h"/>
                                          </p:val>
                                        </p:tav>
                                      </p:tavLst>
                                    </p:anim>
                                    <p:set>
                                      <p:cBhvr>
                                        <p:cTn id="28" dur="1" fill="hold">
                                          <p:stCondLst>
                                            <p:cond delay="4999"/>
                                          </p:stCondLst>
                                        </p:cTn>
                                        <p:tgtEl>
                                          <p:spTgt spid="15"/>
                                        </p:tgtEl>
                                        <p:attrNameLst>
                                          <p:attrName>style.visibility</p:attrName>
                                        </p:attrNameLst>
                                      </p:cBhvr>
                                      <p:to>
                                        <p:strVal val="hidden"/>
                                      </p:to>
                                    </p:set>
                                  </p:childTnLst>
                                </p:cTn>
                              </p:par>
                              <p:par>
                                <p:cTn id="29" presetID="17" presetClass="exit" presetSubtype="10" fill="hold" nodeType="withEffect">
                                  <p:stCondLst>
                                    <p:cond delay="0"/>
                                  </p:stCondLst>
                                  <p:childTnLst>
                                    <p:anim calcmode="lin" valueType="num">
                                      <p:cBhvr>
                                        <p:cTn id="30" dur="5000"/>
                                        <p:tgtEl>
                                          <p:spTgt spid="6"/>
                                        </p:tgtEl>
                                        <p:attrNameLst>
                                          <p:attrName>ppt_w</p:attrName>
                                        </p:attrNameLst>
                                      </p:cBhvr>
                                      <p:tavLst>
                                        <p:tav tm="0">
                                          <p:val>
                                            <p:strVal val="ppt_w"/>
                                          </p:val>
                                        </p:tav>
                                        <p:tav tm="100000">
                                          <p:val>
                                            <p:fltVal val="0"/>
                                          </p:val>
                                        </p:tav>
                                      </p:tavLst>
                                    </p:anim>
                                    <p:anim calcmode="lin" valueType="num">
                                      <p:cBhvr>
                                        <p:cTn id="31" dur="5000"/>
                                        <p:tgtEl>
                                          <p:spTgt spid="6"/>
                                        </p:tgtEl>
                                        <p:attrNameLst>
                                          <p:attrName>ppt_h</p:attrName>
                                        </p:attrNameLst>
                                      </p:cBhvr>
                                      <p:tavLst>
                                        <p:tav tm="0">
                                          <p:val>
                                            <p:strVal val="ppt_h"/>
                                          </p:val>
                                        </p:tav>
                                        <p:tav tm="100000">
                                          <p:val>
                                            <p:strVal val="ppt_h"/>
                                          </p:val>
                                        </p:tav>
                                      </p:tavLst>
                                    </p:anim>
                                    <p:set>
                                      <p:cBhvr>
                                        <p:cTn id="32" dur="1" fill="hold">
                                          <p:stCondLst>
                                            <p:cond delay="4999"/>
                                          </p:stCondLst>
                                        </p:cTn>
                                        <p:tgtEl>
                                          <p:spTgt spid="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0" fill="hold"/>
                                        <p:tgtEl>
                                          <p:spTgt spid="4"/>
                                        </p:tgtEl>
                                        <p:attrNameLst>
                                          <p:attrName>ppt_w</p:attrName>
                                        </p:attrNameLst>
                                      </p:cBhvr>
                                      <p:tavLst>
                                        <p:tav tm="0">
                                          <p:val>
                                            <p:strVal val="2/3*#ppt_w"/>
                                          </p:val>
                                        </p:tav>
                                        <p:tav tm="100000">
                                          <p:val>
                                            <p:strVal val="#ppt_w"/>
                                          </p:val>
                                        </p:tav>
                                      </p:tavLst>
                                    </p:anim>
                                    <p:anim calcmode="lin" valueType="num">
                                      <p:cBhvr>
                                        <p:cTn id="36" dur="5000" fill="hold"/>
                                        <p:tgtEl>
                                          <p:spTgt spid="4"/>
                                        </p:tgtEl>
                                        <p:attrNameLst>
                                          <p:attrName>ppt_h</p:attrName>
                                        </p:attrNameLst>
                                      </p:cBhvr>
                                      <p:tavLst>
                                        <p:tav tm="0">
                                          <p:val>
                                            <p:strVal val="2/3*#ppt_h"/>
                                          </p:val>
                                        </p:tav>
                                        <p:tav tm="100000">
                                          <p:val>
                                            <p:strVal val="#ppt_h"/>
                                          </p:val>
                                        </p:tav>
                                      </p:tavLst>
                                    </p:anim>
                                  </p:childTnLst>
                                </p:cTn>
                              </p:par>
                            </p:childTnLst>
                          </p:cTn>
                        </p:par>
                        <p:par>
                          <p:cTn id="37" fill="hold">
                            <p:stCondLst>
                              <p:cond delay="5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1"/>
                                          </p:val>
                                        </p:tav>
                                        <p:tav tm="100000">
                                          <p:val>
                                            <p:strVal val="#ppt_x"/>
                                          </p:val>
                                        </p:tav>
                                      </p:tavLst>
                                    </p:anim>
                                    <p:anim calcmode="lin" valueType="num">
                                      <p:cBhvr>
                                        <p:cTn id="4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2 Subtítulo"/>
          <p:cNvSpPr>
            <a:spLocks noGrp="1"/>
          </p:cNvSpPr>
          <p:nvPr>
            <p:ph type="subTitle" idx="1"/>
          </p:nvPr>
        </p:nvSpPr>
        <p:spPr/>
        <p:txBody>
          <a:bodyPr/>
          <a:lstStyle/>
          <a:p>
            <a:pPr eaLnBrk="1" hangingPunct="1"/>
            <a:endParaRPr lang="es-ES" smtClean="0">
              <a:solidFill>
                <a:srgbClr val="898989"/>
              </a:solidFill>
            </a:endParaRPr>
          </a:p>
        </p:txBody>
      </p:sp>
      <p:pic>
        <p:nvPicPr>
          <p:cNvPr id="5" name="4 Imagen" descr="California_00202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Rectángulo"/>
          <p:cNvSpPr/>
          <p:nvPr/>
        </p:nvSpPr>
        <p:spPr>
          <a:xfrm>
            <a:off x="0" y="0"/>
            <a:ext cx="1143000" cy="5715000"/>
          </a:xfrm>
          <a:prstGeom prst="rect">
            <a:avLst/>
          </a:prstGeom>
          <a:solidFill>
            <a:schemeClr val="tx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Rectángulo"/>
          <p:cNvSpPr/>
          <p:nvPr/>
        </p:nvSpPr>
        <p:spPr>
          <a:xfrm>
            <a:off x="1143000" y="0"/>
            <a:ext cx="1143000" cy="5715000"/>
          </a:xfrm>
          <a:prstGeom prst="rect">
            <a:avLst/>
          </a:prstGeom>
          <a:solidFill>
            <a:schemeClr val="tx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Rectángulo"/>
          <p:cNvSpPr/>
          <p:nvPr/>
        </p:nvSpPr>
        <p:spPr>
          <a:xfrm>
            <a:off x="2286000" y="0"/>
            <a:ext cx="1143000" cy="5715000"/>
          </a:xfrm>
          <a:prstGeom prst="rect">
            <a:avLst/>
          </a:prstGeom>
          <a:solidFill>
            <a:schemeClr val="tx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Rectángulo"/>
          <p:cNvSpPr/>
          <p:nvPr/>
        </p:nvSpPr>
        <p:spPr>
          <a:xfrm>
            <a:off x="3429000" y="0"/>
            <a:ext cx="1143000" cy="5715000"/>
          </a:xfrm>
          <a:prstGeom prst="rect">
            <a:avLst/>
          </a:prstGeom>
          <a:solidFill>
            <a:schemeClr val="tx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Rectángulo"/>
          <p:cNvSpPr/>
          <p:nvPr/>
        </p:nvSpPr>
        <p:spPr>
          <a:xfrm>
            <a:off x="4572000" y="0"/>
            <a:ext cx="1143000" cy="5715000"/>
          </a:xfrm>
          <a:prstGeom prst="rect">
            <a:avLst/>
          </a:prstGeom>
          <a:solidFill>
            <a:schemeClr val="tx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Rectángulo"/>
          <p:cNvSpPr/>
          <p:nvPr/>
        </p:nvSpPr>
        <p:spPr>
          <a:xfrm>
            <a:off x="5715000" y="0"/>
            <a:ext cx="1143000" cy="5715000"/>
          </a:xfrm>
          <a:prstGeom prst="rect">
            <a:avLst/>
          </a:prstGeom>
          <a:solidFill>
            <a:schemeClr val="tx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Rectángulo"/>
          <p:cNvSpPr/>
          <p:nvPr/>
        </p:nvSpPr>
        <p:spPr>
          <a:xfrm>
            <a:off x="6858000" y="0"/>
            <a:ext cx="1143000" cy="5715000"/>
          </a:xfrm>
          <a:prstGeom prst="rect">
            <a:avLst/>
          </a:prstGeom>
          <a:solidFill>
            <a:schemeClr val="tx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Rectángulo"/>
          <p:cNvSpPr/>
          <p:nvPr/>
        </p:nvSpPr>
        <p:spPr>
          <a:xfrm>
            <a:off x="8001000" y="0"/>
            <a:ext cx="1143000" cy="5715000"/>
          </a:xfrm>
          <a:prstGeom prst="rect">
            <a:avLst/>
          </a:prstGeom>
          <a:solidFill>
            <a:schemeClr val="tx2">
              <a:lumMod val="9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CuadroTexto"/>
          <p:cNvSpPr txBox="1"/>
          <p:nvPr/>
        </p:nvSpPr>
        <p:spPr>
          <a:xfrm>
            <a:off x="214282" y="4071946"/>
            <a:ext cx="864399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Plaza de los Fueros. Es el epicentro de Guernica, a su alrededor se encuentran algunos de los edificios civiles y religiosos más importantes de la ciudad. La pieza central es el monumento a Don Tello de Castilla, fundador de Guernica, obra del escultor Agustín </a:t>
            </a:r>
            <a:r>
              <a:rPr lang="es-ES" i="1" dirty="0" err="1" smtClean="0">
                <a:effectLst>
                  <a:glow rad="101600">
                    <a:srgbClr val="C00000">
                      <a:alpha val="60000"/>
                    </a:srgbClr>
                  </a:glow>
                  <a:outerShdw blurRad="38100" dist="38100" dir="2700000" algn="tl">
                    <a:srgbClr val="000000">
                      <a:alpha val="43137"/>
                    </a:srgbClr>
                  </a:outerShdw>
                </a:effectLst>
              </a:rPr>
              <a:t>Herranz</a:t>
            </a:r>
            <a:r>
              <a:rPr lang="es-ES" i="1" dirty="0" smtClean="0">
                <a:effectLst>
                  <a:glow rad="101600">
                    <a:srgbClr val="C00000">
                      <a:alpha val="60000"/>
                    </a:srgbClr>
                  </a:glow>
                  <a:outerShdw blurRad="38100" dist="38100" dir="2700000" algn="tl">
                    <a:srgbClr val="000000">
                      <a:alpha val="43137"/>
                    </a:srgbClr>
                  </a:outerShdw>
                </a:effectLst>
              </a:rPr>
              <a:t>. A un lado está el Ayuntamiento de Guernica, presidido por una torre con reloj.</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8000">
        <p15:prstTrans prst="fallOver"/>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grpId="0" nodeType="withEffect">
                                  <p:stCondLst>
                                    <p:cond delay="0"/>
                                  </p:stCondLst>
                                  <p:childTnLst>
                                    <p:animEffect transition="out" filter="blinds(vertical)">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3" presetClass="exit" presetSubtype="5" fill="hold" grpId="0" nodeType="withEffect">
                                  <p:stCondLst>
                                    <p:cond delay="0"/>
                                  </p:stCondLst>
                                  <p:childTnLst>
                                    <p:animEffect transition="out" filter="blinds(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3" presetClass="exit" presetSubtype="5" fill="hold" grpId="0" nodeType="withEffect">
                                  <p:stCondLst>
                                    <p:cond delay="0"/>
                                  </p:stCondLst>
                                  <p:childTnLst>
                                    <p:animEffect transition="out" filter="blinds(vertical)">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3" presetClass="exit" presetSubtype="5" fill="hold" grpId="0" nodeType="withEffect">
                                  <p:stCondLst>
                                    <p:cond delay="0"/>
                                  </p:stCondLst>
                                  <p:childTnLst>
                                    <p:animEffect transition="out" filter="blinds(vertical)">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par>
                                <p:cTn id="20" presetID="3" presetClass="exit" presetSubtype="5" fill="hold" grpId="0" nodeType="withEffect">
                                  <p:stCondLst>
                                    <p:cond delay="0"/>
                                  </p:stCondLst>
                                  <p:childTnLst>
                                    <p:animEffect transition="out" filter="blinds(vertical)">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par>
                                <p:cTn id="23" presetID="3" presetClass="exit" presetSubtype="5" fill="hold" grpId="0" nodeType="withEffect">
                                  <p:stCondLst>
                                    <p:cond delay="0"/>
                                  </p:stCondLst>
                                  <p:childTnLst>
                                    <p:animEffect transition="out" filter="blinds(vertical)">
                                      <p:cBhvr>
                                        <p:cTn id="24" dur="5000"/>
                                        <p:tgtEl>
                                          <p:spTgt spid="12"/>
                                        </p:tgtEl>
                                      </p:cBhvr>
                                    </p:animEffect>
                                    <p:set>
                                      <p:cBhvr>
                                        <p:cTn id="25" dur="1" fill="hold">
                                          <p:stCondLst>
                                            <p:cond delay="4999"/>
                                          </p:stCondLst>
                                        </p:cTn>
                                        <p:tgtEl>
                                          <p:spTgt spid="12"/>
                                        </p:tgtEl>
                                        <p:attrNameLst>
                                          <p:attrName>style.visibility</p:attrName>
                                        </p:attrNameLst>
                                      </p:cBhvr>
                                      <p:to>
                                        <p:strVal val="hidden"/>
                                      </p:to>
                                    </p:set>
                                  </p:childTnLst>
                                </p:cTn>
                              </p:par>
                              <p:par>
                                <p:cTn id="26" presetID="3" presetClass="exit" presetSubtype="5" fill="hold" grpId="0" nodeType="withEffect">
                                  <p:stCondLst>
                                    <p:cond delay="0"/>
                                  </p:stCondLst>
                                  <p:childTnLst>
                                    <p:animEffect transition="out" filter="blinds(vertical)">
                                      <p:cBhvr>
                                        <p:cTn id="27" dur="5000"/>
                                        <p:tgtEl>
                                          <p:spTgt spid="13"/>
                                        </p:tgtEl>
                                      </p:cBhvr>
                                    </p:animEffect>
                                    <p:set>
                                      <p:cBhvr>
                                        <p:cTn id="28" dur="1" fill="hold">
                                          <p:stCondLst>
                                            <p:cond delay="4999"/>
                                          </p:stCondLst>
                                        </p:cTn>
                                        <p:tgtEl>
                                          <p:spTgt spid="13"/>
                                        </p:tgtEl>
                                        <p:attrNameLst>
                                          <p:attrName>style.visibility</p:attrName>
                                        </p:attrNameLst>
                                      </p:cBhvr>
                                      <p:to>
                                        <p:strVal val="hidden"/>
                                      </p:to>
                                    </p:set>
                                  </p:childTnLst>
                                </p:cTn>
                              </p:par>
                              <p:par>
                                <p:cTn id="29" presetID="23" presetClass="entr" presetSubtype="28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0" fill="hold"/>
                                        <p:tgtEl>
                                          <p:spTgt spid="5"/>
                                        </p:tgtEl>
                                        <p:attrNameLst>
                                          <p:attrName>ppt_w</p:attrName>
                                        </p:attrNameLst>
                                      </p:cBhvr>
                                      <p:tavLst>
                                        <p:tav tm="0">
                                          <p:val>
                                            <p:strVal val="4/3*#ppt_w"/>
                                          </p:val>
                                        </p:tav>
                                        <p:tav tm="100000">
                                          <p:val>
                                            <p:strVal val="#ppt_w"/>
                                          </p:val>
                                        </p:tav>
                                      </p:tavLst>
                                    </p:anim>
                                    <p:anim calcmode="lin" valueType="num">
                                      <p:cBhvr>
                                        <p:cTn id="32" dur="5000" fill="hold"/>
                                        <p:tgtEl>
                                          <p:spTgt spid="5"/>
                                        </p:tgtEl>
                                        <p:attrNameLst>
                                          <p:attrName>ppt_h</p:attrName>
                                        </p:attrNameLst>
                                      </p:cBhvr>
                                      <p:tavLst>
                                        <p:tav tm="0">
                                          <p:val>
                                            <p:strVal val="4/3*#ppt_h"/>
                                          </p:val>
                                        </p:tav>
                                        <p:tav tm="100000">
                                          <p:val>
                                            <p:strVal val="#ppt_h"/>
                                          </p:val>
                                        </p:tav>
                                      </p:tavLst>
                                    </p:anim>
                                  </p:childTnLst>
                                </p:cTn>
                              </p:par>
                            </p:childTnLst>
                          </p:cTn>
                        </p:par>
                        <p:par>
                          <p:cTn id="33" fill="hold">
                            <p:stCondLst>
                              <p:cond delay="5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1"/>
                                          </p:val>
                                        </p:tav>
                                        <p:tav tm="100000">
                                          <p:val>
                                            <p:strVal val="#ppt_x"/>
                                          </p:val>
                                        </p:tav>
                                      </p:tavLst>
                                    </p:anim>
                                    <p:anim calcmode="lin" valueType="num">
                                      <p:cBhvr>
                                        <p:cTn id="3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7.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pic>
        <p:nvPicPr>
          <p:cNvPr id="6" name="5 Imagen" descr="Imagen17.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pic>
        <p:nvPicPr>
          <p:cNvPr id="4" name="3 Imagen" descr="Imagen17.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sp>
        <p:nvSpPr>
          <p:cNvPr id="7" name="6 CuadroTexto"/>
          <p:cNvSpPr txBox="1"/>
          <p:nvPr/>
        </p:nvSpPr>
        <p:spPr>
          <a:xfrm>
            <a:off x="428596"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Centro de </a:t>
            </a:r>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 Puedes acercarte al centro de Guernica en el que sobresale la Iglesia de Santa María, que es otro de los lugares que ver en </a:t>
            </a:r>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 imprescindibles.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3000">
        <p15:prstTrans prst="fallOver" invX="1"/>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3)">
                                      <p:cBhvr>
                                        <p:cTn id="7" dur="5000"/>
                                        <p:tgtEl>
                                          <p:spTgt spid="6"/>
                                        </p:tgtEl>
                                      </p:cBhvr>
                                    </p:animEffect>
                                  </p:childTnLst>
                                </p:cTn>
                              </p:par>
                              <p:par>
                                <p:cTn id="8" presetID="6"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out)">
                                      <p:cBhvr>
                                        <p:cTn id="10" dur="5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21" presetClass="entr" presetSubtype="3"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3)">
                                      <p:cBhvr>
                                        <p:cTn id="17" dur="5000"/>
                                        <p:tgtEl>
                                          <p:spTgt spid="4"/>
                                        </p:tgtEl>
                                      </p:cBhvr>
                                    </p:animEffect>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3999" cy="5714999"/>
          </a:xfrm>
          <a:prstGeom prst="rect">
            <a:avLst/>
          </a:prstGeom>
          <a:noFill/>
          <a:ln w="9525">
            <a:noFill/>
            <a:miter lim="800000"/>
            <a:headEnd/>
            <a:tailEnd/>
          </a:ln>
        </p:spPr>
      </p:pic>
      <p:sp>
        <p:nvSpPr>
          <p:cNvPr id="4" name="3 CuadroTexto"/>
          <p:cNvSpPr txBox="1"/>
          <p:nvPr/>
        </p:nvSpPr>
        <p:spPr>
          <a:xfrm>
            <a:off x="500034"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Museo de La Paz. Otra de las mejores cosas que hacer en </a:t>
            </a:r>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 es entrar en el Museo de La Paz, un referente en este tipo de museos y una de las visitas más interesantes e impactantes de nuestro viaje por el norte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9000">
        <p14:glitter pattern="hexagon"/>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2/3*#ppt_w"/>
                                          </p:val>
                                        </p:tav>
                                        <p:tav tm="100000">
                                          <p:val>
                                            <p:strVal val="#ppt_w"/>
                                          </p:val>
                                        </p:tav>
                                      </p:tavLst>
                                    </p:anim>
                                    <p:anim calcmode="lin" valueType="num">
                                      <p:cBhvr>
                                        <p:cTn id="11" dur="5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5000"/>
                                        <p:tgtEl>
                                          <p:spTgt spid="16"/>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0" fill="hold"/>
                                        <p:tgtEl>
                                          <p:spTgt spid="16"/>
                                        </p:tgtEl>
                                        <p:attrNameLst>
                                          <p:attrName>ppt_w</p:attrName>
                                        </p:attrNameLst>
                                      </p:cBhvr>
                                      <p:tavLst>
                                        <p:tav tm="0">
                                          <p:val>
                                            <p:strVal val="4/3*#ppt_w"/>
                                          </p:val>
                                        </p:tav>
                                        <p:tav tm="100000">
                                          <p:val>
                                            <p:strVal val="#ppt_w"/>
                                          </p:val>
                                        </p:tav>
                                      </p:tavLst>
                                    </p:anim>
                                    <p:anim calcmode="lin" valueType="num">
                                      <p:cBhvr>
                                        <p:cTn id="18" dur="5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8.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3" name="2 CuadroTexto"/>
          <p:cNvSpPr txBox="1"/>
          <p:nvPr/>
        </p:nvSpPr>
        <p:spPr>
          <a:xfrm>
            <a:off x="357158"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la visita verás un breve documental del bombardeo, además de mucho material fotográfico y documental sobre ese día y los posteriores, todo desde un punto de vista del recuerdo, para que no vuelva a ocurrir, descartando la idea de venganza o rencor.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0000">
        <p14:glitte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6*min(max(#ppt_w*#ppt_h,.3),1)-7.4)/-.7*#ppt_w"/>
                                          </p:val>
                                        </p:tav>
                                        <p:tav tm="100000">
                                          <p:val>
                                            <p:strVal val="#ppt_w"/>
                                          </p:val>
                                        </p:tav>
                                      </p:tavLst>
                                    </p:anim>
                                    <p:anim calcmode="lin" valueType="num">
                                      <p:cBhvr>
                                        <p:cTn id="8" dur="5000" fill="hold"/>
                                        <p:tgtEl>
                                          <p:spTgt spid="4"/>
                                        </p:tgtEl>
                                        <p:attrNameLst>
                                          <p:attrName>ppt_h</p:attrName>
                                        </p:attrNameLst>
                                      </p:cBhvr>
                                      <p:tavLst>
                                        <p:tav tm="0">
                                          <p:val>
                                            <p:strVal val="(6*min(max(#ppt_w*#ppt_h,.3),1)-7.4)/-.7*#ppt_h"/>
                                          </p:val>
                                        </p:tav>
                                        <p:tav tm="100000">
                                          <p:val>
                                            <p:strVal val="#ppt_h"/>
                                          </p:val>
                                        </p:tav>
                                      </p:tavLst>
                                    </p:anim>
                                    <p:anim calcmode="lin" valueType="num">
                                      <p:cBhvr>
                                        <p:cTn id="9" dur="5000" fill="hold"/>
                                        <p:tgtEl>
                                          <p:spTgt spid="4"/>
                                        </p:tgtEl>
                                        <p:attrNameLst>
                                          <p:attrName>ppt_x</p:attrName>
                                        </p:attrNameLst>
                                      </p:cBhvr>
                                      <p:tavLst>
                                        <p:tav tm="0">
                                          <p:val>
                                            <p:fltVal val="0.5"/>
                                          </p:val>
                                        </p:tav>
                                        <p:tav tm="100000">
                                          <p:val>
                                            <p:strVal val="#ppt_x"/>
                                          </p:val>
                                        </p:tav>
                                      </p:tavLst>
                                    </p:anim>
                                    <p:anim calcmode="lin" valueType="num">
                                      <p:cBhvr>
                                        <p:cTn id="10" dur="5000" fill="hold"/>
                                        <p:tgtEl>
                                          <p:spTgt spid="4"/>
                                        </p:tgtEl>
                                        <p:attrNameLst>
                                          <p:attrName>ppt_y</p:attrName>
                                        </p:attrNameLst>
                                      </p:cBhvr>
                                      <p:tavLst>
                                        <p:tav tm="0">
                                          <p:val>
                                            <p:strVal val="1+(6*min(max(#ppt_w*#ppt_h,.3),1)-7.4)/-.7*#ppt_h/2"/>
                                          </p:val>
                                        </p:tav>
                                        <p:tav tm="100000">
                                          <p:val>
                                            <p:strVal val="#ppt_y"/>
                                          </p:val>
                                        </p:tav>
                                      </p:tavLst>
                                    </p:anim>
                                  </p:childTnLst>
                                </p:cTn>
                              </p:par>
                              <p:par>
                                <p:cTn id="11" presetID="8" presetClass="emph" presetSubtype="0" fill="hold" nodeType="withEffect">
                                  <p:stCondLst>
                                    <p:cond delay="0"/>
                                  </p:stCondLst>
                                  <p:childTnLst>
                                    <p:animRot by="21600000">
                                      <p:cBhvr>
                                        <p:cTn id="12" dur="5000" fill="hold"/>
                                        <p:tgtEl>
                                          <p:spTgt spid="4"/>
                                        </p:tgtEl>
                                        <p:attrNameLst>
                                          <p:attrName>r</p:attrName>
                                        </p:attrNameLst>
                                      </p:cBhvr>
                                    </p:animRot>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5000"/>
                                        <p:tgtEl>
                                          <p:spTgt spid="4"/>
                                        </p:tgtEl>
                                      </p:cBhvr>
                                    </p:animEffect>
                                  </p:childTnLst>
                                </p:cTn>
                              </p:par>
                            </p:childTnLst>
                          </p:cTn>
                        </p:par>
                        <p:par>
                          <p:cTn id="16" fill="hold">
                            <p:stCondLst>
                              <p:cond delay="5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1"/>
                                          </p:val>
                                        </p:tav>
                                        <p:tav tm="100000">
                                          <p:val>
                                            <p:strVal val="#ppt_x"/>
                                          </p:val>
                                        </p:tav>
                                      </p:tavLst>
                                    </p:anim>
                                    <p:anim calcmode="lin" valueType="num">
                                      <p:cBhvr>
                                        <p:cTn id="21"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mapolas (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Rectángulo"/>
          <p:cNvSpPr/>
          <p:nvPr/>
        </p:nvSpPr>
        <p:spPr>
          <a:xfrm>
            <a:off x="0" y="0"/>
            <a:ext cx="9144000" cy="5715000"/>
          </a:xfrm>
          <a:prstGeom prst="rect">
            <a:avLst/>
          </a:prstGeom>
          <a:solidFill>
            <a:schemeClr val="accent5">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CuadroTexto"/>
          <p:cNvSpPr txBox="1"/>
          <p:nvPr/>
        </p:nvSpPr>
        <p:spPr>
          <a:xfrm>
            <a:off x="214282" y="4357698"/>
            <a:ext cx="87154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Homenaje a los gudaris: Con objeto de rendir homenaje a los soldados vascos que defendieron la libertad del pueblo durante la Guerra Civil, </a:t>
            </a:r>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 inauguro durante el 81 aniversario del bombardeo una escultura de bronce con la que se recordara y honrara la memoria de aquellas personas.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6000">
        <p14:prism isContent="1" isInverted="1"/>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3"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linds(horizontal)">
                                      <p:cBhvr>
                                        <p:cTn id="11" dur="3000"/>
                                        <p:tgtEl>
                                          <p:spTgt spid="5"/>
                                        </p:tgtEl>
                                      </p:cBhvr>
                                    </p:animEffect>
                                  </p:childTnLst>
                                </p:cTn>
                              </p:par>
                              <p:par>
                                <p:cTn id="12" presetID="2"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3" presetClass="entr" presetSubtype="1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3000"/>
                                        <p:tgtEl>
                                          <p:spTgt spid="6"/>
                                        </p:tgtEl>
                                      </p:cBhvr>
                                    </p:animEffect>
                                  </p:childTnLst>
                                </p:cTn>
                              </p:par>
                            </p:childTnLst>
                          </p:cTn>
                        </p:par>
                        <p:par>
                          <p:cTn id="19" fill="hold">
                            <p:stCondLst>
                              <p:cond delay="3000"/>
                            </p:stCondLst>
                            <p:childTnLst>
                              <p:par>
                                <p:cTn id="20" presetID="16" presetClass="exit" presetSubtype="42" fill="hold" nodeType="afterEffect">
                                  <p:stCondLst>
                                    <p:cond delay="0"/>
                                  </p:stCondLst>
                                  <p:childTnLst>
                                    <p:animEffect transition="out" filter="barn(outHorizontal)">
                                      <p:cBhvr>
                                        <p:cTn id="21" dur="5000"/>
                                        <p:tgtEl>
                                          <p:spTgt spid="6"/>
                                        </p:tgtEl>
                                      </p:cBhvr>
                                    </p:animEffect>
                                    <p:set>
                                      <p:cBhvr>
                                        <p:cTn id="22" dur="1" fill="hold">
                                          <p:stCondLst>
                                            <p:cond delay="4999"/>
                                          </p:stCondLst>
                                        </p:cTn>
                                        <p:tgtEl>
                                          <p:spTgt spid="6"/>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5000"/>
                                        <p:tgtEl>
                                          <p:spTgt spid="5"/>
                                        </p:tgtEl>
                                      </p:cBhvr>
                                    </p:animEffect>
                                    <p:set>
                                      <p:cBhvr>
                                        <p:cTn id="25" dur="1" fill="hold">
                                          <p:stCondLst>
                                            <p:cond delay="4999"/>
                                          </p:stCondLst>
                                        </p:cTn>
                                        <p:tgtEl>
                                          <p:spTgt spid="5"/>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0" fill="hold"/>
                                        <p:tgtEl>
                                          <p:spTgt spid="4"/>
                                        </p:tgtEl>
                                        <p:attrNameLst>
                                          <p:attrName>ppt_w</p:attrName>
                                        </p:attrNameLst>
                                      </p:cBhvr>
                                      <p:tavLst>
                                        <p:tav tm="0">
                                          <p:val>
                                            <p:fltVal val="0"/>
                                          </p:val>
                                        </p:tav>
                                        <p:tav tm="100000">
                                          <p:val>
                                            <p:strVal val="#ppt_w"/>
                                          </p:val>
                                        </p:tav>
                                      </p:tavLst>
                                    </p:anim>
                                    <p:anim calcmode="lin" valueType="num">
                                      <p:cBhvr>
                                        <p:cTn id="29" dur="5000" fill="hold"/>
                                        <p:tgtEl>
                                          <p:spTgt spid="4"/>
                                        </p:tgtEl>
                                        <p:attrNameLst>
                                          <p:attrName>ppt_h</p:attrName>
                                        </p:attrNameLst>
                                      </p:cBhvr>
                                      <p:tavLst>
                                        <p:tav tm="0">
                                          <p:val>
                                            <p:fltVal val="0"/>
                                          </p:val>
                                        </p:tav>
                                        <p:tav tm="100000">
                                          <p:val>
                                            <p:strVal val="#ppt_h"/>
                                          </p:val>
                                        </p:tav>
                                      </p:tavLst>
                                    </p:anim>
                                  </p:childTnLst>
                                </p:cTn>
                              </p:par>
                              <p:par>
                                <p:cTn id="30" presetID="16" presetClass="entr" presetSubtype="4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outHorizontal)">
                                      <p:cBhvr>
                                        <p:cTn id="32" dur="5000"/>
                                        <p:tgtEl>
                                          <p:spTgt spid="4"/>
                                        </p:tgtEl>
                                      </p:cBhvr>
                                    </p:animEffect>
                                  </p:childTnLst>
                                </p:cTn>
                              </p:par>
                            </p:childTnLst>
                          </p:cTn>
                        </p:par>
                        <p:par>
                          <p:cTn id="33" fill="hold">
                            <p:stCondLst>
                              <p:cond delay="8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7"/>
                                        </p:tgtEl>
                                        <p:attrNameLst>
                                          <p:attrName>style.visibility</p:attrName>
                                        </p:attrNameLst>
                                      </p:cBhvr>
                                      <p:to>
                                        <p:strVal val="visible"/>
                                      </p:to>
                                    </p:set>
                                    <p:animEffect transition="in" filter="fade">
                                      <p:cBhvr>
                                        <p:cTn id="36" dur="1000"/>
                                        <p:tgtEl>
                                          <p:spTgt spid="7"/>
                                        </p:tgtEl>
                                      </p:cBhvr>
                                    </p:animEffect>
                                    <p:anim calcmode="lin" valueType="num">
                                      <p:cBhvr>
                                        <p:cTn id="37" dur="1000" fill="hold"/>
                                        <p:tgtEl>
                                          <p:spTgt spid="7"/>
                                        </p:tgtEl>
                                        <p:attrNameLst>
                                          <p:attrName>ppt_x</p:attrName>
                                        </p:attrNameLst>
                                      </p:cBhvr>
                                      <p:tavLst>
                                        <p:tav tm="0">
                                          <p:val>
                                            <p:strVal val="#ppt_x-.1"/>
                                          </p:val>
                                        </p:tav>
                                        <p:tav tm="100000">
                                          <p:val>
                                            <p:strVal val="#ppt_x"/>
                                          </p:val>
                                        </p:tav>
                                      </p:tavLst>
                                    </p:anim>
                                    <p:anim calcmode="lin" valueType="num">
                                      <p:cBhvr>
                                        <p:cTn id="3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amapolas.jpg"/>
          <p:cNvPicPr>
            <a:picLocks noChangeAspect="1"/>
          </p:cNvPicPr>
          <p:nvPr/>
        </p:nvPicPr>
        <p:blipFill>
          <a:blip r:embed="rId2" cstate="print"/>
          <a:stretch>
            <a:fillRect/>
          </a:stretch>
        </p:blipFill>
        <p:spPr bwMode="auto">
          <a:xfrm>
            <a:off x="0" y="0"/>
            <a:ext cx="9144000" cy="5715001"/>
          </a:xfrm>
          <a:prstGeom prst="rect">
            <a:avLst/>
          </a:prstGeom>
          <a:noFill/>
          <a:ln w="9525">
            <a:noFill/>
            <a:miter lim="800000"/>
            <a:headEnd/>
            <a:tailEnd/>
          </a:ln>
        </p:spPr>
      </p:pic>
      <p:sp>
        <p:nvSpPr>
          <p:cNvPr id="5" name="4 Arco de bloque"/>
          <p:cNvSpPr/>
          <p:nvPr/>
        </p:nvSpPr>
        <p:spPr>
          <a:xfrm>
            <a:off x="0" y="1658055"/>
            <a:ext cx="9144000" cy="8016876"/>
          </a:xfrm>
          <a:prstGeom prst="blockArc">
            <a:avLst>
              <a:gd name="adj1" fmla="val 10825099"/>
              <a:gd name="adj2" fmla="val 21537218"/>
              <a:gd name="adj3" fmla="val 5854"/>
            </a:avLst>
          </a:prstGeom>
          <a:solidFill>
            <a:schemeClr val="accent3">
              <a:lumMod val="75000"/>
              <a:alpha val="69804"/>
            </a:schemeClr>
          </a:solidFill>
          <a:ln w="3175">
            <a:solidFill>
              <a:srgbClr val="DBA27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rco de bloque"/>
          <p:cNvSpPr/>
          <p:nvPr/>
        </p:nvSpPr>
        <p:spPr>
          <a:xfrm flipV="1">
            <a:off x="0" y="7798629"/>
            <a:ext cx="9144000" cy="1309716"/>
          </a:xfrm>
          <a:prstGeom prst="blockArc">
            <a:avLst>
              <a:gd name="adj1" fmla="val 10758252"/>
              <a:gd name="adj2" fmla="val 21537218"/>
              <a:gd name="adj3" fmla="val 5854"/>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pitchFamily="34" charset="0"/>
            </a:endParaRPr>
          </a:p>
        </p:txBody>
      </p:sp>
      <p:sp>
        <p:nvSpPr>
          <p:cNvPr id="7" name="6 Arco de bloque"/>
          <p:cNvSpPr/>
          <p:nvPr/>
        </p:nvSpPr>
        <p:spPr>
          <a:xfrm>
            <a:off x="152400" y="802571"/>
            <a:ext cx="8991600" cy="9824861"/>
          </a:xfrm>
          <a:prstGeom prst="blockArc">
            <a:avLst>
              <a:gd name="adj1" fmla="val 10845395"/>
              <a:gd name="adj2" fmla="val 21537218"/>
              <a:gd name="adj3" fmla="val 5854"/>
            </a:avLst>
          </a:prstGeom>
          <a:solidFill>
            <a:schemeClr val="accent3">
              <a:lumMod val="50000"/>
              <a:alpha val="69804"/>
            </a:schemeClr>
          </a:solidFill>
          <a:ln w="3175">
            <a:solidFill>
              <a:srgbClr val="DBA27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rco de bloque"/>
          <p:cNvSpPr/>
          <p:nvPr/>
        </p:nvSpPr>
        <p:spPr>
          <a:xfrm>
            <a:off x="0" y="1"/>
            <a:ext cx="9144000" cy="11519959"/>
          </a:xfrm>
          <a:prstGeom prst="blockArc">
            <a:avLst>
              <a:gd name="adj1" fmla="val 10911158"/>
              <a:gd name="adj2" fmla="val 21537218"/>
              <a:gd name="adj3" fmla="val 5854"/>
            </a:avLst>
          </a:prstGeom>
          <a:solidFill>
            <a:schemeClr val="tx2">
              <a:lumMod val="75000"/>
              <a:alpha val="69804"/>
            </a:schemeClr>
          </a:solidFill>
          <a:ln w="3175">
            <a:solidFill>
              <a:srgbClr val="DBA27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428596"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Casa de Juntas, uno de los lugares que ver en </a:t>
            </a:r>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 La Casa de Juntas y el Árbol de </a:t>
            </a:r>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 ambos supervivientes del bombardeo, son dos iconos para el pueblo vasco al representar sus libertades y dos lugares que ver en </a:t>
            </a:r>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 imprescindibles.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14:prism dir="r" isContent="1" isInverted="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5000"/>
                                        <p:tgtEl>
                                          <p:spTgt spid="4"/>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0" y="-357210"/>
            <a:ext cx="9144000" cy="642942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357210"/>
            <a:ext cx="9144000" cy="6429420"/>
          </a:xfrm>
          <a:prstGeom prst="rect">
            <a:avLst/>
          </a:prstGeom>
          <a:noFill/>
          <a:ln w="9525">
            <a:noFill/>
            <a:miter lim="800000"/>
            <a:headEnd/>
            <a:tailEnd/>
          </a:ln>
        </p:spPr>
      </p:pic>
      <p:sp>
        <p:nvSpPr>
          <p:cNvPr id="4" name="3 CuadroTexto"/>
          <p:cNvSpPr txBox="1"/>
          <p:nvPr/>
        </p:nvSpPr>
        <p:spPr>
          <a:xfrm>
            <a:off x="428596"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Casa de Juntas, donde se celebran los plenos de las Juntas Generales de </a:t>
            </a:r>
            <a:r>
              <a:rPr lang="es-ES" i="1" dirty="0" err="1" smtClean="0">
                <a:effectLst>
                  <a:glow rad="101600">
                    <a:srgbClr val="C00000">
                      <a:alpha val="60000"/>
                    </a:srgbClr>
                  </a:glow>
                  <a:outerShdw blurRad="38100" dist="38100" dir="2700000" algn="tl">
                    <a:srgbClr val="000000">
                      <a:alpha val="43137"/>
                    </a:srgbClr>
                  </a:outerShdw>
                </a:effectLst>
              </a:rPr>
              <a:t>Bizkaia</a:t>
            </a:r>
            <a:r>
              <a:rPr lang="es-ES" i="1" dirty="0" smtClean="0">
                <a:effectLst>
                  <a:glow rad="101600">
                    <a:srgbClr val="C00000">
                      <a:alpha val="60000"/>
                    </a:srgbClr>
                  </a:glow>
                  <a:outerShdw blurRad="38100" dist="38100" dir="2700000" algn="tl">
                    <a:srgbClr val="000000">
                      <a:alpha val="43137"/>
                    </a:srgbClr>
                  </a:outerShdw>
                </a:effectLst>
              </a:rPr>
              <a:t> y el Árbol de </a:t>
            </a:r>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 un roble situado en el jardín de la Casa de Juntas y en el que se celebra la toma de posesión y el juramento del Lehendakari      (presidente del Gobierno Vasco).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flythrough/>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0" fill="hold"/>
                                        <p:tgtEl>
                                          <p:spTgt spid="8"/>
                                        </p:tgtEl>
                                        <p:attrNameLst>
                                          <p:attrName>ppt_w</p:attrName>
                                        </p:attrNameLst>
                                      </p:cBhvr>
                                      <p:tavLst>
                                        <p:tav tm="0">
                                          <p:val>
                                            <p:strVal val="2/3*#ppt_w"/>
                                          </p:val>
                                        </p:tav>
                                        <p:tav tm="100000">
                                          <p:val>
                                            <p:strVal val="#ppt_w"/>
                                          </p:val>
                                        </p:tav>
                                      </p:tavLst>
                                    </p:anim>
                                    <p:anim calcmode="lin" valueType="num">
                                      <p:cBhvr>
                                        <p:cTn id="8" dur="5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5000"/>
                                        <p:tgtEl>
                                          <p:spTgt spid="8"/>
                                        </p:tgtEl>
                                      </p:cBhvr>
                                    </p:animEffect>
                                  </p:childTnLst>
                                </p:cTn>
                              </p:par>
                              <p:par>
                                <p:cTn id="12" presetID="23" presetClass="exit" presetSubtype="272" fill="hold" nodeType="withEffect">
                                  <p:stCondLst>
                                    <p:cond delay="2000"/>
                                  </p:stCondLst>
                                  <p:childTnLst>
                                    <p:anim calcmode="lin" valueType="num">
                                      <p:cBhvr>
                                        <p:cTn id="13" dur="5000"/>
                                        <p:tgtEl>
                                          <p:spTgt spid="8"/>
                                        </p:tgtEl>
                                        <p:attrNameLst>
                                          <p:attrName>ppt_w</p:attrName>
                                        </p:attrNameLst>
                                      </p:cBhvr>
                                      <p:tavLst>
                                        <p:tav tm="0">
                                          <p:val>
                                            <p:strVal val="ppt_w"/>
                                          </p:val>
                                        </p:tav>
                                        <p:tav tm="100000">
                                          <p:val>
                                            <p:strVal val="4/3*ppt_w"/>
                                          </p:val>
                                        </p:tav>
                                      </p:tavLst>
                                    </p:anim>
                                    <p:anim calcmode="lin" valueType="num">
                                      <p:cBhvr>
                                        <p:cTn id="14" dur="5000"/>
                                        <p:tgtEl>
                                          <p:spTgt spid="8"/>
                                        </p:tgtEl>
                                        <p:attrNameLst>
                                          <p:attrName>ppt_h</p:attrName>
                                        </p:attrNameLst>
                                      </p:cBhvr>
                                      <p:tavLst>
                                        <p:tav tm="0">
                                          <p:val>
                                            <p:strVal val="ppt_h"/>
                                          </p:val>
                                        </p:tav>
                                        <p:tav tm="100000">
                                          <p:val>
                                            <p:strVal val="4/3*ppt_h"/>
                                          </p:val>
                                        </p:tav>
                                      </p:tavLst>
                                    </p:anim>
                                    <p:set>
                                      <p:cBhvr>
                                        <p:cTn id="15" dur="1" fill="hold">
                                          <p:stCondLst>
                                            <p:cond delay="4999"/>
                                          </p:stCondLst>
                                        </p:cTn>
                                        <p:tgtEl>
                                          <p:spTgt spid="8"/>
                                        </p:tgtEl>
                                        <p:attrNameLst>
                                          <p:attrName>style.visibility</p:attrName>
                                        </p:attrNameLst>
                                      </p:cBhvr>
                                      <p:to>
                                        <p:strVal val="hidden"/>
                                      </p:to>
                                    </p:set>
                                  </p:childTnLst>
                                </p:cTn>
                              </p:par>
                              <p:par>
                                <p:cTn id="16" presetID="23" presetClass="entr" presetSubtype="288"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4/3*#ppt_w"/>
                                          </p:val>
                                        </p:tav>
                                        <p:tav tm="100000">
                                          <p:val>
                                            <p:strVal val="#ppt_w"/>
                                          </p:val>
                                        </p:tav>
                                      </p:tavLst>
                                    </p:anim>
                                    <p:anim calcmode="lin" valueType="num">
                                      <p:cBhvr>
                                        <p:cTn id="19" dur="5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2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0"/>
                                        <p:tgtEl>
                                          <p:spTgt spid="7"/>
                                        </p:tgtEl>
                                      </p:cBhvr>
                                    </p:animEffect>
                                    <p:anim calcmode="lin" valueType="num">
                                      <p:cBhvr>
                                        <p:cTn id="23" dur="5000" fill="hold"/>
                                        <p:tgtEl>
                                          <p:spTgt spid="7"/>
                                        </p:tgtEl>
                                        <p:attrNameLst>
                                          <p:attrName>ppt_x</p:attrName>
                                        </p:attrNameLst>
                                      </p:cBhvr>
                                      <p:tavLst>
                                        <p:tav tm="0">
                                          <p:val>
                                            <p:strVal val="#ppt_x"/>
                                          </p:val>
                                        </p:tav>
                                        <p:tav tm="100000">
                                          <p:val>
                                            <p:strVal val="#ppt_x"/>
                                          </p:val>
                                        </p:tav>
                                      </p:tavLst>
                                    </p:anim>
                                    <p:anim calcmode="lin" valueType="num">
                                      <p:cBhvr>
                                        <p:cTn id="24" dur="5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42.jpg"/>
          <p:cNvPicPr>
            <a:picLocks noChangeAspect="1"/>
          </p:cNvPicPr>
          <p:nvPr/>
        </p:nvPicPr>
        <p:blipFill>
          <a:blip r:embed="rId3" cstate="print"/>
          <a:stretch>
            <a:fillRect/>
          </a:stretch>
        </p:blipFill>
        <p:spPr bwMode="auto">
          <a:xfrm>
            <a:off x="0" y="1"/>
            <a:ext cx="9144000" cy="6357962"/>
          </a:xfrm>
          <a:prstGeom prst="rect">
            <a:avLst/>
          </a:prstGeom>
          <a:noFill/>
          <a:ln w="9525">
            <a:noFill/>
            <a:miter lim="800000"/>
            <a:headEnd/>
            <a:tailEnd/>
          </a:ln>
        </p:spPr>
      </p:pic>
      <p:pic>
        <p:nvPicPr>
          <p:cNvPr id="19" name="18 Imagen" descr="7642.jpg"/>
          <p:cNvPicPr>
            <a:picLocks noChangeAspect="1"/>
          </p:cNvPicPr>
          <p:nvPr/>
        </p:nvPicPr>
        <p:blipFill>
          <a:blip r:embed="rId3" cstate="print"/>
          <a:stretch>
            <a:fillRect/>
          </a:stretch>
        </p:blipFill>
        <p:spPr bwMode="auto">
          <a:xfrm>
            <a:off x="0" y="0"/>
            <a:ext cx="9144000" cy="6357962"/>
          </a:xfrm>
          <a:prstGeom prst="rect">
            <a:avLst/>
          </a:prstGeom>
          <a:noFill/>
          <a:ln w="9525">
            <a:noFill/>
            <a:miter lim="800000"/>
            <a:headEnd/>
            <a:tailEnd/>
          </a:ln>
        </p:spPr>
      </p:pic>
      <p:sp>
        <p:nvSpPr>
          <p:cNvPr id="5" name="4 CuadroTexto"/>
          <p:cNvSpPr txBox="1"/>
          <p:nvPr/>
        </p:nvSpPr>
        <p:spPr>
          <a:xfrm>
            <a:off x="571472" y="4071946"/>
            <a:ext cx="821537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Árbol de Guernica. El primer Árbol de Guernica, conocido como Árbol Padre, fue plantado en el siglo XIV. Ese roble enfermó y murió en 1811, pero ya se había plantado un hijo al que se conoce como Árbol Viejo. Este segundo árbol murió en 1860, pero su tronco se conserva bajo un templete en el recinto de la Casa de Juntas.</a:t>
            </a:r>
          </a:p>
        </p:txBody>
      </p:sp>
    </p:spTree>
  </p:cSld>
  <p:clrMapOvr>
    <a:masterClrMapping/>
  </p:clrMapOvr>
  <mc:AlternateContent xmlns:mc="http://schemas.openxmlformats.org/markup-compatibility/2006">
    <mc:Choice xmlns:p14="http://schemas.microsoft.com/office/powerpoint/2010/main" Requires="p14">
      <p:transition spd="slow" p14:dur="2250" advTm="36000">
        <p14:flythrough/>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p:cTn id="14" dur="5000" fill="hold"/>
                                        <p:tgtEl>
                                          <p:spTgt spid="19"/>
                                        </p:tgtEl>
                                        <p:attrNameLst>
                                          <p:attrName>ppt_w</p:attrName>
                                        </p:attrNameLst>
                                      </p:cBhvr>
                                      <p:tavLst>
                                        <p:tav tm="0">
                                          <p:val>
                                            <p:strVal val="2/3*#ppt_w"/>
                                          </p:val>
                                        </p:tav>
                                        <p:tav tm="100000">
                                          <p:val>
                                            <p:strVal val="#ppt_w"/>
                                          </p:val>
                                        </p:tav>
                                      </p:tavLst>
                                    </p:anim>
                                    <p:anim calcmode="lin" valueType="num">
                                      <p:cBhvr>
                                        <p:cTn id="15" dur="5000" fill="hold"/>
                                        <p:tgtEl>
                                          <p:spTgt spid="19"/>
                                        </p:tgtEl>
                                        <p:attrNameLst>
                                          <p:attrName>ppt_h</p:attrName>
                                        </p:attrNameLst>
                                      </p:cBhvr>
                                      <p:tavLst>
                                        <p:tav tm="0">
                                          <p:val>
                                            <p:strVal val="2/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arn(inHorizontal)">
                                      <p:cBhvr>
                                        <p:cTn id="18" dur="5000"/>
                                        <p:tgtEl>
                                          <p:spTgt spid="19"/>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45 Barranquismo en Huesca5.jpg"/>
          <p:cNvPicPr>
            <a:picLocks noChangeAspect="1"/>
          </p:cNvPicPr>
          <p:nvPr/>
        </p:nvPicPr>
        <p:blipFill>
          <a:blip r:embed="rId2" cstate="print"/>
          <a:stretch>
            <a:fillRect/>
          </a:stretch>
        </p:blipFill>
        <p:spPr>
          <a:xfrm>
            <a:off x="0" y="0"/>
            <a:ext cx="9144000" cy="5715000"/>
          </a:xfrm>
          <a:prstGeom prst="rect">
            <a:avLst/>
          </a:prstGeom>
        </p:spPr>
      </p:pic>
      <p:pic>
        <p:nvPicPr>
          <p:cNvPr id="9" name="8 Imagen" descr="45 Barranquismo en Huesca5.jpg"/>
          <p:cNvPicPr>
            <a:picLocks noChangeAspect="1"/>
          </p:cNvPicPr>
          <p:nvPr/>
        </p:nvPicPr>
        <p:blipFill>
          <a:blip r:embed="rId2" cstate="print"/>
          <a:stretch>
            <a:fillRect/>
          </a:stretch>
        </p:blipFill>
        <p:spPr>
          <a:xfrm>
            <a:off x="0" y="0"/>
            <a:ext cx="9144000" cy="5715000"/>
          </a:xfrm>
          <a:prstGeom prst="rect">
            <a:avLst/>
          </a:prstGeom>
        </p:spPr>
      </p:pic>
      <p:sp>
        <p:nvSpPr>
          <p:cNvPr id="4" name="3 CuadroTexto"/>
          <p:cNvSpPr txBox="1"/>
          <p:nvPr/>
        </p:nvSpPr>
        <p:spPr>
          <a:xfrm>
            <a:off x="571472" y="4357698"/>
            <a:ext cx="80010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Casa de Juntas, centro de la historia y las libertades políticas del pueblo vasco, bellamente retratadas en el techo de la Sala de la Vidriera. Este edificio, construido en 1826, es la actual sede de las sesiones de las Juntas Generales de Vizcaya.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14:prism isContent="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4)">
                                      <p:cBhvr>
                                        <p:cTn id="7" dur="5000"/>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0" fill="hold"/>
                                        <p:tgtEl>
                                          <p:spTgt spid="8"/>
                                        </p:tgtEl>
                                        <p:attrNameLst>
                                          <p:attrName>ppt_w</p:attrName>
                                        </p:attrNameLst>
                                      </p:cBhvr>
                                      <p:tavLst>
                                        <p:tav tm="0">
                                          <p:val>
                                            <p:strVal val="4/3*#ppt_w"/>
                                          </p:val>
                                        </p:tav>
                                        <p:tav tm="100000">
                                          <p:val>
                                            <p:strVal val="#ppt_w"/>
                                          </p:val>
                                        </p:tav>
                                      </p:tavLst>
                                    </p:anim>
                                    <p:anim calcmode="lin" valueType="num">
                                      <p:cBhvr>
                                        <p:cTn id="11" dur="5000" fill="hold"/>
                                        <p:tgtEl>
                                          <p:spTgt spid="8"/>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diamond(out)">
                                      <p:cBhvr>
                                        <p:cTn id="14" dur="5000"/>
                                        <p:tgtEl>
                                          <p:spTgt spid="9"/>
                                        </p:tgtEl>
                                      </p:cBhvr>
                                    </p:animEffect>
                                  </p:childTnLst>
                                </p:cTn>
                              </p:par>
                              <p:par>
                                <p:cTn id="15" presetID="23" presetClass="entr" presetSubtype="28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0" fill="hold"/>
                                        <p:tgtEl>
                                          <p:spTgt spid="9"/>
                                        </p:tgtEl>
                                        <p:attrNameLst>
                                          <p:attrName>ppt_w</p:attrName>
                                        </p:attrNameLst>
                                      </p:cBhvr>
                                      <p:tavLst>
                                        <p:tav tm="0">
                                          <p:val>
                                            <p:strVal val="4/3*#ppt_w"/>
                                          </p:val>
                                        </p:tav>
                                        <p:tav tm="100000">
                                          <p:val>
                                            <p:strVal val="#ppt_w"/>
                                          </p:val>
                                        </p:tav>
                                      </p:tavLst>
                                    </p:anim>
                                    <p:anim calcmode="lin" valueType="num">
                                      <p:cBhvr>
                                        <p:cTn id="18" dur="5000" fill="hold"/>
                                        <p:tgtEl>
                                          <p:spTgt spid="9"/>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Image9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3" name="2 Imagen" descr="Image9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28596" y="4572012"/>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Museo de la paz: El museo de la paz de </a:t>
            </a:r>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 es un referente en cuanto a museos de esta temática se refiere. Un espacio, en el que los recuerdos hacen que el bombardeo esté tan presente como entonces.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prism dir="r" isContent="1"/>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strVal val="4/3*#ppt_w"/>
                                          </p:val>
                                        </p:tav>
                                        <p:tav tm="100000">
                                          <p:val>
                                            <p:strVal val="#ppt_w"/>
                                          </p:val>
                                        </p:tav>
                                      </p:tavLst>
                                    </p:anim>
                                    <p:anim calcmode="lin" valueType="num">
                                      <p:cBhvr>
                                        <p:cTn id="8" dur="5000" fill="hold"/>
                                        <p:tgtEl>
                                          <p:spTgt spid="3"/>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diamond(out)">
                                      <p:cBhvr>
                                        <p:cTn id="11" dur="5000"/>
                                        <p:tgtEl>
                                          <p:spTgt spid="3"/>
                                        </p:tgtEl>
                                      </p:cBhvr>
                                    </p:animEffect>
                                  </p:childTnLst>
                                </p:cTn>
                              </p:par>
                              <p:par>
                                <p:cTn id="12" presetID="23" presetClass="entr" presetSubtype="288" fill="hold" nodeType="with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0" fill="hold"/>
                                        <p:tgtEl>
                                          <p:spTgt spid="21"/>
                                        </p:tgtEl>
                                        <p:attrNameLst>
                                          <p:attrName>ppt_w</p:attrName>
                                        </p:attrNameLst>
                                      </p:cBhvr>
                                      <p:tavLst>
                                        <p:tav tm="0">
                                          <p:val>
                                            <p:strVal val="4/3*#ppt_w"/>
                                          </p:val>
                                        </p:tav>
                                        <p:tav tm="100000">
                                          <p:val>
                                            <p:strVal val="#ppt_w"/>
                                          </p:val>
                                        </p:tav>
                                      </p:tavLst>
                                    </p:anim>
                                    <p:anim calcmode="lin" valueType="num">
                                      <p:cBhvr>
                                        <p:cTn id="15" dur="5000" fill="hold"/>
                                        <p:tgtEl>
                                          <p:spTgt spid="21"/>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plus(in)">
                                      <p:cBhvr>
                                        <p:cTn id="18" dur="5000"/>
                                        <p:tgtEl>
                                          <p:spTgt spid="21"/>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deed81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05deed81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CuadroTexto"/>
          <p:cNvSpPr txBox="1"/>
          <p:nvPr/>
        </p:nvSpPr>
        <p:spPr>
          <a:xfrm>
            <a:off x="357158"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Museo de la paz de </a:t>
            </a:r>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 nos muestra la importancia de recordar aquellos hechos desde la paz. Invitando al visitante a dejar atrás cualquier demostración de venganza. El audiovisual, una pequeña reproducción del bombardeo, marca a toda persona que visita este museo.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3000">
        <p15:prstTrans prst="pageCurlDouble"/>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4/3*#ppt_w"/>
                                          </p:val>
                                        </p:tav>
                                        <p:tav tm="100000">
                                          <p:val>
                                            <p:strVal val="#ppt_w"/>
                                          </p:val>
                                        </p:tav>
                                      </p:tavLst>
                                    </p:anim>
                                    <p:anim calcmode="lin" valueType="num">
                                      <p:cBhvr>
                                        <p:cTn id="8" dur="5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5000" fill="hold"/>
                                        <p:tgtEl>
                                          <p:spTgt spid="6"/>
                                        </p:tgtEl>
                                        <p:attrNameLst>
                                          <p:attrName>ppt_w</p:attrName>
                                        </p:attrNameLst>
                                      </p:cBhvr>
                                      <p:tavLst>
                                        <p:tav tm="0">
                                          <p:val>
                                            <p:strVal val="4/3*#ppt_w"/>
                                          </p:val>
                                        </p:tav>
                                        <p:tav tm="100000">
                                          <p:val>
                                            <p:strVal val="#ppt_w"/>
                                          </p:val>
                                        </p:tav>
                                      </p:tavLst>
                                    </p:anim>
                                    <p:anim calcmode="lin" valueType="num">
                                      <p:cBhvr>
                                        <p:cTn id="12" dur="5000" fill="hold"/>
                                        <p:tgtEl>
                                          <p:spTgt spid="6"/>
                                        </p:tgtEl>
                                        <p:attrNameLst>
                                          <p:attrName>ppt_h</p:attrName>
                                        </p:attrNameLst>
                                      </p:cBhvr>
                                      <p:tavLst>
                                        <p:tav tm="0">
                                          <p:val>
                                            <p:strVal val="4/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in)">
                                      <p:cBhvr>
                                        <p:cTn id="15" dur="5000"/>
                                        <p:tgtEl>
                                          <p:spTgt spid="6"/>
                                        </p:tgtEl>
                                      </p:cBhvr>
                                    </p:animEffect>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5000"/>
                                        <p:tgtEl>
                                          <p:spTgt spid="5"/>
                                        </p:tgtEl>
                                      </p:cBhvr>
                                    </p:animEffect>
                                  </p:childTnLst>
                                </p:cTn>
                              </p:par>
                              <p:par>
                                <p:cTn id="19" presetID="8" presetClass="emph" presetSubtype="0" accel="50000" autoRev="1" fill="hold" nodeType="withEffect">
                                  <p:stCondLst>
                                    <p:cond delay="0"/>
                                  </p:stCondLst>
                                  <p:childTnLst>
                                    <p:animRot by="5400000">
                                      <p:cBhvr>
                                        <p:cTn id="20" dur="2500" fill="hold"/>
                                        <p:tgtEl>
                                          <p:spTgt spid="5"/>
                                        </p:tgtEl>
                                        <p:attrNameLst>
                                          <p:attrName>r</p:attrName>
                                        </p:attrNameLst>
                                      </p:cBhvr>
                                    </p:animRo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0" y="-285772"/>
            <a:ext cx="9144000" cy="6429420"/>
          </a:xfrm>
        </p:spPr>
      </p:pic>
      <p:pic>
        <p:nvPicPr>
          <p:cNvPr id="30" name="3 Marcador de contenido" descr="2993983350_953e8e3e6b_o.jpg"/>
          <p:cNvPicPr>
            <a:picLocks noChangeAspect="1"/>
          </p:cNvPicPr>
          <p:nvPr/>
        </p:nvPicPr>
        <p:blipFill>
          <a:blip r:embed="rId3" cstate="print"/>
          <a:stretch>
            <a:fillRect/>
          </a:stretch>
        </p:blipFill>
        <p:spPr bwMode="auto">
          <a:xfrm>
            <a:off x="0" y="-285772"/>
            <a:ext cx="9144000" cy="6429420"/>
          </a:xfrm>
          <a:prstGeom prst="rect">
            <a:avLst/>
          </a:prstGeom>
          <a:noFill/>
          <a:ln w="9525">
            <a:noFill/>
            <a:miter lim="800000"/>
            <a:headEnd/>
            <a:tailEnd/>
          </a:ln>
        </p:spPr>
      </p:pic>
      <p:sp>
        <p:nvSpPr>
          <p:cNvPr id="5" name="4 CuadroTexto"/>
          <p:cNvSpPr txBox="1"/>
          <p:nvPr/>
        </p:nvSpPr>
        <p:spPr>
          <a:xfrm>
            <a:off x="357158"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pasado de cualquier pueblo queda patente en su presente y futuro. Más aun en el caso de la noble y leal villa de Guernica (</a:t>
            </a:r>
            <a:r>
              <a:rPr lang="es-ES" i="1" dirty="0" err="1" smtClean="0">
                <a:effectLst>
                  <a:glow rad="101600">
                    <a:srgbClr val="C00000">
                      <a:alpha val="60000"/>
                    </a:srgbClr>
                  </a:glow>
                  <a:outerShdw blurRad="38100" dist="38100" dir="2700000" algn="tl">
                    <a:srgbClr val="000000">
                      <a:alpha val="43137"/>
                    </a:srgbClr>
                  </a:outerShdw>
                </a:effectLst>
              </a:rPr>
              <a:t>Gernika-Lumo</a:t>
            </a:r>
            <a:r>
              <a:rPr lang="es-ES" i="1" dirty="0" smtClean="0">
                <a:effectLst>
                  <a:glow rad="101600">
                    <a:srgbClr val="C00000">
                      <a:alpha val="60000"/>
                    </a:srgbClr>
                  </a:glow>
                  <a:outerShdw blurRad="38100" dist="38100" dir="2700000" algn="tl">
                    <a:srgbClr val="000000">
                      <a:alpha val="43137"/>
                    </a:srgbClr>
                  </a:outerShdw>
                </a:effectLst>
              </a:rPr>
              <a:t> oficialmente). Y es que, por desgracia, el pasado de </a:t>
            </a:r>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 ha convertido este núcleo urbano en uno de los espacios vascos más conocidos a nivel internacional.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6000">
        <p15:prstTrans prst="pageCurlDouble" invX="1"/>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2/3*#ppt_w"/>
                                          </p:val>
                                        </p:tav>
                                        <p:tav tm="100000">
                                          <p:val>
                                            <p:strVal val="#ppt_w"/>
                                          </p:val>
                                        </p:tav>
                                      </p:tavLst>
                                    </p:anim>
                                    <p:anim calcmode="lin" valueType="num">
                                      <p:cBhvr>
                                        <p:cTn id="11" dur="5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5000"/>
                                        <p:tgtEl>
                                          <p:spTgt spid="30"/>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0" fill="hold"/>
                                        <p:tgtEl>
                                          <p:spTgt spid="30"/>
                                        </p:tgtEl>
                                        <p:attrNameLst>
                                          <p:attrName>ppt_w</p:attrName>
                                        </p:attrNameLst>
                                      </p:cBhvr>
                                      <p:tavLst>
                                        <p:tav tm="0">
                                          <p:val>
                                            <p:strVal val="4/3*#ppt_w"/>
                                          </p:val>
                                        </p:tav>
                                        <p:tav tm="100000">
                                          <p:val>
                                            <p:strVal val="#ppt_w"/>
                                          </p:val>
                                        </p:tav>
                                      </p:tavLst>
                                    </p:anim>
                                    <p:anim calcmode="lin" valueType="num">
                                      <p:cBhvr>
                                        <p:cTn id="18" dur="5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FOTOFRONTERA.com - Lake between green mountains.jpg"/>
          <p:cNvPicPr>
            <a:picLocks noChangeAspect="1"/>
          </p:cNvPicPr>
          <p:nvPr/>
        </p:nvPicPr>
        <p:blipFill>
          <a:blip r:embed="rId2" cstate="print"/>
          <a:stretch>
            <a:fillRect/>
          </a:stretch>
        </p:blipFill>
        <p:spPr bwMode="auto">
          <a:xfrm>
            <a:off x="0" y="-285773"/>
            <a:ext cx="9143999" cy="6429420"/>
          </a:xfrm>
          <a:prstGeom prst="rect">
            <a:avLst/>
          </a:prstGeom>
          <a:noFill/>
          <a:ln w="9525">
            <a:noFill/>
            <a:miter lim="800000"/>
            <a:headEnd/>
            <a:tailEnd/>
          </a:ln>
        </p:spPr>
      </p:pic>
      <p:pic>
        <p:nvPicPr>
          <p:cNvPr id="12" name="11 Imagen" descr="www.FOTOFRONTERA.com - Lake between green mountains.jpg"/>
          <p:cNvPicPr>
            <a:picLocks noChangeAspect="1"/>
          </p:cNvPicPr>
          <p:nvPr/>
        </p:nvPicPr>
        <p:blipFill>
          <a:blip r:embed="rId2" cstate="print"/>
          <a:stretch>
            <a:fillRect/>
          </a:stretch>
        </p:blipFill>
        <p:spPr bwMode="auto">
          <a:xfrm>
            <a:off x="0" y="-285772"/>
            <a:ext cx="9143999" cy="6429420"/>
          </a:xfrm>
          <a:prstGeom prst="rect">
            <a:avLst/>
          </a:prstGeom>
          <a:noFill/>
          <a:ln w="9525">
            <a:noFill/>
            <a:miter lim="800000"/>
            <a:headEnd/>
            <a:tailEnd/>
          </a:ln>
        </p:spPr>
      </p:pic>
      <p:sp>
        <p:nvSpPr>
          <p:cNvPr id="5" name="4 CuadroTexto"/>
          <p:cNvSpPr txBox="1"/>
          <p:nvPr/>
        </p:nvSpPr>
        <p:spPr>
          <a:xfrm>
            <a:off x="285720" y="4643450"/>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Parque de los Pueblos de Europa. Después de visitar este conjunto monumental, nada mejor que un tranquilo paseo por el Parque de los Pueblos de Europa, otro de los lugares que visitar en </a:t>
            </a:r>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 más bonitos.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6000">
        <p14:conveyor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across)">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0" fill="hold"/>
                                        <p:tgtEl>
                                          <p:spTgt spid="12"/>
                                        </p:tgtEl>
                                        <p:attrNameLst>
                                          <p:attrName>ppt_w</p:attrName>
                                        </p:attrNameLst>
                                      </p:cBhvr>
                                      <p:tavLst>
                                        <p:tav tm="0">
                                          <p:val>
                                            <p:strVal val="4/3*#ppt_w"/>
                                          </p:val>
                                        </p:tav>
                                        <p:tav tm="100000">
                                          <p:val>
                                            <p:strVal val="#ppt_w"/>
                                          </p:val>
                                        </p:tav>
                                      </p:tavLst>
                                    </p:anim>
                                    <p:anim calcmode="lin" valueType="num">
                                      <p:cBhvr>
                                        <p:cTn id="15" dur="5000" fill="hold"/>
                                        <p:tgtEl>
                                          <p:spTgt spid="12"/>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checkerboard(down)">
                                      <p:cBhvr>
                                        <p:cTn id="18" dur="5000"/>
                                        <p:tgtEl>
                                          <p:spTgt spid="12"/>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43_1280x800.jpg"/>
          <p:cNvPicPr>
            <a:picLocks noChangeAspect="1"/>
          </p:cNvPicPr>
          <p:nvPr/>
        </p:nvPicPr>
        <p:blipFill>
          <a:blip r:embed="rId2" cstate="print"/>
          <a:stretch>
            <a:fillRect/>
          </a:stretch>
        </p:blipFill>
        <p:spPr bwMode="auto">
          <a:xfrm>
            <a:off x="0" y="60854"/>
            <a:ext cx="9144000" cy="5654146"/>
          </a:xfrm>
          <a:prstGeom prst="rect">
            <a:avLst/>
          </a:prstGeom>
          <a:noFill/>
          <a:ln w="9525">
            <a:noFill/>
            <a:miter lim="800000"/>
            <a:headEnd/>
            <a:tailEnd/>
          </a:ln>
        </p:spPr>
      </p:pic>
      <p:sp>
        <p:nvSpPr>
          <p:cNvPr id="5" name="4 Triángulo rectángulo"/>
          <p:cNvSpPr/>
          <p:nvPr/>
        </p:nvSpPr>
        <p:spPr>
          <a:xfrm>
            <a:off x="0" y="0"/>
            <a:ext cx="9144000" cy="5715000"/>
          </a:xfrm>
          <a:prstGeom prst="rtTriangle">
            <a:avLst/>
          </a:prstGeom>
          <a:solidFill>
            <a:schemeClr val="accent3">
              <a:lumMod val="5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flipV="1">
            <a:off x="179388" y="0"/>
            <a:ext cx="8964612" cy="5715000"/>
          </a:xfrm>
          <a:prstGeom prst="rtTriangle">
            <a:avLst/>
          </a:prstGeom>
          <a:solidFill>
            <a:schemeClr val="accent3">
              <a:lumMod val="5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Triángulo rectángulo"/>
          <p:cNvSpPr/>
          <p:nvPr/>
        </p:nvSpPr>
        <p:spPr>
          <a:xfrm flipH="1" flipV="1">
            <a:off x="428625" y="0"/>
            <a:ext cx="8104188" cy="5258153"/>
          </a:xfrm>
          <a:prstGeom prst="rtTriangle">
            <a:avLst/>
          </a:prstGeom>
          <a:solidFill>
            <a:schemeClr val="accent3">
              <a:lumMod val="75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Triángulo rectángulo"/>
          <p:cNvSpPr/>
          <p:nvPr/>
        </p:nvSpPr>
        <p:spPr>
          <a:xfrm>
            <a:off x="539750" y="416278"/>
            <a:ext cx="8604250" cy="5298722"/>
          </a:xfrm>
          <a:prstGeom prst="rtTriangle">
            <a:avLst/>
          </a:prstGeom>
          <a:solidFill>
            <a:schemeClr val="accent3">
              <a:lumMod val="75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rectángulo"/>
          <p:cNvSpPr/>
          <p:nvPr/>
        </p:nvSpPr>
        <p:spPr>
          <a:xfrm>
            <a:off x="1116014" y="774348"/>
            <a:ext cx="7488237" cy="4940652"/>
          </a:xfrm>
          <a:prstGeom prst="rtTriangle">
            <a:avLst/>
          </a:prstGeom>
          <a:solidFill>
            <a:schemeClr val="accent3">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Triángulo rectángulo"/>
          <p:cNvSpPr/>
          <p:nvPr/>
        </p:nvSpPr>
        <p:spPr>
          <a:xfrm flipH="1" flipV="1">
            <a:off x="785813" y="1"/>
            <a:ext cx="7099300" cy="4857750"/>
          </a:xfrm>
          <a:prstGeom prst="rtTriangle">
            <a:avLst/>
          </a:prstGeom>
          <a:solidFill>
            <a:schemeClr val="accent3">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a:off x="1763713" y="1176515"/>
            <a:ext cx="6553200" cy="4538486"/>
          </a:xfrm>
          <a:prstGeom prst="rtTriangle">
            <a:avLst/>
          </a:prstGeom>
          <a:solidFill>
            <a:schemeClr val="accent3">
              <a:lumMod val="40000"/>
              <a:lumOff val="6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rectángulo"/>
          <p:cNvSpPr/>
          <p:nvPr/>
        </p:nvSpPr>
        <p:spPr>
          <a:xfrm flipH="1" flipV="1">
            <a:off x="1357314" y="1"/>
            <a:ext cx="5951537" cy="4377972"/>
          </a:xfrm>
          <a:prstGeom prst="rtTriangle">
            <a:avLst/>
          </a:prstGeom>
          <a:solidFill>
            <a:schemeClr val="accent3">
              <a:lumMod val="40000"/>
              <a:lumOff val="60000"/>
              <a:alpha val="60000"/>
            </a:schemeClr>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CuadroTexto"/>
          <p:cNvSpPr txBox="1"/>
          <p:nvPr/>
        </p:nvSpPr>
        <p:spPr>
          <a:xfrm>
            <a:off x="285720" y="4357698"/>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este espacio verde lleno de árboles y arbustos originarios del País Vasco como hayas y robles, y con el sonido del agua de un riachuelo, podrás desconectar del ajetreo del centro y relajarte. Escultura de </a:t>
            </a:r>
            <a:r>
              <a:rPr lang="es-ES" i="1" dirty="0" err="1" smtClean="0">
                <a:effectLst>
                  <a:glow rad="101600">
                    <a:srgbClr val="C00000">
                      <a:alpha val="60000"/>
                    </a:srgbClr>
                  </a:glow>
                  <a:outerShdw blurRad="38100" dist="38100" dir="2700000" algn="tl">
                    <a:srgbClr val="000000">
                      <a:alpha val="43137"/>
                    </a:srgbClr>
                  </a:outerShdw>
                </a:effectLst>
              </a:rPr>
              <a:t>Chillida</a:t>
            </a:r>
            <a:r>
              <a:rPr lang="es-ES" i="1" dirty="0" smtClean="0">
                <a:effectLst>
                  <a:glow rad="101600">
                    <a:srgbClr val="C00000">
                      <a:alpha val="60000"/>
                    </a:srgbClr>
                  </a:glow>
                  <a:outerShdw blurRad="38100" dist="38100" dir="2700000" algn="tl">
                    <a:srgbClr val="000000">
                      <a:alpha val="43137"/>
                    </a:srgbClr>
                  </a:outerShdw>
                </a:effectLst>
              </a:rPr>
              <a:t> en el Parque de los Pueblos de Europa.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14:conveyor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5000"/>
                                        <p:tgtEl>
                                          <p:spTgt spid="9"/>
                                        </p:tgtEl>
                                        <p:attrNameLst>
                                          <p:attrName>ppt_x</p:attrName>
                                        </p:attrNameLst>
                                      </p:cBhvr>
                                      <p:tavLst>
                                        <p:tav tm="0">
                                          <p:val>
                                            <p:strVal val="ppt_x"/>
                                          </p:val>
                                        </p:tav>
                                        <p:tav tm="100000">
                                          <p:val>
                                            <p:strVal val="ppt_x"/>
                                          </p:val>
                                        </p:tav>
                                      </p:tavLst>
                                    </p:anim>
                                    <p:anim calcmode="lin" valueType="num">
                                      <p:cBhvr>
                                        <p:cTn id="31" dur="5000"/>
                                        <p:tgtEl>
                                          <p:spTgt spid="9"/>
                                        </p:tgtEl>
                                        <p:attrNameLst>
                                          <p:attrName>ppt_y</p:attrName>
                                        </p:attrNameLst>
                                      </p:cBhvr>
                                      <p:tavLst>
                                        <p:tav tm="0">
                                          <p:val>
                                            <p:strVal val="ppt_y"/>
                                          </p:val>
                                        </p:tav>
                                        <p:tav tm="100000">
                                          <p:val>
                                            <p:strVal val="ppt_y+ppt_h/2"/>
                                          </p:val>
                                        </p:tav>
                                      </p:tavLst>
                                    </p:anim>
                                    <p:anim calcmode="lin" valueType="num">
                                      <p:cBhvr>
                                        <p:cTn id="32" dur="5000"/>
                                        <p:tgtEl>
                                          <p:spTgt spid="9"/>
                                        </p:tgtEl>
                                        <p:attrNameLst>
                                          <p:attrName>ppt_w</p:attrName>
                                        </p:attrNameLst>
                                      </p:cBhvr>
                                      <p:tavLst>
                                        <p:tav tm="0">
                                          <p:val>
                                            <p:strVal val="ppt_w"/>
                                          </p:val>
                                        </p:tav>
                                        <p:tav tm="100000">
                                          <p:val>
                                            <p:strVal val="ppt_w"/>
                                          </p:val>
                                        </p:tav>
                                      </p:tavLst>
                                    </p:anim>
                                    <p:anim calcmode="lin" valueType="num">
                                      <p:cBhvr>
                                        <p:cTn id="33" dur="5000"/>
                                        <p:tgtEl>
                                          <p:spTgt spid="9"/>
                                        </p:tgtEl>
                                        <p:attrNameLst>
                                          <p:attrName>ppt_h</p:attrName>
                                        </p:attrNameLst>
                                      </p:cBhvr>
                                      <p:tavLst>
                                        <p:tav tm="0">
                                          <p:val>
                                            <p:strVal val="ppt_h"/>
                                          </p:val>
                                        </p:tav>
                                        <p:tav tm="100000">
                                          <p:val>
                                            <p:fltVal val="0"/>
                                          </p:val>
                                        </p:tav>
                                      </p:tavLst>
                                    </p:anim>
                                    <p:set>
                                      <p:cBhvr>
                                        <p:cTn id="34" dur="1" fill="hold">
                                          <p:stCondLst>
                                            <p:cond delay="4999"/>
                                          </p:stCondLst>
                                        </p:cTn>
                                        <p:tgtEl>
                                          <p:spTgt spid="9"/>
                                        </p:tgtEl>
                                        <p:attrNameLst>
                                          <p:attrName>style.visibility</p:attrName>
                                        </p:attrNameLst>
                                      </p:cBhvr>
                                      <p:to>
                                        <p:strVal val="hidden"/>
                                      </p:to>
                                    </p:set>
                                  </p:childTnLst>
                                </p:cTn>
                              </p:par>
                              <p:par>
                                <p:cTn id="35" presetID="17" presetClass="exit" presetSubtype="2" fill="hold" grpId="0" nodeType="withEffect">
                                  <p:stCondLst>
                                    <p:cond delay="0"/>
                                  </p:stCondLst>
                                  <p:childTnLst>
                                    <p:anim calcmode="lin" valueType="num">
                                      <p:cBhvr>
                                        <p:cTn id="36" dur="5000"/>
                                        <p:tgtEl>
                                          <p:spTgt spid="10"/>
                                        </p:tgtEl>
                                        <p:attrNameLst>
                                          <p:attrName>ppt_x</p:attrName>
                                        </p:attrNameLst>
                                      </p:cBhvr>
                                      <p:tavLst>
                                        <p:tav tm="0">
                                          <p:val>
                                            <p:strVal val="ppt_x"/>
                                          </p:val>
                                        </p:tav>
                                        <p:tav tm="100000">
                                          <p:val>
                                            <p:strVal val="ppt_x+ppt_w/2"/>
                                          </p:val>
                                        </p:tav>
                                      </p:tavLst>
                                    </p:anim>
                                    <p:anim calcmode="lin" valueType="num">
                                      <p:cBhvr>
                                        <p:cTn id="37" dur="5000"/>
                                        <p:tgtEl>
                                          <p:spTgt spid="10"/>
                                        </p:tgtEl>
                                        <p:attrNameLst>
                                          <p:attrName>ppt_y</p:attrName>
                                        </p:attrNameLst>
                                      </p:cBhvr>
                                      <p:tavLst>
                                        <p:tav tm="0">
                                          <p:val>
                                            <p:strVal val="ppt_y"/>
                                          </p:val>
                                        </p:tav>
                                        <p:tav tm="100000">
                                          <p:val>
                                            <p:strVal val="ppt_y"/>
                                          </p:val>
                                        </p:tav>
                                      </p:tavLst>
                                    </p:anim>
                                    <p:anim calcmode="lin" valueType="num">
                                      <p:cBhvr>
                                        <p:cTn id="38" dur="5000"/>
                                        <p:tgtEl>
                                          <p:spTgt spid="10"/>
                                        </p:tgtEl>
                                        <p:attrNameLst>
                                          <p:attrName>ppt_w</p:attrName>
                                        </p:attrNameLst>
                                      </p:cBhvr>
                                      <p:tavLst>
                                        <p:tav tm="0">
                                          <p:val>
                                            <p:strVal val="ppt_w"/>
                                          </p:val>
                                        </p:tav>
                                        <p:tav tm="100000">
                                          <p:val>
                                            <p:fltVal val="0"/>
                                          </p:val>
                                        </p:tav>
                                      </p:tavLst>
                                    </p:anim>
                                    <p:anim calcmode="lin" valueType="num">
                                      <p:cBhvr>
                                        <p:cTn id="39" dur="5000"/>
                                        <p:tgtEl>
                                          <p:spTgt spid="10"/>
                                        </p:tgtEl>
                                        <p:attrNameLst>
                                          <p:attrName>ppt_h</p:attrName>
                                        </p:attrNameLst>
                                      </p:cBhvr>
                                      <p:tavLst>
                                        <p:tav tm="0">
                                          <p:val>
                                            <p:strVal val="ppt_h"/>
                                          </p:val>
                                        </p:tav>
                                        <p:tav tm="100000">
                                          <p:val>
                                            <p:strVal val="ppt_h"/>
                                          </p:val>
                                        </p:tav>
                                      </p:tavLst>
                                    </p:anim>
                                    <p:set>
                                      <p:cBhvr>
                                        <p:cTn id="40" dur="1" fill="hold">
                                          <p:stCondLst>
                                            <p:cond delay="4999"/>
                                          </p:stCondLst>
                                        </p:cTn>
                                        <p:tgtEl>
                                          <p:spTgt spid="10"/>
                                        </p:tgtEl>
                                        <p:attrNameLst>
                                          <p:attrName>style.visibility</p:attrName>
                                        </p:attrNameLst>
                                      </p:cBhvr>
                                      <p:to>
                                        <p:strVal val="hidden"/>
                                      </p:to>
                                    </p:set>
                                  </p:childTnLst>
                                </p:cTn>
                              </p:par>
                              <p:par>
                                <p:cTn id="41" presetID="17" presetClass="exit" presetSubtype="4" fill="hold" grpId="0" nodeType="withEffect">
                                  <p:stCondLst>
                                    <p:cond delay="0"/>
                                  </p:stCondLst>
                                  <p:childTnLst>
                                    <p:anim calcmode="lin" valueType="num">
                                      <p:cBhvr>
                                        <p:cTn id="42" dur="5000"/>
                                        <p:tgtEl>
                                          <p:spTgt spid="11"/>
                                        </p:tgtEl>
                                        <p:attrNameLst>
                                          <p:attrName>ppt_x</p:attrName>
                                        </p:attrNameLst>
                                      </p:cBhvr>
                                      <p:tavLst>
                                        <p:tav tm="0">
                                          <p:val>
                                            <p:strVal val="ppt_x"/>
                                          </p:val>
                                        </p:tav>
                                        <p:tav tm="100000">
                                          <p:val>
                                            <p:strVal val="ppt_x"/>
                                          </p:val>
                                        </p:tav>
                                      </p:tavLst>
                                    </p:anim>
                                    <p:anim calcmode="lin" valueType="num">
                                      <p:cBhvr>
                                        <p:cTn id="43" dur="5000"/>
                                        <p:tgtEl>
                                          <p:spTgt spid="11"/>
                                        </p:tgtEl>
                                        <p:attrNameLst>
                                          <p:attrName>ppt_y</p:attrName>
                                        </p:attrNameLst>
                                      </p:cBhvr>
                                      <p:tavLst>
                                        <p:tav tm="0">
                                          <p:val>
                                            <p:strVal val="ppt_y"/>
                                          </p:val>
                                        </p:tav>
                                        <p:tav tm="100000">
                                          <p:val>
                                            <p:strVal val="ppt_y+ppt_h/2"/>
                                          </p:val>
                                        </p:tav>
                                      </p:tavLst>
                                    </p:anim>
                                    <p:anim calcmode="lin" valueType="num">
                                      <p:cBhvr>
                                        <p:cTn id="44" dur="5000"/>
                                        <p:tgtEl>
                                          <p:spTgt spid="11"/>
                                        </p:tgtEl>
                                        <p:attrNameLst>
                                          <p:attrName>ppt_w</p:attrName>
                                        </p:attrNameLst>
                                      </p:cBhvr>
                                      <p:tavLst>
                                        <p:tav tm="0">
                                          <p:val>
                                            <p:strVal val="ppt_w"/>
                                          </p:val>
                                        </p:tav>
                                        <p:tav tm="100000">
                                          <p:val>
                                            <p:strVal val="ppt_w"/>
                                          </p:val>
                                        </p:tav>
                                      </p:tavLst>
                                    </p:anim>
                                    <p:anim calcmode="lin" valueType="num">
                                      <p:cBhvr>
                                        <p:cTn id="45" dur="5000"/>
                                        <p:tgtEl>
                                          <p:spTgt spid="11"/>
                                        </p:tgtEl>
                                        <p:attrNameLst>
                                          <p:attrName>ppt_h</p:attrName>
                                        </p:attrNameLst>
                                      </p:cBhvr>
                                      <p:tavLst>
                                        <p:tav tm="0">
                                          <p:val>
                                            <p:strVal val="ppt_h"/>
                                          </p:val>
                                        </p:tav>
                                        <p:tav tm="100000">
                                          <p:val>
                                            <p:fltVal val="0"/>
                                          </p:val>
                                        </p:tav>
                                      </p:tavLst>
                                    </p:anim>
                                    <p:set>
                                      <p:cBhvr>
                                        <p:cTn id="46" dur="1" fill="hold">
                                          <p:stCondLst>
                                            <p:cond delay="4999"/>
                                          </p:stCondLst>
                                        </p:cTn>
                                        <p:tgtEl>
                                          <p:spTgt spid="11"/>
                                        </p:tgtEl>
                                        <p:attrNameLst>
                                          <p:attrName>style.visibility</p:attrName>
                                        </p:attrNameLst>
                                      </p:cBhvr>
                                      <p:to>
                                        <p:strVal val="hidden"/>
                                      </p:to>
                                    </p:set>
                                  </p:childTnLst>
                                </p:cTn>
                              </p:par>
                              <p:par>
                                <p:cTn id="47" presetID="17" presetClass="exit" presetSubtype="2" fill="hold" grpId="0" nodeType="withEffect">
                                  <p:stCondLst>
                                    <p:cond delay="0"/>
                                  </p:stCondLst>
                                  <p:childTnLst>
                                    <p:anim calcmode="lin" valueType="num">
                                      <p:cBhvr>
                                        <p:cTn id="48" dur="5000"/>
                                        <p:tgtEl>
                                          <p:spTgt spid="12"/>
                                        </p:tgtEl>
                                        <p:attrNameLst>
                                          <p:attrName>ppt_x</p:attrName>
                                        </p:attrNameLst>
                                      </p:cBhvr>
                                      <p:tavLst>
                                        <p:tav tm="0">
                                          <p:val>
                                            <p:strVal val="ppt_x"/>
                                          </p:val>
                                        </p:tav>
                                        <p:tav tm="100000">
                                          <p:val>
                                            <p:strVal val="ppt_x+ppt_w/2"/>
                                          </p:val>
                                        </p:tav>
                                      </p:tavLst>
                                    </p:anim>
                                    <p:anim calcmode="lin" valueType="num">
                                      <p:cBhvr>
                                        <p:cTn id="49" dur="5000"/>
                                        <p:tgtEl>
                                          <p:spTgt spid="12"/>
                                        </p:tgtEl>
                                        <p:attrNameLst>
                                          <p:attrName>ppt_y</p:attrName>
                                        </p:attrNameLst>
                                      </p:cBhvr>
                                      <p:tavLst>
                                        <p:tav tm="0">
                                          <p:val>
                                            <p:strVal val="ppt_y"/>
                                          </p:val>
                                        </p:tav>
                                        <p:tav tm="100000">
                                          <p:val>
                                            <p:strVal val="ppt_y"/>
                                          </p:val>
                                        </p:tav>
                                      </p:tavLst>
                                    </p:anim>
                                    <p:anim calcmode="lin" valueType="num">
                                      <p:cBhvr>
                                        <p:cTn id="50" dur="5000"/>
                                        <p:tgtEl>
                                          <p:spTgt spid="12"/>
                                        </p:tgtEl>
                                        <p:attrNameLst>
                                          <p:attrName>ppt_w</p:attrName>
                                        </p:attrNameLst>
                                      </p:cBhvr>
                                      <p:tavLst>
                                        <p:tav tm="0">
                                          <p:val>
                                            <p:strVal val="ppt_w"/>
                                          </p:val>
                                        </p:tav>
                                        <p:tav tm="100000">
                                          <p:val>
                                            <p:fltVal val="0"/>
                                          </p:val>
                                        </p:tav>
                                      </p:tavLst>
                                    </p:anim>
                                    <p:anim calcmode="lin" valueType="num">
                                      <p:cBhvr>
                                        <p:cTn id="51" dur="5000"/>
                                        <p:tgtEl>
                                          <p:spTgt spid="12"/>
                                        </p:tgtEl>
                                        <p:attrNameLst>
                                          <p:attrName>ppt_h</p:attrName>
                                        </p:attrNameLst>
                                      </p:cBhvr>
                                      <p:tavLst>
                                        <p:tav tm="0">
                                          <p:val>
                                            <p:strVal val="ppt_h"/>
                                          </p:val>
                                        </p:tav>
                                        <p:tav tm="100000">
                                          <p:val>
                                            <p:strVal val="ppt_h"/>
                                          </p:val>
                                        </p:tav>
                                      </p:tavLst>
                                    </p:anim>
                                    <p:set>
                                      <p:cBhvr>
                                        <p:cTn id="52" dur="1" fill="hold">
                                          <p:stCondLst>
                                            <p:cond delay="4999"/>
                                          </p:stCondLst>
                                        </p:cTn>
                                        <p:tgtEl>
                                          <p:spTgt spid="12"/>
                                        </p:tgtEl>
                                        <p:attrNameLst>
                                          <p:attrName>style.visibility</p:attrName>
                                        </p:attrNameLst>
                                      </p:cBhvr>
                                      <p:to>
                                        <p:strVal val="hidden"/>
                                      </p:to>
                                    </p:set>
                                  </p:childTnLst>
                                </p:cTn>
                              </p:par>
                              <p:par>
                                <p:cTn id="53" presetID="18" presetClass="entr" presetSubtype="9"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strips(upLeft)">
                                      <p:cBhvr>
                                        <p:cTn id="55" dur="5000"/>
                                        <p:tgtEl>
                                          <p:spTgt spid="4"/>
                                        </p:tgtEl>
                                      </p:cBhvr>
                                    </p:animEffect>
                                  </p:childTnLst>
                                </p:cTn>
                              </p:par>
                              <p:par>
                                <p:cTn id="56" presetID="23" presetClass="entr" presetSubtype="288"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5000" fill="hold"/>
                                        <p:tgtEl>
                                          <p:spTgt spid="4"/>
                                        </p:tgtEl>
                                        <p:attrNameLst>
                                          <p:attrName>ppt_w</p:attrName>
                                        </p:attrNameLst>
                                      </p:cBhvr>
                                      <p:tavLst>
                                        <p:tav tm="0">
                                          <p:val>
                                            <p:strVal val="4/3*#ppt_w"/>
                                          </p:val>
                                        </p:tav>
                                        <p:tav tm="100000">
                                          <p:val>
                                            <p:strVal val="#ppt_w"/>
                                          </p:val>
                                        </p:tav>
                                      </p:tavLst>
                                    </p:anim>
                                    <p:anim calcmode="lin" valueType="num">
                                      <p:cBhvr>
                                        <p:cTn id="59" dur="5000" fill="hold"/>
                                        <p:tgtEl>
                                          <p:spTgt spid="4"/>
                                        </p:tgtEl>
                                        <p:attrNameLst>
                                          <p:attrName>ppt_h</p:attrName>
                                        </p:attrNameLst>
                                      </p:cBhvr>
                                      <p:tavLst>
                                        <p:tav tm="0">
                                          <p:val>
                                            <p:strVal val="4/3*#ppt_h"/>
                                          </p:val>
                                        </p:tav>
                                        <p:tav tm="100000">
                                          <p:val>
                                            <p:strVal val="#ppt_h"/>
                                          </p:val>
                                        </p:tav>
                                      </p:tavLst>
                                    </p:anim>
                                  </p:childTnLst>
                                </p:cTn>
                              </p:par>
                            </p:childTnLst>
                          </p:cTn>
                        </p:par>
                        <p:par>
                          <p:cTn id="60" fill="hold">
                            <p:stCondLst>
                              <p:cond delay="50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13"/>
                                        </p:tgtEl>
                                        <p:attrNameLst>
                                          <p:attrName>style.visibility</p:attrName>
                                        </p:attrNameLst>
                                      </p:cBhvr>
                                      <p:to>
                                        <p:strVal val="visible"/>
                                      </p:to>
                                    </p:set>
                                    <p:animEffect transition="in" filter="fade">
                                      <p:cBhvr>
                                        <p:cTn id="63" dur="1000"/>
                                        <p:tgtEl>
                                          <p:spTgt spid="13"/>
                                        </p:tgtEl>
                                      </p:cBhvr>
                                    </p:animEffect>
                                    <p:anim calcmode="lin" valueType="num">
                                      <p:cBhvr>
                                        <p:cTn id="64" dur="1000" fill="hold"/>
                                        <p:tgtEl>
                                          <p:spTgt spid="13"/>
                                        </p:tgtEl>
                                        <p:attrNameLst>
                                          <p:attrName>ppt_x</p:attrName>
                                        </p:attrNameLst>
                                      </p:cBhvr>
                                      <p:tavLst>
                                        <p:tav tm="0">
                                          <p:val>
                                            <p:strVal val="#ppt_x-.1"/>
                                          </p:val>
                                        </p:tav>
                                        <p:tav tm="100000">
                                          <p:val>
                                            <p:strVal val="#ppt_x"/>
                                          </p:val>
                                        </p:tav>
                                      </p:tavLst>
                                    </p:anim>
                                    <p:anim calcmode="lin" valueType="num">
                                      <p:cBhvr>
                                        <p:cTn id="6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3" cstate="print"/>
          <a:stretch>
            <a:fillRect/>
          </a:stretch>
        </p:blipFill>
        <p:spPr bwMode="auto">
          <a:xfrm>
            <a:off x="0" y="-357210"/>
            <a:ext cx="9144000" cy="6429420"/>
          </a:xfrm>
          <a:prstGeom prst="rect">
            <a:avLst/>
          </a:prstGeom>
          <a:noFill/>
          <a:ln w="9525">
            <a:noFill/>
            <a:miter lim="800000"/>
            <a:headEnd/>
            <a:tailEnd/>
          </a:ln>
        </p:spPr>
      </p:pic>
      <p:sp>
        <p:nvSpPr>
          <p:cNvPr id="5" name="4 Triángulo rectángulo"/>
          <p:cNvSpPr/>
          <p:nvPr/>
        </p:nvSpPr>
        <p:spPr>
          <a:xfrm>
            <a:off x="4500564" y="0"/>
            <a:ext cx="4643437" cy="5715000"/>
          </a:xfrm>
          <a:prstGeom prst="rtTriangle">
            <a:avLst/>
          </a:prstGeom>
          <a:solidFill>
            <a:schemeClr val="tx2">
              <a:lumMod val="5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a:off x="1" y="0"/>
            <a:ext cx="4500563" cy="5715000"/>
          </a:xfrm>
          <a:prstGeom prst="rtTriangle">
            <a:avLst/>
          </a:prstGeom>
          <a:solidFill>
            <a:schemeClr val="tx2">
              <a:lumMod val="5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flipH="1">
            <a:off x="357188" y="416278"/>
            <a:ext cx="3929062" cy="5120570"/>
          </a:xfrm>
          <a:prstGeom prst="rtTriangle">
            <a:avLst/>
          </a:prstGeom>
          <a:solidFill>
            <a:schemeClr val="tx2">
              <a:lumMod val="75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rectángulo"/>
          <p:cNvSpPr/>
          <p:nvPr/>
        </p:nvSpPr>
        <p:spPr>
          <a:xfrm>
            <a:off x="4643438" y="416278"/>
            <a:ext cx="4000500" cy="5120570"/>
          </a:xfrm>
          <a:prstGeom prst="rtTriangle">
            <a:avLst/>
          </a:prstGeom>
          <a:solidFill>
            <a:schemeClr val="tx2">
              <a:lumMod val="75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Triángulo rectángulo"/>
          <p:cNvSpPr/>
          <p:nvPr/>
        </p:nvSpPr>
        <p:spPr>
          <a:xfrm flipH="1">
            <a:off x="714375" y="952501"/>
            <a:ext cx="3429000" cy="4406194"/>
          </a:xfrm>
          <a:prstGeom prst="rtTriangle">
            <a:avLst/>
          </a:prstGeom>
          <a:solidFill>
            <a:schemeClr val="tx2">
              <a:lumMod val="9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Triángulo rectángulo"/>
          <p:cNvSpPr/>
          <p:nvPr/>
        </p:nvSpPr>
        <p:spPr>
          <a:xfrm>
            <a:off x="4786313" y="892529"/>
            <a:ext cx="3429000" cy="4464403"/>
          </a:xfrm>
          <a:prstGeom prst="rtTriangle">
            <a:avLst/>
          </a:prstGeom>
          <a:solidFill>
            <a:schemeClr val="tx2">
              <a:lumMod val="9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5" name="14 Triángulo rectángulo"/>
          <p:cNvSpPr/>
          <p:nvPr/>
        </p:nvSpPr>
        <p:spPr>
          <a:xfrm flipH="1">
            <a:off x="1071564" y="1368778"/>
            <a:ext cx="2928937" cy="3810000"/>
          </a:xfrm>
          <a:prstGeom prst="rtTriangle">
            <a:avLst/>
          </a:prstGeom>
          <a:solidFill>
            <a:schemeClr val="tx2">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6" name="15 Triángulo rectángulo"/>
          <p:cNvSpPr/>
          <p:nvPr/>
        </p:nvSpPr>
        <p:spPr>
          <a:xfrm>
            <a:off x="4929189" y="1310570"/>
            <a:ext cx="2928937" cy="3868208"/>
          </a:xfrm>
          <a:prstGeom prst="rtTriangle">
            <a:avLst/>
          </a:prstGeom>
          <a:solidFill>
            <a:schemeClr val="tx2">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7" name="16 CuadroTexto"/>
          <p:cNvSpPr txBox="1"/>
          <p:nvPr/>
        </p:nvSpPr>
        <p:spPr>
          <a:xfrm>
            <a:off x="642910" y="4357698"/>
            <a:ext cx="792961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otra gran escultura es obra del inglés Henry Moore, su nombre original es «</a:t>
            </a:r>
            <a:r>
              <a:rPr lang="es-ES" i="1" dirty="0" err="1" smtClean="0">
                <a:effectLst>
                  <a:glow rad="101600">
                    <a:srgbClr val="C00000">
                      <a:alpha val="60000"/>
                    </a:srgbClr>
                  </a:glow>
                  <a:outerShdw blurRad="38100" dist="38100" dir="2700000" algn="tl">
                    <a:srgbClr val="000000">
                      <a:alpha val="43137"/>
                    </a:srgbClr>
                  </a:outerShdw>
                </a:effectLst>
              </a:rPr>
              <a:t>Large</a:t>
            </a:r>
            <a:r>
              <a:rPr lang="es-ES" i="1" dirty="0" smtClean="0">
                <a:effectLst>
                  <a:glow rad="101600">
                    <a:srgbClr val="C00000">
                      <a:alpha val="60000"/>
                    </a:srgbClr>
                  </a:glow>
                  <a:outerShdw blurRad="38100" dist="38100" dir="2700000" algn="tl">
                    <a:srgbClr val="000000">
                      <a:alpha val="43137"/>
                    </a:srgbClr>
                  </a:outerShdw>
                </a:effectLst>
              </a:rPr>
              <a:t> figure in a </a:t>
            </a:r>
            <a:r>
              <a:rPr lang="es-ES" i="1" dirty="0" err="1" smtClean="0">
                <a:effectLst>
                  <a:glow rad="101600">
                    <a:srgbClr val="C00000">
                      <a:alpha val="60000"/>
                    </a:srgbClr>
                  </a:glow>
                  <a:outerShdw blurRad="38100" dist="38100" dir="2700000" algn="tl">
                    <a:srgbClr val="000000">
                      <a:alpha val="43137"/>
                    </a:srgbClr>
                  </a:outerShdw>
                </a:effectLst>
              </a:rPr>
              <a:t>shelter</a:t>
            </a:r>
            <a:r>
              <a:rPr lang="es-ES" i="1" dirty="0" smtClean="0">
                <a:effectLst>
                  <a:glow rad="101600">
                    <a:srgbClr val="C00000">
                      <a:alpha val="60000"/>
                    </a:srgbClr>
                  </a:glow>
                  <a:outerShdw blurRad="38100" dist="38100" dir="2700000" algn="tl">
                    <a:srgbClr val="000000">
                      <a:alpha val="43137"/>
                    </a:srgbClr>
                  </a:outerShdw>
                </a:effectLst>
              </a:rPr>
              <a:t>», que en español sería «Gran figura en un refugio». Forma parte de una colección que el artista lleva realizando desde la Segunda Guerra Mundial, llamada «</a:t>
            </a:r>
            <a:r>
              <a:rPr lang="es-ES" i="1" dirty="0" err="1" smtClean="0">
                <a:effectLst>
                  <a:glow rad="101600">
                    <a:srgbClr val="C00000">
                      <a:alpha val="60000"/>
                    </a:srgbClr>
                  </a:glow>
                  <a:outerShdw blurRad="38100" dist="38100" dir="2700000" algn="tl">
                    <a:srgbClr val="000000">
                      <a:alpha val="43137"/>
                    </a:srgbClr>
                  </a:outerShdw>
                </a:effectLst>
              </a:rPr>
              <a:t>War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Helmets</a:t>
            </a:r>
            <a:r>
              <a:rPr lang="es-ES" i="1" dirty="0" smtClean="0">
                <a:effectLst>
                  <a:glow rad="101600">
                    <a:srgbClr val="C00000">
                      <a:alpha val="60000"/>
                    </a:srgb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500" advTm="34000">
        <p14:ferris dir="l"/>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Left)">
                                      <p:cBhvr>
                                        <p:cTn id="7" dur="3000"/>
                                        <p:tgtEl>
                                          <p:spTgt spid="5"/>
                                        </p:tgtEl>
                                      </p:cBhvr>
                                    </p:animEffect>
                                  </p:childTnLst>
                                </p:cTn>
                              </p:par>
                              <p:par>
                                <p:cTn id="8" presetID="18" presetClass="entr" presetSubtype="9"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strips(upLeft)">
                                      <p:cBhvr>
                                        <p:cTn id="10" dur="3000"/>
                                        <p:tgtEl>
                                          <p:spTgt spid="12"/>
                                        </p:tgtEl>
                                      </p:cBhvr>
                                    </p:animEffect>
                                  </p:childTnLst>
                                </p:cTn>
                              </p:par>
                              <p:par>
                                <p:cTn id="11" presetID="18" presetClass="entr" presetSubtype="9"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strips(upLeft)">
                                      <p:cBhvr>
                                        <p:cTn id="13" dur="3000"/>
                                        <p:tgtEl>
                                          <p:spTgt spid="14"/>
                                        </p:tgtEl>
                                      </p:cBhvr>
                                    </p:animEffect>
                                  </p:childTnLst>
                                </p:cTn>
                              </p:par>
                              <p:par>
                                <p:cTn id="14" presetID="18" presetClass="entr" presetSubtype="3"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3000"/>
                                        <p:tgtEl>
                                          <p:spTgt spid="6"/>
                                        </p:tgtEl>
                                      </p:cBhvr>
                                    </p:animEffect>
                                  </p:childTnLst>
                                </p:cTn>
                              </p:par>
                              <p:par>
                                <p:cTn id="17" presetID="18" presetClass="entr" presetSubtype="3"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3"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upRight)">
                                      <p:cBhvr>
                                        <p:cTn id="22" dur="3000"/>
                                        <p:tgtEl>
                                          <p:spTgt spid="13"/>
                                        </p:tgtEl>
                                      </p:cBhvr>
                                    </p:animEffect>
                                  </p:childTnLst>
                                </p:cTn>
                              </p:par>
                              <p:par>
                                <p:cTn id="23" presetID="18" presetClass="entr" presetSubtype="3"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trips(upRight)">
                                      <p:cBhvr>
                                        <p:cTn id="25" dur="3000"/>
                                        <p:tgtEl>
                                          <p:spTgt spid="15"/>
                                        </p:tgtEl>
                                      </p:cBhvr>
                                    </p:animEffect>
                                  </p:childTnLst>
                                </p:cTn>
                              </p:par>
                              <p:par>
                                <p:cTn id="26" presetID="18" presetClass="entr" presetSubtype="9"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strips(upLeft)">
                                      <p:cBhvr>
                                        <p:cTn id="28" dur="3000"/>
                                        <p:tgtEl>
                                          <p:spTgt spid="16"/>
                                        </p:tgtEl>
                                      </p:cBhvr>
                                    </p:animEffect>
                                  </p:childTnLst>
                                </p:cTn>
                              </p:par>
                              <p:par>
                                <p:cTn id="29" presetID="2" presetClass="entr" presetSubtype="2"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1"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2" fill="hold" grpId="1"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grpId="1"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0-#ppt_w/2"/>
                                          </p:val>
                                        </p:tav>
                                        <p:tav tm="100000">
                                          <p:val>
                                            <p:strVal val="#ppt_x"/>
                                          </p:val>
                                        </p:tav>
                                      </p:tavLst>
                                    </p:anim>
                                    <p:anim calcmode="lin" valueType="num">
                                      <p:cBhvr additive="base">
                                        <p:cTn id="48" dur="3000" fill="hold"/>
                                        <p:tgtEl>
                                          <p:spTgt spid="5"/>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0-#ppt_w/2"/>
                                          </p:val>
                                        </p:tav>
                                        <p:tav tm="100000">
                                          <p:val>
                                            <p:strVal val="#ppt_x"/>
                                          </p:val>
                                        </p:tav>
                                      </p:tavLst>
                                    </p:anim>
                                    <p:anim calcmode="lin" valueType="num">
                                      <p:cBhvr additive="base">
                                        <p:cTn id="52" dur="30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0-#ppt_w/2"/>
                                          </p:val>
                                        </p:tav>
                                        <p:tav tm="100000">
                                          <p:val>
                                            <p:strVal val="#ppt_x"/>
                                          </p:val>
                                        </p:tav>
                                      </p:tavLst>
                                    </p:anim>
                                    <p:anim calcmode="lin" valueType="num">
                                      <p:cBhvr additive="base">
                                        <p:cTn id="56" dur="30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3000" fill="hold"/>
                                        <p:tgtEl>
                                          <p:spTgt spid="16"/>
                                        </p:tgtEl>
                                        <p:attrNameLst>
                                          <p:attrName>ppt_x</p:attrName>
                                        </p:attrNameLst>
                                      </p:cBhvr>
                                      <p:tavLst>
                                        <p:tav tm="0">
                                          <p:val>
                                            <p:strVal val="0-#ppt_w/2"/>
                                          </p:val>
                                        </p:tav>
                                        <p:tav tm="100000">
                                          <p:val>
                                            <p:strVal val="#ppt_x"/>
                                          </p:val>
                                        </p:tav>
                                      </p:tavLst>
                                    </p:anim>
                                    <p:anim calcmode="lin" valueType="num">
                                      <p:cBhvr additive="base">
                                        <p:cTn id="60" dur="3000" fill="hold"/>
                                        <p:tgtEl>
                                          <p:spTgt spid="16"/>
                                        </p:tgtEl>
                                        <p:attrNameLst>
                                          <p:attrName>ppt_y</p:attrName>
                                        </p:attrNameLst>
                                      </p:cBhvr>
                                      <p:tavLst>
                                        <p:tav tm="0">
                                          <p:val>
                                            <p:strVal val="#ppt_y"/>
                                          </p:val>
                                        </p:tav>
                                        <p:tav tm="100000">
                                          <p:val>
                                            <p:strVal val="#ppt_y"/>
                                          </p:val>
                                        </p:tav>
                                      </p:tavLst>
                                    </p:anim>
                                  </p:childTnLst>
                                </p:cTn>
                              </p:par>
                            </p:childTnLst>
                          </p:cTn>
                        </p:par>
                        <p:par>
                          <p:cTn id="61" fill="hold">
                            <p:stCondLst>
                              <p:cond delay="3000"/>
                            </p:stCondLst>
                            <p:childTnLst>
                              <p:par>
                                <p:cTn id="62" presetID="17" presetClass="exit" presetSubtype="8" fill="hold" grpId="2" nodeType="afterEffect">
                                  <p:stCondLst>
                                    <p:cond delay="0"/>
                                  </p:stCondLst>
                                  <p:childTnLst>
                                    <p:anim calcmode="lin" valueType="num">
                                      <p:cBhvr>
                                        <p:cTn id="63" dur="4000"/>
                                        <p:tgtEl>
                                          <p:spTgt spid="6"/>
                                        </p:tgtEl>
                                        <p:attrNameLst>
                                          <p:attrName>ppt_x</p:attrName>
                                        </p:attrNameLst>
                                      </p:cBhvr>
                                      <p:tavLst>
                                        <p:tav tm="0">
                                          <p:val>
                                            <p:strVal val="ppt_x"/>
                                          </p:val>
                                        </p:tav>
                                        <p:tav tm="100000">
                                          <p:val>
                                            <p:strVal val="ppt_x-ppt_w/2"/>
                                          </p:val>
                                        </p:tav>
                                      </p:tavLst>
                                    </p:anim>
                                    <p:anim calcmode="lin" valueType="num">
                                      <p:cBhvr>
                                        <p:cTn id="64" dur="4000"/>
                                        <p:tgtEl>
                                          <p:spTgt spid="6"/>
                                        </p:tgtEl>
                                        <p:attrNameLst>
                                          <p:attrName>ppt_y</p:attrName>
                                        </p:attrNameLst>
                                      </p:cBhvr>
                                      <p:tavLst>
                                        <p:tav tm="0">
                                          <p:val>
                                            <p:strVal val="ppt_y"/>
                                          </p:val>
                                        </p:tav>
                                        <p:tav tm="100000">
                                          <p:val>
                                            <p:strVal val="ppt_y"/>
                                          </p:val>
                                        </p:tav>
                                      </p:tavLst>
                                    </p:anim>
                                    <p:anim calcmode="lin" valueType="num">
                                      <p:cBhvr>
                                        <p:cTn id="65" dur="4000"/>
                                        <p:tgtEl>
                                          <p:spTgt spid="6"/>
                                        </p:tgtEl>
                                        <p:attrNameLst>
                                          <p:attrName>ppt_w</p:attrName>
                                        </p:attrNameLst>
                                      </p:cBhvr>
                                      <p:tavLst>
                                        <p:tav tm="0">
                                          <p:val>
                                            <p:strVal val="ppt_w"/>
                                          </p:val>
                                        </p:tav>
                                        <p:tav tm="100000">
                                          <p:val>
                                            <p:fltVal val="0"/>
                                          </p:val>
                                        </p:tav>
                                      </p:tavLst>
                                    </p:anim>
                                    <p:anim calcmode="lin" valueType="num">
                                      <p:cBhvr>
                                        <p:cTn id="66" dur="4000"/>
                                        <p:tgtEl>
                                          <p:spTgt spid="6"/>
                                        </p:tgtEl>
                                        <p:attrNameLst>
                                          <p:attrName>ppt_h</p:attrName>
                                        </p:attrNameLst>
                                      </p:cBhvr>
                                      <p:tavLst>
                                        <p:tav tm="0">
                                          <p:val>
                                            <p:strVal val="ppt_h"/>
                                          </p:val>
                                        </p:tav>
                                        <p:tav tm="100000">
                                          <p:val>
                                            <p:strVal val="ppt_h"/>
                                          </p:val>
                                        </p:tav>
                                      </p:tavLst>
                                    </p:anim>
                                    <p:set>
                                      <p:cBhvr>
                                        <p:cTn id="67" dur="1" fill="hold">
                                          <p:stCondLst>
                                            <p:cond delay="3999"/>
                                          </p:stCondLst>
                                        </p:cTn>
                                        <p:tgtEl>
                                          <p:spTgt spid="6"/>
                                        </p:tgtEl>
                                        <p:attrNameLst>
                                          <p:attrName>style.visibility</p:attrName>
                                        </p:attrNameLst>
                                      </p:cBhvr>
                                      <p:to>
                                        <p:strVal val="hidden"/>
                                      </p:to>
                                    </p:set>
                                  </p:childTnLst>
                                </p:cTn>
                              </p:par>
                              <p:par>
                                <p:cTn id="68" presetID="17" presetClass="exit" presetSubtype="8" fill="hold" grpId="2" nodeType="withEffect">
                                  <p:stCondLst>
                                    <p:cond delay="0"/>
                                  </p:stCondLst>
                                  <p:childTnLst>
                                    <p:anim calcmode="lin" valueType="num">
                                      <p:cBhvr>
                                        <p:cTn id="69" dur="4000"/>
                                        <p:tgtEl>
                                          <p:spTgt spid="11"/>
                                        </p:tgtEl>
                                        <p:attrNameLst>
                                          <p:attrName>ppt_x</p:attrName>
                                        </p:attrNameLst>
                                      </p:cBhvr>
                                      <p:tavLst>
                                        <p:tav tm="0">
                                          <p:val>
                                            <p:strVal val="ppt_x"/>
                                          </p:val>
                                        </p:tav>
                                        <p:tav tm="100000">
                                          <p:val>
                                            <p:strVal val="ppt_x-ppt_w/2"/>
                                          </p:val>
                                        </p:tav>
                                      </p:tavLst>
                                    </p:anim>
                                    <p:anim calcmode="lin" valueType="num">
                                      <p:cBhvr>
                                        <p:cTn id="70" dur="4000"/>
                                        <p:tgtEl>
                                          <p:spTgt spid="11"/>
                                        </p:tgtEl>
                                        <p:attrNameLst>
                                          <p:attrName>ppt_y</p:attrName>
                                        </p:attrNameLst>
                                      </p:cBhvr>
                                      <p:tavLst>
                                        <p:tav tm="0">
                                          <p:val>
                                            <p:strVal val="ppt_y"/>
                                          </p:val>
                                        </p:tav>
                                        <p:tav tm="100000">
                                          <p:val>
                                            <p:strVal val="ppt_y"/>
                                          </p:val>
                                        </p:tav>
                                      </p:tavLst>
                                    </p:anim>
                                    <p:anim calcmode="lin" valueType="num">
                                      <p:cBhvr>
                                        <p:cTn id="71" dur="4000"/>
                                        <p:tgtEl>
                                          <p:spTgt spid="11"/>
                                        </p:tgtEl>
                                        <p:attrNameLst>
                                          <p:attrName>ppt_w</p:attrName>
                                        </p:attrNameLst>
                                      </p:cBhvr>
                                      <p:tavLst>
                                        <p:tav tm="0">
                                          <p:val>
                                            <p:strVal val="ppt_w"/>
                                          </p:val>
                                        </p:tav>
                                        <p:tav tm="100000">
                                          <p:val>
                                            <p:fltVal val="0"/>
                                          </p:val>
                                        </p:tav>
                                      </p:tavLst>
                                    </p:anim>
                                    <p:anim calcmode="lin" valueType="num">
                                      <p:cBhvr>
                                        <p:cTn id="72" dur="4000"/>
                                        <p:tgtEl>
                                          <p:spTgt spid="11"/>
                                        </p:tgtEl>
                                        <p:attrNameLst>
                                          <p:attrName>ppt_h</p:attrName>
                                        </p:attrNameLst>
                                      </p:cBhvr>
                                      <p:tavLst>
                                        <p:tav tm="0">
                                          <p:val>
                                            <p:strVal val="ppt_h"/>
                                          </p:val>
                                        </p:tav>
                                        <p:tav tm="100000">
                                          <p:val>
                                            <p:strVal val="ppt_h"/>
                                          </p:val>
                                        </p:tav>
                                      </p:tavLst>
                                    </p:anim>
                                    <p:set>
                                      <p:cBhvr>
                                        <p:cTn id="73" dur="1" fill="hold">
                                          <p:stCondLst>
                                            <p:cond delay="3999"/>
                                          </p:stCondLst>
                                        </p:cTn>
                                        <p:tgtEl>
                                          <p:spTgt spid="11"/>
                                        </p:tgtEl>
                                        <p:attrNameLst>
                                          <p:attrName>style.visibility</p:attrName>
                                        </p:attrNameLst>
                                      </p:cBhvr>
                                      <p:to>
                                        <p:strVal val="hidden"/>
                                      </p:to>
                                    </p:set>
                                  </p:childTnLst>
                                </p:cTn>
                              </p:par>
                              <p:par>
                                <p:cTn id="74" presetID="17" presetClass="exit" presetSubtype="8" fill="hold" grpId="2" nodeType="withEffect">
                                  <p:stCondLst>
                                    <p:cond delay="0"/>
                                  </p:stCondLst>
                                  <p:childTnLst>
                                    <p:anim calcmode="lin" valueType="num">
                                      <p:cBhvr>
                                        <p:cTn id="75" dur="4000"/>
                                        <p:tgtEl>
                                          <p:spTgt spid="13"/>
                                        </p:tgtEl>
                                        <p:attrNameLst>
                                          <p:attrName>ppt_x</p:attrName>
                                        </p:attrNameLst>
                                      </p:cBhvr>
                                      <p:tavLst>
                                        <p:tav tm="0">
                                          <p:val>
                                            <p:strVal val="ppt_x"/>
                                          </p:val>
                                        </p:tav>
                                        <p:tav tm="100000">
                                          <p:val>
                                            <p:strVal val="ppt_x-ppt_w/2"/>
                                          </p:val>
                                        </p:tav>
                                      </p:tavLst>
                                    </p:anim>
                                    <p:anim calcmode="lin" valueType="num">
                                      <p:cBhvr>
                                        <p:cTn id="76" dur="4000"/>
                                        <p:tgtEl>
                                          <p:spTgt spid="13"/>
                                        </p:tgtEl>
                                        <p:attrNameLst>
                                          <p:attrName>ppt_y</p:attrName>
                                        </p:attrNameLst>
                                      </p:cBhvr>
                                      <p:tavLst>
                                        <p:tav tm="0">
                                          <p:val>
                                            <p:strVal val="ppt_y"/>
                                          </p:val>
                                        </p:tav>
                                        <p:tav tm="100000">
                                          <p:val>
                                            <p:strVal val="ppt_y"/>
                                          </p:val>
                                        </p:tav>
                                      </p:tavLst>
                                    </p:anim>
                                    <p:anim calcmode="lin" valueType="num">
                                      <p:cBhvr>
                                        <p:cTn id="77" dur="4000"/>
                                        <p:tgtEl>
                                          <p:spTgt spid="13"/>
                                        </p:tgtEl>
                                        <p:attrNameLst>
                                          <p:attrName>ppt_w</p:attrName>
                                        </p:attrNameLst>
                                      </p:cBhvr>
                                      <p:tavLst>
                                        <p:tav tm="0">
                                          <p:val>
                                            <p:strVal val="ppt_w"/>
                                          </p:val>
                                        </p:tav>
                                        <p:tav tm="100000">
                                          <p:val>
                                            <p:fltVal val="0"/>
                                          </p:val>
                                        </p:tav>
                                      </p:tavLst>
                                    </p:anim>
                                    <p:anim calcmode="lin" valueType="num">
                                      <p:cBhvr>
                                        <p:cTn id="78" dur="4000"/>
                                        <p:tgtEl>
                                          <p:spTgt spid="13"/>
                                        </p:tgtEl>
                                        <p:attrNameLst>
                                          <p:attrName>ppt_h</p:attrName>
                                        </p:attrNameLst>
                                      </p:cBhvr>
                                      <p:tavLst>
                                        <p:tav tm="0">
                                          <p:val>
                                            <p:strVal val="ppt_h"/>
                                          </p:val>
                                        </p:tav>
                                        <p:tav tm="100000">
                                          <p:val>
                                            <p:strVal val="ppt_h"/>
                                          </p:val>
                                        </p:tav>
                                      </p:tavLst>
                                    </p:anim>
                                    <p:set>
                                      <p:cBhvr>
                                        <p:cTn id="79" dur="1" fill="hold">
                                          <p:stCondLst>
                                            <p:cond delay="3999"/>
                                          </p:stCondLst>
                                        </p:cTn>
                                        <p:tgtEl>
                                          <p:spTgt spid="13"/>
                                        </p:tgtEl>
                                        <p:attrNameLst>
                                          <p:attrName>style.visibility</p:attrName>
                                        </p:attrNameLst>
                                      </p:cBhvr>
                                      <p:to>
                                        <p:strVal val="hidden"/>
                                      </p:to>
                                    </p:set>
                                  </p:childTnLst>
                                </p:cTn>
                              </p:par>
                              <p:par>
                                <p:cTn id="80" presetID="17" presetClass="exit" presetSubtype="8" fill="hold" grpId="2" nodeType="withEffect">
                                  <p:stCondLst>
                                    <p:cond delay="0"/>
                                  </p:stCondLst>
                                  <p:childTnLst>
                                    <p:anim calcmode="lin" valueType="num">
                                      <p:cBhvr>
                                        <p:cTn id="81" dur="4000"/>
                                        <p:tgtEl>
                                          <p:spTgt spid="15"/>
                                        </p:tgtEl>
                                        <p:attrNameLst>
                                          <p:attrName>ppt_x</p:attrName>
                                        </p:attrNameLst>
                                      </p:cBhvr>
                                      <p:tavLst>
                                        <p:tav tm="0">
                                          <p:val>
                                            <p:strVal val="ppt_x"/>
                                          </p:val>
                                        </p:tav>
                                        <p:tav tm="100000">
                                          <p:val>
                                            <p:strVal val="ppt_x-ppt_w/2"/>
                                          </p:val>
                                        </p:tav>
                                      </p:tavLst>
                                    </p:anim>
                                    <p:anim calcmode="lin" valueType="num">
                                      <p:cBhvr>
                                        <p:cTn id="82" dur="4000"/>
                                        <p:tgtEl>
                                          <p:spTgt spid="15"/>
                                        </p:tgtEl>
                                        <p:attrNameLst>
                                          <p:attrName>ppt_y</p:attrName>
                                        </p:attrNameLst>
                                      </p:cBhvr>
                                      <p:tavLst>
                                        <p:tav tm="0">
                                          <p:val>
                                            <p:strVal val="ppt_y"/>
                                          </p:val>
                                        </p:tav>
                                        <p:tav tm="100000">
                                          <p:val>
                                            <p:strVal val="ppt_y"/>
                                          </p:val>
                                        </p:tav>
                                      </p:tavLst>
                                    </p:anim>
                                    <p:anim calcmode="lin" valueType="num">
                                      <p:cBhvr>
                                        <p:cTn id="83" dur="4000"/>
                                        <p:tgtEl>
                                          <p:spTgt spid="15"/>
                                        </p:tgtEl>
                                        <p:attrNameLst>
                                          <p:attrName>ppt_w</p:attrName>
                                        </p:attrNameLst>
                                      </p:cBhvr>
                                      <p:tavLst>
                                        <p:tav tm="0">
                                          <p:val>
                                            <p:strVal val="ppt_w"/>
                                          </p:val>
                                        </p:tav>
                                        <p:tav tm="100000">
                                          <p:val>
                                            <p:fltVal val="0"/>
                                          </p:val>
                                        </p:tav>
                                      </p:tavLst>
                                    </p:anim>
                                    <p:anim calcmode="lin" valueType="num">
                                      <p:cBhvr>
                                        <p:cTn id="84" dur="4000"/>
                                        <p:tgtEl>
                                          <p:spTgt spid="15"/>
                                        </p:tgtEl>
                                        <p:attrNameLst>
                                          <p:attrName>ppt_h</p:attrName>
                                        </p:attrNameLst>
                                      </p:cBhvr>
                                      <p:tavLst>
                                        <p:tav tm="0">
                                          <p:val>
                                            <p:strVal val="ppt_h"/>
                                          </p:val>
                                        </p:tav>
                                        <p:tav tm="100000">
                                          <p:val>
                                            <p:strVal val="ppt_h"/>
                                          </p:val>
                                        </p:tav>
                                      </p:tavLst>
                                    </p:anim>
                                    <p:set>
                                      <p:cBhvr>
                                        <p:cTn id="85" dur="1" fill="hold">
                                          <p:stCondLst>
                                            <p:cond delay="3999"/>
                                          </p:stCondLst>
                                        </p:cTn>
                                        <p:tgtEl>
                                          <p:spTgt spid="15"/>
                                        </p:tgtEl>
                                        <p:attrNameLst>
                                          <p:attrName>style.visibility</p:attrName>
                                        </p:attrNameLst>
                                      </p:cBhvr>
                                      <p:to>
                                        <p:strVal val="hidden"/>
                                      </p:to>
                                    </p:set>
                                  </p:childTnLst>
                                </p:cTn>
                              </p:par>
                              <p:par>
                                <p:cTn id="86" presetID="17" presetClass="exit" presetSubtype="2" fill="hold" grpId="2" nodeType="withEffect">
                                  <p:stCondLst>
                                    <p:cond delay="0"/>
                                  </p:stCondLst>
                                  <p:childTnLst>
                                    <p:anim calcmode="lin" valueType="num">
                                      <p:cBhvr>
                                        <p:cTn id="87" dur="4000"/>
                                        <p:tgtEl>
                                          <p:spTgt spid="5"/>
                                        </p:tgtEl>
                                        <p:attrNameLst>
                                          <p:attrName>ppt_x</p:attrName>
                                        </p:attrNameLst>
                                      </p:cBhvr>
                                      <p:tavLst>
                                        <p:tav tm="0">
                                          <p:val>
                                            <p:strVal val="ppt_x"/>
                                          </p:val>
                                        </p:tav>
                                        <p:tav tm="100000">
                                          <p:val>
                                            <p:strVal val="ppt_x+ppt_w/2"/>
                                          </p:val>
                                        </p:tav>
                                      </p:tavLst>
                                    </p:anim>
                                    <p:anim calcmode="lin" valueType="num">
                                      <p:cBhvr>
                                        <p:cTn id="88" dur="4000"/>
                                        <p:tgtEl>
                                          <p:spTgt spid="5"/>
                                        </p:tgtEl>
                                        <p:attrNameLst>
                                          <p:attrName>ppt_y</p:attrName>
                                        </p:attrNameLst>
                                      </p:cBhvr>
                                      <p:tavLst>
                                        <p:tav tm="0">
                                          <p:val>
                                            <p:strVal val="ppt_y"/>
                                          </p:val>
                                        </p:tav>
                                        <p:tav tm="100000">
                                          <p:val>
                                            <p:strVal val="ppt_y"/>
                                          </p:val>
                                        </p:tav>
                                      </p:tavLst>
                                    </p:anim>
                                    <p:anim calcmode="lin" valueType="num">
                                      <p:cBhvr>
                                        <p:cTn id="89" dur="4000"/>
                                        <p:tgtEl>
                                          <p:spTgt spid="5"/>
                                        </p:tgtEl>
                                        <p:attrNameLst>
                                          <p:attrName>ppt_w</p:attrName>
                                        </p:attrNameLst>
                                      </p:cBhvr>
                                      <p:tavLst>
                                        <p:tav tm="0">
                                          <p:val>
                                            <p:strVal val="ppt_w"/>
                                          </p:val>
                                        </p:tav>
                                        <p:tav tm="100000">
                                          <p:val>
                                            <p:fltVal val="0"/>
                                          </p:val>
                                        </p:tav>
                                      </p:tavLst>
                                    </p:anim>
                                    <p:anim calcmode="lin" valueType="num">
                                      <p:cBhvr>
                                        <p:cTn id="90" dur="4000"/>
                                        <p:tgtEl>
                                          <p:spTgt spid="5"/>
                                        </p:tgtEl>
                                        <p:attrNameLst>
                                          <p:attrName>ppt_h</p:attrName>
                                        </p:attrNameLst>
                                      </p:cBhvr>
                                      <p:tavLst>
                                        <p:tav tm="0">
                                          <p:val>
                                            <p:strVal val="ppt_h"/>
                                          </p:val>
                                        </p:tav>
                                        <p:tav tm="100000">
                                          <p:val>
                                            <p:strVal val="ppt_h"/>
                                          </p:val>
                                        </p:tav>
                                      </p:tavLst>
                                    </p:anim>
                                    <p:set>
                                      <p:cBhvr>
                                        <p:cTn id="91" dur="1" fill="hold">
                                          <p:stCondLst>
                                            <p:cond delay="3999"/>
                                          </p:stCondLst>
                                        </p:cTn>
                                        <p:tgtEl>
                                          <p:spTgt spid="5"/>
                                        </p:tgtEl>
                                        <p:attrNameLst>
                                          <p:attrName>style.visibility</p:attrName>
                                        </p:attrNameLst>
                                      </p:cBhvr>
                                      <p:to>
                                        <p:strVal val="hidden"/>
                                      </p:to>
                                    </p:set>
                                  </p:childTnLst>
                                </p:cTn>
                              </p:par>
                              <p:par>
                                <p:cTn id="92" presetID="17" presetClass="exit" presetSubtype="2" fill="hold" grpId="2" nodeType="withEffect">
                                  <p:stCondLst>
                                    <p:cond delay="0"/>
                                  </p:stCondLst>
                                  <p:childTnLst>
                                    <p:anim calcmode="lin" valueType="num">
                                      <p:cBhvr>
                                        <p:cTn id="93" dur="4000"/>
                                        <p:tgtEl>
                                          <p:spTgt spid="12"/>
                                        </p:tgtEl>
                                        <p:attrNameLst>
                                          <p:attrName>ppt_x</p:attrName>
                                        </p:attrNameLst>
                                      </p:cBhvr>
                                      <p:tavLst>
                                        <p:tav tm="0">
                                          <p:val>
                                            <p:strVal val="ppt_x"/>
                                          </p:val>
                                        </p:tav>
                                        <p:tav tm="100000">
                                          <p:val>
                                            <p:strVal val="ppt_x+ppt_w/2"/>
                                          </p:val>
                                        </p:tav>
                                      </p:tavLst>
                                    </p:anim>
                                    <p:anim calcmode="lin" valueType="num">
                                      <p:cBhvr>
                                        <p:cTn id="94" dur="4000"/>
                                        <p:tgtEl>
                                          <p:spTgt spid="12"/>
                                        </p:tgtEl>
                                        <p:attrNameLst>
                                          <p:attrName>ppt_y</p:attrName>
                                        </p:attrNameLst>
                                      </p:cBhvr>
                                      <p:tavLst>
                                        <p:tav tm="0">
                                          <p:val>
                                            <p:strVal val="ppt_y"/>
                                          </p:val>
                                        </p:tav>
                                        <p:tav tm="100000">
                                          <p:val>
                                            <p:strVal val="ppt_y"/>
                                          </p:val>
                                        </p:tav>
                                      </p:tavLst>
                                    </p:anim>
                                    <p:anim calcmode="lin" valueType="num">
                                      <p:cBhvr>
                                        <p:cTn id="95" dur="4000"/>
                                        <p:tgtEl>
                                          <p:spTgt spid="12"/>
                                        </p:tgtEl>
                                        <p:attrNameLst>
                                          <p:attrName>ppt_w</p:attrName>
                                        </p:attrNameLst>
                                      </p:cBhvr>
                                      <p:tavLst>
                                        <p:tav tm="0">
                                          <p:val>
                                            <p:strVal val="ppt_w"/>
                                          </p:val>
                                        </p:tav>
                                        <p:tav tm="100000">
                                          <p:val>
                                            <p:fltVal val="0"/>
                                          </p:val>
                                        </p:tav>
                                      </p:tavLst>
                                    </p:anim>
                                    <p:anim calcmode="lin" valueType="num">
                                      <p:cBhvr>
                                        <p:cTn id="96" dur="4000"/>
                                        <p:tgtEl>
                                          <p:spTgt spid="12"/>
                                        </p:tgtEl>
                                        <p:attrNameLst>
                                          <p:attrName>ppt_h</p:attrName>
                                        </p:attrNameLst>
                                      </p:cBhvr>
                                      <p:tavLst>
                                        <p:tav tm="0">
                                          <p:val>
                                            <p:strVal val="ppt_h"/>
                                          </p:val>
                                        </p:tav>
                                        <p:tav tm="100000">
                                          <p:val>
                                            <p:strVal val="ppt_h"/>
                                          </p:val>
                                        </p:tav>
                                      </p:tavLst>
                                    </p:anim>
                                    <p:set>
                                      <p:cBhvr>
                                        <p:cTn id="97" dur="1" fill="hold">
                                          <p:stCondLst>
                                            <p:cond delay="3999"/>
                                          </p:stCondLst>
                                        </p:cTn>
                                        <p:tgtEl>
                                          <p:spTgt spid="12"/>
                                        </p:tgtEl>
                                        <p:attrNameLst>
                                          <p:attrName>style.visibility</p:attrName>
                                        </p:attrNameLst>
                                      </p:cBhvr>
                                      <p:to>
                                        <p:strVal val="hidden"/>
                                      </p:to>
                                    </p:set>
                                  </p:childTnLst>
                                </p:cTn>
                              </p:par>
                              <p:par>
                                <p:cTn id="98" presetID="17" presetClass="exit" presetSubtype="2" fill="hold" grpId="2" nodeType="withEffect">
                                  <p:stCondLst>
                                    <p:cond delay="0"/>
                                  </p:stCondLst>
                                  <p:childTnLst>
                                    <p:anim calcmode="lin" valueType="num">
                                      <p:cBhvr>
                                        <p:cTn id="99" dur="4000"/>
                                        <p:tgtEl>
                                          <p:spTgt spid="14"/>
                                        </p:tgtEl>
                                        <p:attrNameLst>
                                          <p:attrName>ppt_x</p:attrName>
                                        </p:attrNameLst>
                                      </p:cBhvr>
                                      <p:tavLst>
                                        <p:tav tm="0">
                                          <p:val>
                                            <p:strVal val="ppt_x"/>
                                          </p:val>
                                        </p:tav>
                                        <p:tav tm="100000">
                                          <p:val>
                                            <p:strVal val="ppt_x+ppt_w/2"/>
                                          </p:val>
                                        </p:tav>
                                      </p:tavLst>
                                    </p:anim>
                                    <p:anim calcmode="lin" valueType="num">
                                      <p:cBhvr>
                                        <p:cTn id="100" dur="4000"/>
                                        <p:tgtEl>
                                          <p:spTgt spid="14"/>
                                        </p:tgtEl>
                                        <p:attrNameLst>
                                          <p:attrName>ppt_y</p:attrName>
                                        </p:attrNameLst>
                                      </p:cBhvr>
                                      <p:tavLst>
                                        <p:tav tm="0">
                                          <p:val>
                                            <p:strVal val="ppt_y"/>
                                          </p:val>
                                        </p:tav>
                                        <p:tav tm="100000">
                                          <p:val>
                                            <p:strVal val="ppt_y"/>
                                          </p:val>
                                        </p:tav>
                                      </p:tavLst>
                                    </p:anim>
                                    <p:anim calcmode="lin" valueType="num">
                                      <p:cBhvr>
                                        <p:cTn id="101" dur="4000"/>
                                        <p:tgtEl>
                                          <p:spTgt spid="14"/>
                                        </p:tgtEl>
                                        <p:attrNameLst>
                                          <p:attrName>ppt_w</p:attrName>
                                        </p:attrNameLst>
                                      </p:cBhvr>
                                      <p:tavLst>
                                        <p:tav tm="0">
                                          <p:val>
                                            <p:strVal val="ppt_w"/>
                                          </p:val>
                                        </p:tav>
                                        <p:tav tm="100000">
                                          <p:val>
                                            <p:fltVal val="0"/>
                                          </p:val>
                                        </p:tav>
                                      </p:tavLst>
                                    </p:anim>
                                    <p:anim calcmode="lin" valueType="num">
                                      <p:cBhvr>
                                        <p:cTn id="102" dur="4000"/>
                                        <p:tgtEl>
                                          <p:spTgt spid="14"/>
                                        </p:tgtEl>
                                        <p:attrNameLst>
                                          <p:attrName>ppt_h</p:attrName>
                                        </p:attrNameLst>
                                      </p:cBhvr>
                                      <p:tavLst>
                                        <p:tav tm="0">
                                          <p:val>
                                            <p:strVal val="ppt_h"/>
                                          </p:val>
                                        </p:tav>
                                        <p:tav tm="100000">
                                          <p:val>
                                            <p:strVal val="ppt_h"/>
                                          </p:val>
                                        </p:tav>
                                      </p:tavLst>
                                    </p:anim>
                                    <p:set>
                                      <p:cBhvr>
                                        <p:cTn id="103" dur="1" fill="hold">
                                          <p:stCondLst>
                                            <p:cond delay="3999"/>
                                          </p:stCondLst>
                                        </p:cTn>
                                        <p:tgtEl>
                                          <p:spTgt spid="14"/>
                                        </p:tgtEl>
                                        <p:attrNameLst>
                                          <p:attrName>style.visibility</p:attrName>
                                        </p:attrNameLst>
                                      </p:cBhvr>
                                      <p:to>
                                        <p:strVal val="hidden"/>
                                      </p:to>
                                    </p:set>
                                  </p:childTnLst>
                                </p:cTn>
                              </p:par>
                              <p:par>
                                <p:cTn id="104" presetID="17" presetClass="exit" presetSubtype="2" fill="hold" grpId="2" nodeType="withEffect">
                                  <p:stCondLst>
                                    <p:cond delay="0"/>
                                  </p:stCondLst>
                                  <p:childTnLst>
                                    <p:anim calcmode="lin" valueType="num">
                                      <p:cBhvr>
                                        <p:cTn id="105" dur="4000"/>
                                        <p:tgtEl>
                                          <p:spTgt spid="16"/>
                                        </p:tgtEl>
                                        <p:attrNameLst>
                                          <p:attrName>ppt_x</p:attrName>
                                        </p:attrNameLst>
                                      </p:cBhvr>
                                      <p:tavLst>
                                        <p:tav tm="0">
                                          <p:val>
                                            <p:strVal val="ppt_x"/>
                                          </p:val>
                                        </p:tav>
                                        <p:tav tm="100000">
                                          <p:val>
                                            <p:strVal val="ppt_x+ppt_w/2"/>
                                          </p:val>
                                        </p:tav>
                                      </p:tavLst>
                                    </p:anim>
                                    <p:anim calcmode="lin" valueType="num">
                                      <p:cBhvr>
                                        <p:cTn id="106" dur="4000"/>
                                        <p:tgtEl>
                                          <p:spTgt spid="16"/>
                                        </p:tgtEl>
                                        <p:attrNameLst>
                                          <p:attrName>ppt_y</p:attrName>
                                        </p:attrNameLst>
                                      </p:cBhvr>
                                      <p:tavLst>
                                        <p:tav tm="0">
                                          <p:val>
                                            <p:strVal val="ppt_y"/>
                                          </p:val>
                                        </p:tav>
                                        <p:tav tm="100000">
                                          <p:val>
                                            <p:strVal val="ppt_y"/>
                                          </p:val>
                                        </p:tav>
                                      </p:tavLst>
                                    </p:anim>
                                    <p:anim calcmode="lin" valueType="num">
                                      <p:cBhvr>
                                        <p:cTn id="107" dur="4000"/>
                                        <p:tgtEl>
                                          <p:spTgt spid="16"/>
                                        </p:tgtEl>
                                        <p:attrNameLst>
                                          <p:attrName>ppt_w</p:attrName>
                                        </p:attrNameLst>
                                      </p:cBhvr>
                                      <p:tavLst>
                                        <p:tav tm="0">
                                          <p:val>
                                            <p:strVal val="ppt_w"/>
                                          </p:val>
                                        </p:tav>
                                        <p:tav tm="100000">
                                          <p:val>
                                            <p:fltVal val="0"/>
                                          </p:val>
                                        </p:tav>
                                      </p:tavLst>
                                    </p:anim>
                                    <p:anim calcmode="lin" valueType="num">
                                      <p:cBhvr>
                                        <p:cTn id="108" dur="4000"/>
                                        <p:tgtEl>
                                          <p:spTgt spid="16"/>
                                        </p:tgtEl>
                                        <p:attrNameLst>
                                          <p:attrName>ppt_h</p:attrName>
                                        </p:attrNameLst>
                                      </p:cBhvr>
                                      <p:tavLst>
                                        <p:tav tm="0">
                                          <p:val>
                                            <p:strVal val="ppt_h"/>
                                          </p:val>
                                        </p:tav>
                                        <p:tav tm="100000">
                                          <p:val>
                                            <p:strVal val="ppt_h"/>
                                          </p:val>
                                        </p:tav>
                                      </p:tavLst>
                                    </p:anim>
                                    <p:set>
                                      <p:cBhvr>
                                        <p:cTn id="109" dur="1" fill="hold">
                                          <p:stCondLst>
                                            <p:cond delay="3999"/>
                                          </p:stCondLst>
                                        </p:cTn>
                                        <p:tgtEl>
                                          <p:spTgt spid="16"/>
                                        </p:tgtEl>
                                        <p:attrNameLst>
                                          <p:attrName>style.visibility</p:attrName>
                                        </p:attrNameLst>
                                      </p:cBhvr>
                                      <p:to>
                                        <p:strVal val="hidden"/>
                                      </p:to>
                                    </p:set>
                                  </p:childTnLst>
                                </p:cTn>
                              </p:par>
                              <p:par>
                                <p:cTn id="110" presetID="17" presetClass="entr" presetSubtype="10"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p:cTn id="112" dur="4000" fill="hold"/>
                                        <p:tgtEl>
                                          <p:spTgt spid="4"/>
                                        </p:tgtEl>
                                        <p:attrNameLst>
                                          <p:attrName>ppt_w</p:attrName>
                                        </p:attrNameLst>
                                      </p:cBhvr>
                                      <p:tavLst>
                                        <p:tav tm="0">
                                          <p:val>
                                            <p:fltVal val="0"/>
                                          </p:val>
                                        </p:tav>
                                        <p:tav tm="100000">
                                          <p:val>
                                            <p:strVal val="#ppt_w"/>
                                          </p:val>
                                        </p:tav>
                                      </p:tavLst>
                                    </p:anim>
                                    <p:anim calcmode="lin" valueType="num">
                                      <p:cBhvr>
                                        <p:cTn id="113" dur="4000" fill="hold"/>
                                        <p:tgtEl>
                                          <p:spTgt spid="4"/>
                                        </p:tgtEl>
                                        <p:attrNameLst>
                                          <p:attrName>ppt_h</p:attrName>
                                        </p:attrNameLst>
                                      </p:cBhvr>
                                      <p:tavLst>
                                        <p:tav tm="0">
                                          <p:val>
                                            <p:strVal val="#ppt_h"/>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Vertical)">
                                      <p:cBhvr>
                                        <p:cTn id="116" dur="4000"/>
                                        <p:tgtEl>
                                          <p:spTgt spid="4"/>
                                        </p:tgtEl>
                                      </p:cBhvr>
                                    </p:animEffect>
                                  </p:childTnLst>
                                </p:cTn>
                              </p:par>
                            </p:childTnLst>
                          </p:cTn>
                        </p:par>
                        <p:par>
                          <p:cTn id="117" fill="hold">
                            <p:stCondLst>
                              <p:cond delay="7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7"/>
                                        </p:tgtEl>
                                        <p:attrNameLst>
                                          <p:attrName>style.visibility</p:attrName>
                                        </p:attrNameLst>
                                      </p:cBhvr>
                                      <p:to>
                                        <p:strVal val="visible"/>
                                      </p:to>
                                    </p:set>
                                    <p:animEffect transition="in" filter="fade">
                                      <p:cBhvr>
                                        <p:cTn id="120" dur="1000"/>
                                        <p:tgtEl>
                                          <p:spTgt spid="17"/>
                                        </p:tgtEl>
                                      </p:cBhvr>
                                    </p:animEffect>
                                    <p:anim calcmode="lin" valueType="num">
                                      <p:cBhvr>
                                        <p:cTn id="121" dur="1000" fill="hold"/>
                                        <p:tgtEl>
                                          <p:spTgt spid="17"/>
                                        </p:tgtEl>
                                        <p:attrNameLst>
                                          <p:attrName>ppt_x</p:attrName>
                                        </p:attrNameLst>
                                      </p:cBhvr>
                                      <p:tavLst>
                                        <p:tav tm="0">
                                          <p:val>
                                            <p:strVal val="#ppt_x-.1"/>
                                          </p:val>
                                        </p:tav>
                                        <p:tav tm="100000">
                                          <p:val>
                                            <p:strVal val="#ppt_x"/>
                                          </p:val>
                                        </p:tav>
                                      </p:tavLst>
                                    </p:anim>
                                    <p:anim calcmode="lin" valueType="num">
                                      <p:cBhvr>
                                        <p:cTn id="122"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Ana María\Escritorio\401532.jpg"/>
          <p:cNvPicPr>
            <a:picLocks noChangeAspect="1" noChangeArrowheads="1"/>
          </p:cNvPicPr>
          <p:nvPr/>
        </p:nvPicPr>
        <p:blipFill>
          <a:blip r:embed="rId2" cstate="print"/>
          <a:srcRect r="65625"/>
          <a:stretch>
            <a:fillRect/>
          </a:stretch>
        </p:blipFill>
        <p:spPr bwMode="auto">
          <a:xfrm>
            <a:off x="0" y="0"/>
            <a:ext cx="3143240" cy="5715000"/>
          </a:xfrm>
          <a:prstGeom prst="rect">
            <a:avLst/>
          </a:prstGeom>
          <a:noFill/>
          <a:ln w="9525">
            <a:noFill/>
            <a:miter lim="800000"/>
            <a:headEnd/>
            <a:tailEnd/>
          </a:ln>
        </p:spPr>
      </p:pic>
      <p:pic>
        <p:nvPicPr>
          <p:cNvPr id="5" name="Picture 2" descr="C:\Documents and Settings\Ana María\Escritorio\401532.jpg"/>
          <p:cNvPicPr>
            <a:picLocks noChangeAspect="1" noChangeArrowheads="1"/>
          </p:cNvPicPr>
          <p:nvPr/>
        </p:nvPicPr>
        <p:blipFill>
          <a:blip r:embed="rId2" cstate="print"/>
          <a:srcRect l="34374" r="30469"/>
          <a:stretch>
            <a:fillRect/>
          </a:stretch>
        </p:blipFill>
        <p:spPr bwMode="auto">
          <a:xfrm>
            <a:off x="3143240" y="0"/>
            <a:ext cx="3214710" cy="5715000"/>
          </a:xfrm>
          <a:prstGeom prst="rect">
            <a:avLst/>
          </a:prstGeom>
          <a:noFill/>
          <a:ln w="9525">
            <a:noFill/>
            <a:miter lim="800000"/>
            <a:headEnd/>
            <a:tailEnd/>
          </a:ln>
        </p:spPr>
      </p:pic>
      <p:pic>
        <p:nvPicPr>
          <p:cNvPr id="6" name="Picture 2" descr="C:\Documents and Settings\Ana María\Escritorio\401532.jpg"/>
          <p:cNvPicPr>
            <a:picLocks noChangeAspect="1" noChangeArrowheads="1"/>
          </p:cNvPicPr>
          <p:nvPr/>
        </p:nvPicPr>
        <p:blipFill>
          <a:blip r:embed="rId2" cstate="print"/>
          <a:srcRect l="69531"/>
          <a:stretch>
            <a:fillRect/>
          </a:stretch>
        </p:blipFill>
        <p:spPr bwMode="auto">
          <a:xfrm>
            <a:off x="6357950" y="0"/>
            <a:ext cx="2786050" cy="5714999"/>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tx2">
              <a:lumMod val="9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CuadroTexto"/>
          <p:cNvSpPr txBox="1"/>
          <p:nvPr/>
        </p:nvSpPr>
        <p:spPr>
          <a:xfrm>
            <a:off x="571472" y="464345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Rutas en barco en </a:t>
            </a:r>
            <a:r>
              <a:rPr lang="es-ES" i="1" dirty="0" err="1" smtClean="0">
                <a:effectLst>
                  <a:glow rad="101600">
                    <a:srgbClr val="C00000">
                      <a:alpha val="60000"/>
                    </a:srgbClr>
                  </a:glow>
                  <a:outerShdw blurRad="38100" dist="38100" dir="2700000" algn="tl">
                    <a:srgbClr val="000000">
                      <a:alpha val="43137"/>
                    </a:srgbClr>
                  </a:outerShdw>
                </a:effectLst>
              </a:rPr>
              <a:t>Gernika</a:t>
            </a:r>
            <a:r>
              <a:rPr lang="es-ES" i="1" dirty="0" smtClean="0">
                <a:effectLst>
                  <a:glow rad="101600">
                    <a:srgbClr val="C00000">
                      <a:alpha val="60000"/>
                    </a:srgbClr>
                  </a:glow>
                  <a:outerShdw blurRad="38100" dist="38100" dir="2700000" algn="tl">
                    <a:srgbClr val="000000">
                      <a:alpha val="43137"/>
                    </a:srgbClr>
                  </a:outerShdw>
                </a:effectLst>
              </a:rPr>
              <a:t> para grupos durante todo el año. Una gran opción para aquellas personas que quieren seguir el cauce de la ría de </a:t>
            </a:r>
            <a:r>
              <a:rPr lang="es-ES" i="1" dirty="0" err="1" smtClean="0">
                <a:effectLst>
                  <a:glow rad="101600">
                    <a:srgbClr val="C00000">
                      <a:alpha val="60000"/>
                    </a:srgbClr>
                  </a:glow>
                  <a:outerShdw blurRad="38100" dist="38100" dir="2700000" algn="tl">
                    <a:srgbClr val="000000">
                      <a:alpha val="43137"/>
                    </a:srgbClr>
                  </a:outerShdw>
                </a:effectLst>
              </a:rPr>
              <a:t>Urdaibai</a:t>
            </a:r>
            <a:r>
              <a:rPr lang="es-ES" i="1" dirty="0" smtClean="0">
                <a:effectLst>
                  <a:glow rad="101600">
                    <a:srgbClr val="C00000">
                      <a:alpha val="60000"/>
                    </a:srgbClr>
                  </a:glow>
                  <a:outerShdw blurRad="38100" dist="38100" dir="2700000" algn="tl">
                    <a:srgbClr val="000000">
                      <a:alpha val="43137"/>
                    </a:srgbClr>
                  </a:outerShdw>
                </a:effectLst>
              </a:rPr>
              <a:t> para conocer una de las zonas más desconocidas y bonitas de la costa vasca.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8000">
        <p14:ferris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42" fill="hold" grpId="0" nodeType="withEffect">
                                  <p:stCondLst>
                                    <p:cond delay="0"/>
                                  </p:stCondLst>
                                  <p:childTnLst>
                                    <p:animEffect transition="out" filter="barn(outHorizont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Horizontal)">
                                      <p:cBhvr>
                                        <p:cTn id="10" dur="5000"/>
                                        <p:tgtEl>
                                          <p:spTgt spid="5"/>
                                        </p:tgtEl>
                                      </p:cBhvr>
                                    </p:animEffect>
                                  </p:childTnLst>
                                </p:cTn>
                              </p:par>
                              <p:par>
                                <p:cTn id="11" presetID="17" presetClass="entr" presetSubtype="2" fill="hold" nodeType="withEffect">
                                  <p:stCondLst>
                                    <p:cond delay="0"/>
                                  </p:stCondLst>
                                  <p:childTnLst>
                                    <p:set>
                                      <p:cBhvr>
                                        <p:cTn id="12" dur="1" fill="hold">
                                          <p:stCondLst>
                                            <p:cond delay="0"/>
                                          </p:stCondLst>
                                        </p:cTn>
                                        <p:tgtEl>
                                          <p:spTgt spid="7170"/>
                                        </p:tgtEl>
                                        <p:attrNameLst>
                                          <p:attrName>style.visibility</p:attrName>
                                        </p:attrNameLst>
                                      </p:cBhvr>
                                      <p:to>
                                        <p:strVal val="visible"/>
                                      </p:to>
                                    </p:set>
                                    <p:anim calcmode="lin" valueType="num">
                                      <p:cBhvr>
                                        <p:cTn id="13" dur="4000" fill="hold"/>
                                        <p:tgtEl>
                                          <p:spTgt spid="7170"/>
                                        </p:tgtEl>
                                        <p:attrNameLst>
                                          <p:attrName>ppt_x</p:attrName>
                                        </p:attrNameLst>
                                      </p:cBhvr>
                                      <p:tavLst>
                                        <p:tav tm="0">
                                          <p:val>
                                            <p:strVal val="#ppt_x+#ppt_w/2"/>
                                          </p:val>
                                        </p:tav>
                                        <p:tav tm="100000">
                                          <p:val>
                                            <p:strVal val="#ppt_x"/>
                                          </p:val>
                                        </p:tav>
                                      </p:tavLst>
                                    </p:anim>
                                    <p:anim calcmode="lin" valueType="num">
                                      <p:cBhvr>
                                        <p:cTn id="14" dur="4000" fill="hold"/>
                                        <p:tgtEl>
                                          <p:spTgt spid="7170"/>
                                        </p:tgtEl>
                                        <p:attrNameLst>
                                          <p:attrName>ppt_y</p:attrName>
                                        </p:attrNameLst>
                                      </p:cBhvr>
                                      <p:tavLst>
                                        <p:tav tm="0">
                                          <p:val>
                                            <p:strVal val="#ppt_y"/>
                                          </p:val>
                                        </p:tav>
                                        <p:tav tm="100000">
                                          <p:val>
                                            <p:strVal val="#ppt_y"/>
                                          </p:val>
                                        </p:tav>
                                      </p:tavLst>
                                    </p:anim>
                                    <p:anim calcmode="lin" valueType="num">
                                      <p:cBhvr>
                                        <p:cTn id="15" dur="4000" fill="hold"/>
                                        <p:tgtEl>
                                          <p:spTgt spid="7170"/>
                                        </p:tgtEl>
                                        <p:attrNameLst>
                                          <p:attrName>ppt_w</p:attrName>
                                        </p:attrNameLst>
                                      </p:cBhvr>
                                      <p:tavLst>
                                        <p:tav tm="0">
                                          <p:val>
                                            <p:fltVal val="0"/>
                                          </p:val>
                                        </p:tav>
                                        <p:tav tm="100000">
                                          <p:val>
                                            <p:strVal val="#ppt_w"/>
                                          </p:val>
                                        </p:tav>
                                      </p:tavLst>
                                    </p:anim>
                                    <p:anim calcmode="lin" valueType="num">
                                      <p:cBhvr>
                                        <p:cTn id="16" dur="4000" fill="hold"/>
                                        <p:tgtEl>
                                          <p:spTgt spid="7170"/>
                                        </p:tgtEl>
                                        <p:attrNameLst>
                                          <p:attrName>ppt_h</p:attrName>
                                        </p:attrNameLst>
                                      </p:cBhvr>
                                      <p:tavLst>
                                        <p:tav tm="0">
                                          <p:val>
                                            <p:strVal val="#ppt_h"/>
                                          </p:val>
                                        </p:tav>
                                        <p:tav tm="100000">
                                          <p:val>
                                            <p:strVal val="#ppt_h"/>
                                          </p:val>
                                        </p:tav>
                                      </p:tavLst>
                                    </p:anim>
                                  </p:childTnLst>
                                </p:cTn>
                              </p:par>
                              <p:par>
                                <p:cTn id="17" presetID="17" presetClass="entr" presetSubtype="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4000" fill="hold"/>
                                        <p:tgtEl>
                                          <p:spTgt spid="6"/>
                                        </p:tgtEl>
                                        <p:attrNameLst>
                                          <p:attrName>ppt_x</p:attrName>
                                        </p:attrNameLst>
                                      </p:cBhvr>
                                      <p:tavLst>
                                        <p:tav tm="0">
                                          <p:val>
                                            <p:strVal val="#ppt_x-#ppt_w/2"/>
                                          </p:val>
                                        </p:tav>
                                        <p:tav tm="100000">
                                          <p:val>
                                            <p:strVal val="#ppt_x"/>
                                          </p:val>
                                        </p:tav>
                                      </p:tavLst>
                                    </p:anim>
                                    <p:anim calcmode="lin" valueType="num">
                                      <p:cBhvr>
                                        <p:cTn id="20" dur="4000" fill="hold"/>
                                        <p:tgtEl>
                                          <p:spTgt spid="6"/>
                                        </p:tgtEl>
                                        <p:attrNameLst>
                                          <p:attrName>ppt_y</p:attrName>
                                        </p:attrNameLst>
                                      </p:cBhvr>
                                      <p:tavLst>
                                        <p:tav tm="0">
                                          <p:val>
                                            <p:strVal val="#ppt_y"/>
                                          </p:val>
                                        </p:tav>
                                        <p:tav tm="100000">
                                          <p:val>
                                            <p:strVal val="#ppt_y"/>
                                          </p:val>
                                        </p:tav>
                                      </p:tavLst>
                                    </p:anim>
                                    <p:anim calcmode="lin" valueType="num">
                                      <p:cBhvr>
                                        <p:cTn id="21" dur="4000" fill="hold"/>
                                        <p:tgtEl>
                                          <p:spTgt spid="6"/>
                                        </p:tgtEl>
                                        <p:attrNameLst>
                                          <p:attrName>ppt_w</p:attrName>
                                        </p:attrNameLst>
                                      </p:cBhvr>
                                      <p:tavLst>
                                        <p:tav tm="0">
                                          <p:val>
                                            <p:fltVal val="0"/>
                                          </p:val>
                                        </p:tav>
                                        <p:tav tm="100000">
                                          <p:val>
                                            <p:strVal val="#ppt_w"/>
                                          </p:val>
                                        </p:tav>
                                      </p:tavLst>
                                    </p:anim>
                                    <p:anim calcmode="lin" valueType="num">
                                      <p:cBhvr>
                                        <p:cTn id="22" dur="4000" fill="hold"/>
                                        <p:tgtEl>
                                          <p:spTgt spid="6"/>
                                        </p:tgtEl>
                                        <p:attrNameLst>
                                          <p:attrName>ppt_h</p:attrName>
                                        </p:attrNameLst>
                                      </p:cBhvr>
                                      <p:tavLst>
                                        <p:tav tm="0">
                                          <p:val>
                                            <p:strVal val="#ppt_h"/>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3870306840_5dceaa61d4_b.jpg"/>
          <p:cNvPicPr>
            <a:picLocks noChangeAspect="1"/>
          </p:cNvPicPr>
          <p:nvPr/>
        </p:nvPicPr>
        <p:blipFill>
          <a:blip r:embed="rId2" cstate="print"/>
          <a:stretch>
            <a:fillRect/>
          </a:stretch>
        </p:blipFill>
        <p:spPr bwMode="auto">
          <a:xfrm>
            <a:off x="0" y="0"/>
            <a:ext cx="9144000" cy="6143647"/>
          </a:xfrm>
          <a:prstGeom prst="rect">
            <a:avLst/>
          </a:prstGeom>
          <a:noFill/>
          <a:ln w="9525">
            <a:noFill/>
            <a:miter lim="800000"/>
            <a:headEnd/>
            <a:tailEnd/>
          </a:ln>
        </p:spPr>
      </p:pic>
      <p:pic>
        <p:nvPicPr>
          <p:cNvPr id="5" name="4 Imagen" descr="3870306840_5dceaa61d4_b.jpg"/>
          <p:cNvPicPr>
            <a:picLocks noChangeAspect="1"/>
          </p:cNvPicPr>
          <p:nvPr/>
        </p:nvPicPr>
        <p:blipFill>
          <a:blip r:embed="rId2" cstate="print"/>
          <a:stretch>
            <a:fillRect/>
          </a:stretch>
        </p:blipFill>
        <p:spPr bwMode="auto">
          <a:xfrm>
            <a:off x="0" y="0"/>
            <a:ext cx="9144000" cy="6143647"/>
          </a:xfrm>
          <a:prstGeom prst="rect">
            <a:avLst/>
          </a:prstGeom>
          <a:noFill/>
          <a:ln w="9525">
            <a:noFill/>
            <a:miter lim="800000"/>
            <a:headEnd/>
            <a:tailEnd/>
          </a:ln>
        </p:spPr>
      </p:pic>
      <p:sp>
        <p:nvSpPr>
          <p:cNvPr id="4" name="3 CuadroTexto"/>
          <p:cNvSpPr txBox="1"/>
          <p:nvPr/>
        </p:nvSpPr>
        <p:spPr>
          <a:xfrm>
            <a:off x="428596" y="4237672"/>
            <a:ext cx="842968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Iglesia de Santa María. Este templo, construido en el siglo XV y que combina el estilo gótico con el renacentista y la espadaña barroca, destaca por un imponente exterior de piedra tallada y mampostería mientras que en el interior puedes ver las bóvedas de crucería sostenidas por ocho columnas clásicas de orden jónico.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ripple/>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3" presetClass="exit" presetSubtype="272"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4/3*ppt_w"/>
                                          </p:val>
                                        </p:tav>
                                      </p:tavLst>
                                    </p:anim>
                                    <p:anim calcmode="lin" valueType="num">
                                      <p:cBhvr>
                                        <p:cTn id="10" dur="5000"/>
                                        <p:tgtEl>
                                          <p:spTgt spid="5"/>
                                        </p:tgtEl>
                                        <p:attrNameLst>
                                          <p:attrName>ppt_h</p:attrName>
                                        </p:attrNameLst>
                                      </p:cBhvr>
                                      <p:tavLst>
                                        <p:tav tm="0">
                                          <p:val>
                                            <p:strVal val="ppt_h"/>
                                          </p:val>
                                        </p:tav>
                                        <p:tav tm="100000">
                                          <p:val>
                                            <p:strVal val="4/3*ppt_h"/>
                                          </p:val>
                                        </p:tav>
                                      </p:tavLst>
                                    </p:anim>
                                    <p:set>
                                      <p:cBhvr>
                                        <p:cTn id="11" dur="1" fill="hold">
                                          <p:stCondLst>
                                            <p:cond delay="4999"/>
                                          </p:stCondLst>
                                        </p:cTn>
                                        <p:tgtEl>
                                          <p:spTgt spid="5"/>
                                        </p:tgtEl>
                                        <p:attrNameLst>
                                          <p:attrName>style.visibility</p:attrName>
                                        </p:attrNameLst>
                                      </p:cBhvr>
                                      <p:to>
                                        <p:strVal val="hidden"/>
                                      </p:to>
                                    </p:set>
                                  </p:childTnLst>
                                </p:cTn>
                              </p:par>
                              <p:par>
                                <p:cTn id="12" presetID="6"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in)">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par>
                                <p:cTn id="19" presetID="8" presetClass="emph" presetSubtype="0" accel="50000" autoRev="1" fill="hold" nodeType="withEffect">
                                  <p:stCondLst>
                                    <p:cond delay="0"/>
                                  </p:stCondLst>
                                  <p:childTnLst>
                                    <p:animRot by="5400000">
                                      <p:cBhvr>
                                        <p:cTn id="20" dur="2500" fill="hold"/>
                                        <p:tgtEl>
                                          <p:spTgt spid="6"/>
                                        </p:tgtEl>
                                        <p:attrNameLst>
                                          <p:attrName>r</p:attrName>
                                        </p:attrNameLst>
                                      </p:cBhvr>
                                    </p:animRo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2" y="-1587"/>
            <a:ext cx="9143999" cy="5714999"/>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00034" y="4357698"/>
            <a:ext cx="792961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Guernica: En plena calle, frente al ambulatorio de la localidad, encontramos una réplica de la obra de Pablo </a:t>
            </a:r>
            <a:r>
              <a:rPr lang="es-ES" i="1" dirty="0" err="1" smtClean="0">
                <a:effectLst>
                  <a:glow rad="101600">
                    <a:srgbClr val="C00000">
                      <a:alpha val="60000"/>
                    </a:srgbClr>
                  </a:glow>
                  <a:outerShdw blurRad="38100" dist="38100" dir="2700000" algn="tl">
                    <a:srgbClr val="000000">
                      <a:alpha val="43137"/>
                    </a:srgbClr>
                  </a:outerShdw>
                </a:effectLst>
              </a:rPr>
              <a:t>Piccaso</a:t>
            </a:r>
            <a:r>
              <a:rPr lang="es-ES" i="1" dirty="0" smtClean="0">
                <a:effectLst>
                  <a:glow rad="101600">
                    <a:srgbClr val="C00000">
                      <a:alpha val="60000"/>
                    </a:srgbClr>
                  </a:glow>
                  <a:outerShdw blurRad="38100" dist="38100" dir="2700000" algn="tl">
                    <a:srgbClr val="000000">
                      <a:alpha val="43137"/>
                    </a:srgbClr>
                  </a:outerShdw>
                </a:effectLst>
              </a:rPr>
              <a:t>, “el Guernica”. Un enorme mural de cerámica, que representa fielmente la obra original que encontramos en el Museo Reina Sofía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3000">
        <p14:honeycomb/>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0"/>
                                        <p:tgtEl>
                                          <p:spTgt spid="16"/>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bridge.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5" name="4 Triángulo rectángulo"/>
          <p:cNvSpPr/>
          <p:nvPr/>
        </p:nvSpPr>
        <p:spPr>
          <a:xfrm flipV="1">
            <a:off x="0" y="0"/>
            <a:ext cx="4572000" cy="5715000"/>
          </a:xfrm>
          <a:prstGeom prst="rtTriangle">
            <a:avLst/>
          </a:prstGeom>
          <a:solidFill>
            <a:schemeClr val="accent5">
              <a:lumMod val="20000"/>
              <a:lumOff val="8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6" name="5 Triángulo rectángulo"/>
          <p:cNvSpPr/>
          <p:nvPr/>
        </p:nvSpPr>
        <p:spPr>
          <a:xfrm flipH="1" flipV="1">
            <a:off x="4572000" y="0"/>
            <a:ext cx="4572000" cy="5715000"/>
          </a:xfrm>
          <a:prstGeom prst="rtTriangle">
            <a:avLst/>
          </a:prstGeom>
          <a:solidFill>
            <a:schemeClr val="accent5">
              <a:lumMod val="20000"/>
              <a:lumOff val="80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7" name="6 Triángulo isósceles"/>
          <p:cNvSpPr/>
          <p:nvPr/>
        </p:nvSpPr>
        <p:spPr>
          <a:xfrm>
            <a:off x="0" y="0"/>
            <a:ext cx="9144000" cy="5715000"/>
          </a:xfrm>
          <a:prstGeom prst="triangle">
            <a:avLst/>
          </a:prstGeom>
          <a:solidFill>
            <a:schemeClr val="tx1">
              <a:lumMod val="95000"/>
              <a:alpha val="6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8" name="7 Triángulo rectángulo"/>
          <p:cNvSpPr/>
          <p:nvPr/>
        </p:nvSpPr>
        <p:spPr>
          <a:xfrm flipV="1">
            <a:off x="214313" y="358070"/>
            <a:ext cx="3848100" cy="4820708"/>
          </a:xfrm>
          <a:prstGeom prst="rtTriangle">
            <a:avLst/>
          </a:prstGeom>
          <a:solidFill>
            <a:schemeClr val="tx1">
              <a:lumMod val="85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9" name="8 Triángulo rectángulo"/>
          <p:cNvSpPr/>
          <p:nvPr/>
        </p:nvSpPr>
        <p:spPr>
          <a:xfrm flipH="1" flipV="1">
            <a:off x="5000626" y="298098"/>
            <a:ext cx="3929063" cy="5000624"/>
          </a:xfrm>
          <a:prstGeom prst="rtTriangle">
            <a:avLst/>
          </a:prstGeom>
          <a:solidFill>
            <a:schemeClr val="tx1">
              <a:lumMod val="85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0" name="9 Triángulo isósceles"/>
          <p:cNvSpPr/>
          <p:nvPr/>
        </p:nvSpPr>
        <p:spPr>
          <a:xfrm>
            <a:off x="500064" y="298098"/>
            <a:ext cx="8143875" cy="5238750"/>
          </a:xfrm>
          <a:prstGeom prst="triangle">
            <a:avLst/>
          </a:prstGeom>
          <a:solidFill>
            <a:schemeClr val="tx1">
              <a:lumMod val="95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1" name="10 Triángulo rectángulo"/>
          <p:cNvSpPr/>
          <p:nvPr/>
        </p:nvSpPr>
        <p:spPr>
          <a:xfrm flipV="1">
            <a:off x="381000" y="536223"/>
            <a:ext cx="3286125" cy="4048126"/>
          </a:xfrm>
          <a:prstGeom prst="rtTriangle">
            <a:avLst/>
          </a:prstGeom>
          <a:solidFill>
            <a:schemeClr val="tx1">
              <a:lumMod val="65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2" name="11 Triángulo rectángulo"/>
          <p:cNvSpPr/>
          <p:nvPr/>
        </p:nvSpPr>
        <p:spPr>
          <a:xfrm flipH="1" flipV="1">
            <a:off x="5500689" y="536222"/>
            <a:ext cx="3286125" cy="4346222"/>
          </a:xfrm>
          <a:prstGeom prst="rtTriangle">
            <a:avLst/>
          </a:prstGeom>
          <a:solidFill>
            <a:schemeClr val="tx1">
              <a:lumMod val="65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3" name="12 Triángulo isósceles"/>
          <p:cNvSpPr/>
          <p:nvPr/>
        </p:nvSpPr>
        <p:spPr>
          <a:xfrm>
            <a:off x="928689" y="714376"/>
            <a:ext cx="7286625" cy="4644319"/>
          </a:xfrm>
          <a:prstGeom prst="triangle">
            <a:avLst/>
          </a:prstGeom>
          <a:solidFill>
            <a:schemeClr val="tx1">
              <a:lumMod val="65000"/>
              <a:alpha val="60000"/>
            </a:schemeClr>
          </a:solidFill>
          <a:ln w="31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pitchFamily="34" charset="0"/>
            </a:endParaRPr>
          </a:p>
        </p:txBody>
      </p:sp>
      <p:sp>
        <p:nvSpPr>
          <p:cNvPr id="14" name="13 CuadroTexto"/>
          <p:cNvSpPr txBox="1"/>
          <p:nvPr/>
        </p:nvSpPr>
        <p:spPr>
          <a:xfrm>
            <a:off x="500034" y="4357698"/>
            <a:ext cx="80010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lienzo era la obra más famosa que se había encargado para el Pabellón, si bien no fue la única. Tras su desmantelamiento, muchas de sus obras se perdieron y aquellas que sobreviven se han desperdigado y se encuentran expuestas en distintas ubicaciones.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flash/>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3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3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3000"/>
                                        <p:tgtEl>
                                          <p:spTgt spid="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3000"/>
                                        <p:tgtEl>
                                          <p:spTgt spid="10"/>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circle(in)">
                                      <p:cBhvr>
                                        <p:cTn id="22" dur="3000"/>
                                        <p:tgtEl>
                                          <p:spTgt spid="11"/>
                                        </p:tgtEl>
                                      </p:cBhvr>
                                    </p:animEffect>
                                  </p:childTnLst>
                                </p:cTn>
                              </p:par>
                              <p:par>
                                <p:cTn id="23" presetID="6"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ircle(in)">
                                      <p:cBhvr>
                                        <p:cTn id="25" dur="3000"/>
                                        <p:tgtEl>
                                          <p:spTgt spid="12"/>
                                        </p:tgtEl>
                                      </p:cBhvr>
                                    </p:animEffect>
                                  </p:childTnLst>
                                </p:cTn>
                              </p:par>
                              <p:par>
                                <p:cTn id="26" presetID="6" presetClass="entr" presetSubtype="16" fill="hold" grpId="1"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ircle(in)">
                                      <p:cBhvr>
                                        <p:cTn id="28" dur="3000"/>
                                        <p:tgtEl>
                                          <p:spTgt spid="7"/>
                                        </p:tgtEl>
                                      </p:cBhvr>
                                    </p:animEffect>
                                  </p:childTnLst>
                                </p:cTn>
                              </p:par>
                              <p:par>
                                <p:cTn id="29" presetID="6"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circle(in)">
                                      <p:cBhvr>
                                        <p:cTn id="31" dur="3000"/>
                                        <p:tgtEl>
                                          <p:spTgt spid="13"/>
                                        </p:tgtEl>
                                      </p:cBhvr>
                                    </p:animEffect>
                                  </p:childTnLst>
                                </p:cTn>
                              </p:par>
                            </p:childTnLst>
                          </p:cTn>
                        </p:par>
                        <p:par>
                          <p:cTn id="32" fill="hold">
                            <p:stCondLst>
                              <p:cond delay="3000"/>
                            </p:stCondLst>
                            <p:childTnLst>
                              <p:par>
                                <p:cTn id="33" presetID="17" presetClass="exit" presetSubtype="8" fill="hold" grpId="1" nodeType="afterEffect">
                                  <p:stCondLst>
                                    <p:cond delay="0"/>
                                  </p:stCondLst>
                                  <p:childTnLst>
                                    <p:anim calcmode="lin" valueType="num">
                                      <p:cBhvr>
                                        <p:cTn id="34" dur="4000"/>
                                        <p:tgtEl>
                                          <p:spTgt spid="5"/>
                                        </p:tgtEl>
                                        <p:attrNameLst>
                                          <p:attrName>ppt_x</p:attrName>
                                        </p:attrNameLst>
                                      </p:cBhvr>
                                      <p:tavLst>
                                        <p:tav tm="0">
                                          <p:val>
                                            <p:strVal val="ppt_x"/>
                                          </p:val>
                                        </p:tav>
                                        <p:tav tm="100000">
                                          <p:val>
                                            <p:strVal val="ppt_x-ppt_w/2"/>
                                          </p:val>
                                        </p:tav>
                                      </p:tavLst>
                                    </p:anim>
                                    <p:anim calcmode="lin" valueType="num">
                                      <p:cBhvr>
                                        <p:cTn id="35" dur="4000"/>
                                        <p:tgtEl>
                                          <p:spTgt spid="5"/>
                                        </p:tgtEl>
                                        <p:attrNameLst>
                                          <p:attrName>ppt_y</p:attrName>
                                        </p:attrNameLst>
                                      </p:cBhvr>
                                      <p:tavLst>
                                        <p:tav tm="0">
                                          <p:val>
                                            <p:strVal val="ppt_y"/>
                                          </p:val>
                                        </p:tav>
                                        <p:tav tm="100000">
                                          <p:val>
                                            <p:strVal val="ppt_y"/>
                                          </p:val>
                                        </p:tav>
                                      </p:tavLst>
                                    </p:anim>
                                    <p:anim calcmode="lin" valueType="num">
                                      <p:cBhvr>
                                        <p:cTn id="36" dur="4000"/>
                                        <p:tgtEl>
                                          <p:spTgt spid="5"/>
                                        </p:tgtEl>
                                        <p:attrNameLst>
                                          <p:attrName>ppt_w</p:attrName>
                                        </p:attrNameLst>
                                      </p:cBhvr>
                                      <p:tavLst>
                                        <p:tav tm="0">
                                          <p:val>
                                            <p:strVal val="ppt_w"/>
                                          </p:val>
                                        </p:tav>
                                        <p:tav tm="100000">
                                          <p:val>
                                            <p:fltVal val="0"/>
                                          </p:val>
                                        </p:tav>
                                      </p:tavLst>
                                    </p:anim>
                                    <p:anim calcmode="lin" valueType="num">
                                      <p:cBhvr>
                                        <p:cTn id="37" dur="4000"/>
                                        <p:tgtEl>
                                          <p:spTgt spid="5"/>
                                        </p:tgtEl>
                                        <p:attrNameLst>
                                          <p:attrName>ppt_h</p:attrName>
                                        </p:attrNameLst>
                                      </p:cBhvr>
                                      <p:tavLst>
                                        <p:tav tm="0">
                                          <p:val>
                                            <p:strVal val="ppt_h"/>
                                          </p:val>
                                        </p:tav>
                                        <p:tav tm="100000">
                                          <p:val>
                                            <p:strVal val="ppt_h"/>
                                          </p:val>
                                        </p:tav>
                                      </p:tavLst>
                                    </p:anim>
                                    <p:set>
                                      <p:cBhvr>
                                        <p:cTn id="38" dur="1" fill="hold">
                                          <p:stCondLst>
                                            <p:cond delay="3999"/>
                                          </p:stCondLst>
                                        </p:cTn>
                                        <p:tgtEl>
                                          <p:spTgt spid="5"/>
                                        </p:tgtEl>
                                        <p:attrNameLst>
                                          <p:attrName>style.visibility</p:attrName>
                                        </p:attrNameLst>
                                      </p:cBhvr>
                                      <p:to>
                                        <p:strVal val="hidden"/>
                                      </p:to>
                                    </p:set>
                                  </p:childTnLst>
                                </p:cTn>
                              </p:par>
                              <p:par>
                                <p:cTn id="39" presetID="17" presetClass="exit" presetSubtype="8" fill="hold" grpId="1" nodeType="withEffect">
                                  <p:stCondLst>
                                    <p:cond delay="0"/>
                                  </p:stCondLst>
                                  <p:childTnLst>
                                    <p:anim calcmode="lin" valueType="num">
                                      <p:cBhvr>
                                        <p:cTn id="40" dur="4000"/>
                                        <p:tgtEl>
                                          <p:spTgt spid="8"/>
                                        </p:tgtEl>
                                        <p:attrNameLst>
                                          <p:attrName>ppt_x</p:attrName>
                                        </p:attrNameLst>
                                      </p:cBhvr>
                                      <p:tavLst>
                                        <p:tav tm="0">
                                          <p:val>
                                            <p:strVal val="ppt_x"/>
                                          </p:val>
                                        </p:tav>
                                        <p:tav tm="100000">
                                          <p:val>
                                            <p:strVal val="ppt_x-ppt_w/2"/>
                                          </p:val>
                                        </p:tav>
                                      </p:tavLst>
                                    </p:anim>
                                    <p:anim calcmode="lin" valueType="num">
                                      <p:cBhvr>
                                        <p:cTn id="41" dur="4000"/>
                                        <p:tgtEl>
                                          <p:spTgt spid="8"/>
                                        </p:tgtEl>
                                        <p:attrNameLst>
                                          <p:attrName>ppt_y</p:attrName>
                                        </p:attrNameLst>
                                      </p:cBhvr>
                                      <p:tavLst>
                                        <p:tav tm="0">
                                          <p:val>
                                            <p:strVal val="ppt_y"/>
                                          </p:val>
                                        </p:tav>
                                        <p:tav tm="100000">
                                          <p:val>
                                            <p:strVal val="ppt_y"/>
                                          </p:val>
                                        </p:tav>
                                      </p:tavLst>
                                    </p:anim>
                                    <p:anim calcmode="lin" valueType="num">
                                      <p:cBhvr>
                                        <p:cTn id="42" dur="4000"/>
                                        <p:tgtEl>
                                          <p:spTgt spid="8"/>
                                        </p:tgtEl>
                                        <p:attrNameLst>
                                          <p:attrName>ppt_w</p:attrName>
                                        </p:attrNameLst>
                                      </p:cBhvr>
                                      <p:tavLst>
                                        <p:tav tm="0">
                                          <p:val>
                                            <p:strVal val="ppt_w"/>
                                          </p:val>
                                        </p:tav>
                                        <p:tav tm="100000">
                                          <p:val>
                                            <p:fltVal val="0"/>
                                          </p:val>
                                        </p:tav>
                                      </p:tavLst>
                                    </p:anim>
                                    <p:anim calcmode="lin" valueType="num">
                                      <p:cBhvr>
                                        <p:cTn id="43" dur="4000"/>
                                        <p:tgtEl>
                                          <p:spTgt spid="8"/>
                                        </p:tgtEl>
                                        <p:attrNameLst>
                                          <p:attrName>ppt_h</p:attrName>
                                        </p:attrNameLst>
                                      </p:cBhvr>
                                      <p:tavLst>
                                        <p:tav tm="0">
                                          <p:val>
                                            <p:strVal val="ppt_h"/>
                                          </p:val>
                                        </p:tav>
                                        <p:tav tm="100000">
                                          <p:val>
                                            <p:strVal val="ppt_h"/>
                                          </p:val>
                                        </p:tav>
                                      </p:tavLst>
                                    </p:anim>
                                    <p:set>
                                      <p:cBhvr>
                                        <p:cTn id="44" dur="1" fill="hold">
                                          <p:stCondLst>
                                            <p:cond delay="3999"/>
                                          </p:stCondLst>
                                        </p:cTn>
                                        <p:tgtEl>
                                          <p:spTgt spid="8"/>
                                        </p:tgtEl>
                                        <p:attrNameLst>
                                          <p:attrName>style.visibility</p:attrName>
                                        </p:attrNameLst>
                                      </p:cBhvr>
                                      <p:to>
                                        <p:strVal val="hidden"/>
                                      </p:to>
                                    </p:set>
                                  </p:childTnLst>
                                </p:cTn>
                              </p:par>
                              <p:par>
                                <p:cTn id="45" presetID="17" presetClass="exit" presetSubtype="8" fill="hold" grpId="1" nodeType="withEffect">
                                  <p:stCondLst>
                                    <p:cond delay="0"/>
                                  </p:stCondLst>
                                  <p:childTnLst>
                                    <p:anim calcmode="lin" valueType="num">
                                      <p:cBhvr>
                                        <p:cTn id="46" dur="4000"/>
                                        <p:tgtEl>
                                          <p:spTgt spid="11"/>
                                        </p:tgtEl>
                                        <p:attrNameLst>
                                          <p:attrName>ppt_x</p:attrName>
                                        </p:attrNameLst>
                                      </p:cBhvr>
                                      <p:tavLst>
                                        <p:tav tm="0">
                                          <p:val>
                                            <p:strVal val="ppt_x"/>
                                          </p:val>
                                        </p:tav>
                                        <p:tav tm="100000">
                                          <p:val>
                                            <p:strVal val="ppt_x-ppt_w/2"/>
                                          </p:val>
                                        </p:tav>
                                      </p:tavLst>
                                    </p:anim>
                                    <p:anim calcmode="lin" valueType="num">
                                      <p:cBhvr>
                                        <p:cTn id="47" dur="4000"/>
                                        <p:tgtEl>
                                          <p:spTgt spid="11"/>
                                        </p:tgtEl>
                                        <p:attrNameLst>
                                          <p:attrName>ppt_y</p:attrName>
                                        </p:attrNameLst>
                                      </p:cBhvr>
                                      <p:tavLst>
                                        <p:tav tm="0">
                                          <p:val>
                                            <p:strVal val="ppt_y"/>
                                          </p:val>
                                        </p:tav>
                                        <p:tav tm="100000">
                                          <p:val>
                                            <p:strVal val="ppt_y"/>
                                          </p:val>
                                        </p:tav>
                                      </p:tavLst>
                                    </p:anim>
                                    <p:anim calcmode="lin" valueType="num">
                                      <p:cBhvr>
                                        <p:cTn id="48" dur="4000"/>
                                        <p:tgtEl>
                                          <p:spTgt spid="11"/>
                                        </p:tgtEl>
                                        <p:attrNameLst>
                                          <p:attrName>ppt_w</p:attrName>
                                        </p:attrNameLst>
                                      </p:cBhvr>
                                      <p:tavLst>
                                        <p:tav tm="0">
                                          <p:val>
                                            <p:strVal val="ppt_w"/>
                                          </p:val>
                                        </p:tav>
                                        <p:tav tm="100000">
                                          <p:val>
                                            <p:fltVal val="0"/>
                                          </p:val>
                                        </p:tav>
                                      </p:tavLst>
                                    </p:anim>
                                    <p:anim calcmode="lin" valueType="num">
                                      <p:cBhvr>
                                        <p:cTn id="49" dur="4000"/>
                                        <p:tgtEl>
                                          <p:spTgt spid="11"/>
                                        </p:tgtEl>
                                        <p:attrNameLst>
                                          <p:attrName>ppt_h</p:attrName>
                                        </p:attrNameLst>
                                      </p:cBhvr>
                                      <p:tavLst>
                                        <p:tav tm="0">
                                          <p:val>
                                            <p:strVal val="ppt_h"/>
                                          </p:val>
                                        </p:tav>
                                        <p:tav tm="100000">
                                          <p:val>
                                            <p:strVal val="ppt_h"/>
                                          </p:val>
                                        </p:tav>
                                      </p:tavLst>
                                    </p:anim>
                                    <p:set>
                                      <p:cBhvr>
                                        <p:cTn id="50" dur="1" fill="hold">
                                          <p:stCondLst>
                                            <p:cond delay="3999"/>
                                          </p:stCondLst>
                                        </p:cTn>
                                        <p:tgtEl>
                                          <p:spTgt spid="11"/>
                                        </p:tgtEl>
                                        <p:attrNameLst>
                                          <p:attrName>style.visibility</p:attrName>
                                        </p:attrNameLst>
                                      </p:cBhvr>
                                      <p:to>
                                        <p:strVal val="hidden"/>
                                      </p:to>
                                    </p:set>
                                  </p:childTnLst>
                                </p:cTn>
                              </p:par>
                              <p:par>
                                <p:cTn id="51" presetID="17" presetClass="exit" presetSubtype="2" fill="hold" grpId="1" nodeType="withEffect">
                                  <p:stCondLst>
                                    <p:cond delay="0"/>
                                  </p:stCondLst>
                                  <p:childTnLst>
                                    <p:anim calcmode="lin" valueType="num">
                                      <p:cBhvr>
                                        <p:cTn id="52" dur="4000"/>
                                        <p:tgtEl>
                                          <p:spTgt spid="6"/>
                                        </p:tgtEl>
                                        <p:attrNameLst>
                                          <p:attrName>ppt_x</p:attrName>
                                        </p:attrNameLst>
                                      </p:cBhvr>
                                      <p:tavLst>
                                        <p:tav tm="0">
                                          <p:val>
                                            <p:strVal val="ppt_x"/>
                                          </p:val>
                                        </p:tav>
                                        <p:tav tm="100000">
                                          <p:val>
                                            <p:strVal val="ppt_x+ppt_w/2"/>
                                          </p:val>
                                        </p:tav>
                                      </p:tavLst>
                                    </p:anim>
                                    <p:anim calcmode="lin" valueType="num">
                                      <p:cBhvr>
                                        <p:cTn id="53" dur="4000"/>
                                        <p:tgtEl>
                                          <p:spTgt spid="6"/>
                                        </p:tgtEl>
                                        <p:attrNameLst>
                                          <p:attrName>ppt_y</p:attrName>
                                        </p:attrNameLst>
                                      </p:cBhvr>
                                      <p:tavLst>
                                        <p:tav tm="0">
                                          <p:val>
                                            <p:strVal val="ppt_y"/>
                                          </p:val>
                                        </p:tav>
                                        <p:tav tm="100000">
                                          <p:val>
                                            <p:strVal val="ppt_y"/>
                                          </p:val>
                                        </p:tav>
                                      </p:tavLst>
                                    </p:anim>
                                    <p:anim calcmode="lin" valueType="num">
                                      <p:cBhvr>
                                        <p:cTn id="54" dur="4000"/>
                                        <p:tgtEl>
                                          <p:spTgt spid="6"/>
                                        </p:tgtEl>
                                        <p:attrNameLst>
                                          <p:attrName>ppt_w</p:attrName>
                                        </p:attrNameLst>
                                      </p:cBhvr>
                                      <p:tavLst>
                                        <p:tav tm="0">
                                          <p:val>
                                            <p:strVal val="ppt_w"/>
                                          </p:val>
                                        </p:tav>
                                        <p:tav tm="100000">
                                          <p:val>
                                            <p:fltVal val="0"/>
                                          </p:val>
                                        </p:tav>
                                      </p:tavLst>
                                    </p:anim>
                                    <p:anim calcmode="lin" valueType="num">
                                      <p:cBhvr>
                                        <p:cTn id="55" dur="4000"/>
                                        <p:tgtEl>
                                          <p:spTgt spid="6"/>
                                        </p:tgtEl>
                                        <p:attrNameLst>
                                          <p:attrName>ppt_h</p:attrName>
                                        </p:attrNameLst>
                                      </p:cBhvr>
                                      <p:tavLst>
                                        <p:tav tm="0">
                                          <p:val>
                                            <p:strVal val="ppt_h"/>
                                          </p:val>
                                        </p:tav>
                                        <p:tav tm="100000">
                                          <p:val>
                                            <p:strVal val="ppt_h"/>
                                          </p:val>
                                        </p:tav>
                                      </p:tavLst>
                                    </p:anim>
                                    <p:set>
                                      <p:cBhvr>
                                        <p:cTn id="56" dur="1" fill="hold">
                                          <p:stCondLst>
                                            <p:cond delay="3999"/>
                                          </p:stCondLst>
                                        </p:cTn>
                                        <p:tgtEl>
                                          <p:spTgt spid="6"/>
                                        </p:tgtEl>
                                        <p:attrNameLst>
                                          <p:attrName>style.visibility</p:attrName>
                                        </p:attrNameLst>
                                      </p:cBhvr>
                                      <p:to>
                                        <p:strVal val="hidden"/>
                                      </p:to>
                                    </p:set>
                                  </p:childTnLst>
                                </p:cTn>
                              </p:par>
                              <p:par>
                                <p:cTn id="57" presetID="17" presetClass="exit" presetSubtype="2" fill="hold" grpId="1" nodeType="withEffect">
                                  <p:stCondLst>
                                    <p:cond delay="0"/>
                                  </p:stCondLst>
                                  <p:childTnLst>
                                    <p:anim calcmode="lin" valueType="num">
                                      <p:cBhvr>
                                        <p:cTn id="58" dur="4000"/>
                                        <p:tgtEl>
                                          <p:spTgt spid="9"/>
                                        </p:tgtEl>
                                        <p:attrNameLst>
                                          <p:attrName>ppt_x</p:attrName>
                                        </p:attrNameLst>
                                      </p:cBhvr>
                                      <p:tavLst>
                                        <p:tav tm="0">
                                          <p:val>
                                            <p:strVal val="ppt_x"/>
                                          </p:val>
                                        </p:tav>
                                        <p:tav tm="100000">
                                          <p:val>
                                            <p:strVal val="ppt_x+ppt_w/2"/>
                                          </p:val>
                                        </p:tav>
                                      </p:tavLst>
                                    </p:anim>
                                    <p:anim calcmode="lin" valueType="num">
                                      <p:cBhvr>
                                        <p:cTn id="59" dur="4000"/>
                                        <p:tgtEl>
                                          <p:spTgt spid="9"/>
                                        </p:tgtEl>
                                        <p:attrNameLst>
                                          <p:attrName>ppt_y</p:attrName>
                                        </p:attrNameLst>
                                      </p:cBhvr>
                                      <p:tavLst>
                                        <p:tav tm="0">
                                          <p:val>
                                            <p:strVal val="ppt_y"/>
                                          </p:val>
                                        </p:tav>
                                        <p:tav tm="100000">
                                          <p:val>
                                            <p:strVal val="ppt_y"/>
                                          </p:val>
                                        </p:tav>
                                      </p:tavLst>
                                    </p:anim>
                                    <p:anim calcmode="lin" valueType="num">
                                      <p:cBhvr>
                                        <p:cTn id="60" dur="4000"/>
                                        <p:tgtEl>
                                          <p:spTgt spid="9"/>
                                        </p:tgtEl>
                                        <p:attrNameLst>
                                          <p:attrName>ppt_w</p:attrName>
                                        </p:attrNameLst>
                                      </p:cBhvr>
                                      <p:tavLst>
                                        <p:tav tm="0">
                                          <p:val>
                                            <p:strVal val="ppt_w"/>
                                          </p:val>
                                        </p:tav>
                                        <p:tav tm="100000">
                                          <p:val>
                                            <p:fltVal val="0"/>
                                          </p:val>
                                        </p:tav>
                                      </p:tavLst>
                                    </p:anim>
                                    <p:anim calcmode="lin" valueType="num">
                                      <p:cBhvr>
                                        <p:cTn id="61" dur="4000"/>
                                        <p:tgtEl>
                                          <p:spTgt spid="9"/>
                                        </p:tgtEl>
                                        <p:attrNameLst>
                                          <p:attrName>ppt_h</p:attrName>
                                        </p:attrNameLst>
                                      </p:cBhvr>
                                      <p:tavLst>
                                        <p:tav tm="0">
                                          <p:val>
                                            <p:strVal val="ppt_h"/>
                                          </p:val>
                                        </p:tav>
                                        <p:tav tm="100000">
                                          <p:val>
                                            <p:strVal val="ppt_h"/>
                                          </p:val>
                                        </p:tav>
                                      </p:tavLst>
                                    </p:anim>
                                    <p:set>
                                      <p:cBhvr>
                                        <p:cTn id="62" dur="1" fill="hold">
                                          <p:stCondLst>
                                            <p:cond delay="3999"/>
                                          </p:stCondLst>
                                        </p:cTn>
                                        <p:tgtEl>
                                          <p:spTgt spid="9"/>
                                        </p:tgtEl>
                                        <p:attrNameLst>
                                          <p:attrName>style.visibility</p:attrName>
                                        </p:attrNameLst>
                                      </p:cBhvr>
                                      <p:to>
                                        <p:strVal val="hidden"/>
                                      </p:to>
                                    </p:set>
                                  </p:childTnLst>
                                </p:cTn>
                              </p:par>
                              <p:par>
                                <p:cTn id="63" presetID="17" presetClass="exit" presetSubtype="2" fill="hold" grpId="1" nodeType="withEffect">
                                  <p:stCondLst>
                                    <p:cond delay="0"/>
                                  </p:stCondLst>
                                  <p:childTnLst>
                                    <p:anim calcmode="lin" valueType="num">
                                      <p:cBhvr>
                                        <p:cTn id="64" dur="4000"/>
                                        <p:tgtEl>
                                          <p:spTgt spid="12"/>
                                        </p:tgtEl>
                                        <p:attrNameLst>
                                          <p:attrName>ppt_x</p:attrName>
                                        </p:attrNameLst>
                                      </p:cBhvr>
                                      <p:tavLst>
                                        <p:tav tm="0">
                                          <p:val>
                                            <p:strVal val="ppt_x"/>
                                          </p:val>
                                        </p:tav>
                                        <p:tav tm="100000">
                                          <p:val>
                                            <p:strVal val="ppt_x+ppt_w/2"/>
                                          </p:val>
                                        </p:tav>
                                      </p:tavLst>
                                    </p:anim>
                                    <p:anim calcmode="lin" valueType="num">
                                      <p:cBhvr>
                                        <p:cTn id="65" dur="4000"/>
                                        <p:tgtEl>
                                          <p:spTgt spid="12"/>
                                        </p:tgtEl>
                                        <p:attrNameLst>
                                          <p:attrName>ppt_y</p:attrName>
                                        </p:attrNameLst>
                                      </p:cBhvr>
                                      <p:tavLst>
                                        <p:tav tm="0">
                                          <p:val>
                                            <p:strVal val="ppt_y"/>
                                          </p:val>
                                        </p:tav>
                                        <p:tav tm="100000">
                                          <p:val>
                                            <p:strVal val="ppt_y"/>
                                          </p:val>
                                        </p:tav>
                                      </p:tavLst>
                                    </p:anim>
                                    <p:anim calcmode="lin" valueType="num">
                                      <p:cBhvr>
                                        <p:cTn id="66" dur="4000"/>
                                        <p:tgtEl>
                                          <p:spTgt spid="12"/>
                                        </p:tgtEl>
                                        <p:attrNameLst>
                                          <p:attrName>ppt_w</p:attrName>
                                        </p:attrNameLst>
                                      </p:cBhvr>
                                      <p:tavLst>
                                        <p:tav tm="0">
                                          <p:val>
                                            <p:strVal val="ppt_w"/>
                                          </p:val>
                                        </p:tav>
                                        <p:tav tm="100000">
                                          <p:val>
                                            <p:fltVal val="0"/>
                                          </p:val>
                                        </p:tav>
                                      </p:tavLst>
                                    </p:anim>
                                    <p:anim calcmode="lin" valueType="num">
                                      <p:cBhvr>
                                        <p:cTn id="67" dur="4000"/>
                                        <p:tgtEl>
                                          <p:spTgt spid="12"/>
                                        </p:tgtEl>
                                        <p:attrNameLst>
                                          <p:attrName>ppt_h</p:attrName>
                                        </p:attrNameLst>
                                      </p:cBhvr>
                                      <p:tavLst>
                                        <p:tav tm="0">
                                          <p:val>
                                            <p:strVal val="ppt_h"/>
                                          </p:val>
                                        </p:tav>
                                        <p:tav tm="100000">
                                          <p:val>
                                            <p:strVal val="ppt_h"/>
                                          </p:val>
                                        </p:tav>
                                      </p:tavLst>
                                    </p:anim>
                                    <p:set>
                                      <p:cBhvr>
                                        <p:cTn id="68" dur="1" fill="hold">
                                          <p:stCondLst>
                                            <p:cond delay="3999"/>
                                          </p:stCondLst>
                                        </p:cTn>
                                        <p:tgtEl>
                                          <p:spTgt spid="12"/>
                                        </p:tgtEl>
                                        <p:attrNameLst>
                                          <p:attrName>style.visibility</p:attrName>
                                        </p:attrNameLst>
                                      </p:cBhvr>
                                      <p:to>
                                        <p:strVal val="hidden"/>
                                      </p:to>
                                    </p:set>
                                  </p:childTnLst>
                                </p:cTn>
                              </p:par>
                              <p:par>
                                <p:cTn id="69" presetID="16" presetClass="exit" presetSubtype="37" fill="hold" grpId="1" nodeType="withEffect">
                                  <p:stCondLst>
                                    <p:cond delay="0"/>
                                  </p:stCondLst>
                                  <p:childTnLst>
                                    <p:animEffect transition="out" filter="barn(outVertical)">
                                      <p:cBhvr>
                                        <p:cTn id="70" dur="4000"/>
                                        <p:tgtEl>
                                          <p:spTgt spid="13"/>
                                        </p:tgtEl>
                                      </p:cBhvr>
                                    </p:animEffect>
                                    <p:set>
                                      <p:cBhvr>
                                        <p:cTn id="71" dur="1" fill="hold">
                                          <p:stCondLst>
                                            <p:cond delay="3999"/>
                                          </p:stCondLst>
                                        </p:cTn>
                                        <p:tgtEl>
                                          <p:spTgt spid="13"/>
                                        </p:tgtEl>
                                        <p:attrNameLst>
                                          <p:attrName>style.visibility</p:attrName>
                                        </p:attrNameLst>
                                      </p:cBhvr>
                                      <p:to>
                                        <p:strVal val="hidden"/>
                                      </p:to>
                                    </p:set>
                                  </p:childTnLst>
                                </p:cTn>
                              </p:par>
                              <p:par>
                                <p:cTn id="72" presetID="16" presetClass="exit" presetSubtype="37" fill="hold" grpId="1" nodeType="withEffect">
                                  <p:stCondLst>
                                    <p:cond delay="0"/>
                                  </p:stCondLst>
                                  <p:childTnLst>
                                    <p:animEffect transition="out" filter="barn(outVertical)">
                                      <p:cBhvr>
                                        <p:cTn id="73" dur="4000"/>
                                        <p:tgtEl>
                                          <p:spTgt spid="10"/>
                                        </p:tgtEl>
                                      </p:cBhvr>
                                    </p:animEffect>
                                    <p:set>
                                      <p:cBhvr>
                                        <p:cTn id="74" dur="1" fill="hold">
                                          <p:stCondLst>
                                            <p:cond delay="3999"/>
                                          </p:stCondLst>
                                        </p:cTn>
                                        <p:tgtEl>
                                          <p:spTgt spid="10"/>
                                        </p:tgtEl>
                                        <p:attrNameLst>
                                          <p:attrName>style.visibility</p:attrName>
                                        </p:attrNameLst>
                                      </p:cBhvr>
                                      <p:to>
                                        <p:strVal val="hidden"/>
                                      </p:to>
                                    </p:set>
                                  </p:childTnLst>
                                </p:cTn>
                              </p:par>
                              <p:par>
                                <p:cTn id="75" presetID="16" presetClass="exit" presetSubtype="37" fill="hold" grpId="0" nodeType="withEffect">
                                  <p:stCondLst>
                                    <p:cond delay="0"/>
                                  </p:stCondLst>
                                  <p:childTnLst>
                                    <p:animEffect transition="out" filter="barn(outVertical)">
                                      <p:cBhvr>
                                        <p:cTn id="76" dur="4000"/>
                                        <p:tgtEl>
                                          <p:spTgt spid="7"/>
                                        </p:tgtEl>
                                      </p:cBhvr>
                                    </p:animEffect>
                                    <p:set>
                                      <p:cBhvr>
                                        <p:cTn id="77" dur="1" fill="hold">
                                          <p:stCondLst>
                                            <p:cond delay="3999"/>
                                          </p:stCondLst>
                                        </p:cTn>
                                        <p:tgtEl>
                                          <p:spTgt spid="7"/>
                                        </p:tgtEl>
                                        <p:attrNameLst>
                                          <p:attrName>style.visibility</p:attrName>
                                        </p:attrNameLst>
                                      </p:cBhvr>
                                      <p:to>
                                        <p:strVal val="hidden"/>
                                      </p:to>
                                    </p:set>
                                  </p:childTnLst>
                                </p:cTn>
                              </p:par>
                              <p:par>
                                <p:cTn id="78" presetID="17" presetClass="entr" presetSubtype="10"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4000" fill="hold"/>
                                        <p:tgtEl>
                                          <p:spTgt spid="4"/>
                                        </p:tgtEl>
                                        <p:attrNameLst>
                                          <p:attrName>ppt_w</p:attrName>
                                        </p:attrNameLst>
                                      </p:cBhvr>
                                      <p:tavLst>
                                        <p:tav tm="0">
                                          <p:val>
                                            <p:fltVal val="0"/>
                                          </p:val>
                                        </p:tav>
                                        <p:tav tm="100000">
                                          <p:val>
                                            <p:strVal val="#ppt_w"/>
                                          </p:val>
                                        </p:tav>
                                      </p:tavLst>
                                    </p:anim>
                                    <p:anim calcmode="lin" valueType="num">
                                      <p:cBhvr>
                                        <p:cTn id="81" dur="4000" fill="hold"/>
                                        <p:tgtEl>
                                          <p:spTgt spid="4"/>
                                        </p:tgtEl>
                                        <p:attrNameLst>
                                          <p:attrName>ppt_h</p:attrName>
                                        </p:attrNameLst>
                                      </p:cBhvr>
                                      <p:tavLst>
                                        <p:tav tm="0">
                                          <p:val>
                                            <p:strVal val="#ppt_h"/>
                                          </p:val>
                                        </p:tav>
                                        <p:tav tm="100000">
                                          <p:val>
                                            <p:strVal val="#ppt_h"/>
                                          </p:val>
                                        </p:tav>
                                      </p:tavLst>
                                    </p:anim>
                                  </p:childTnLst>
                                </p:cTn>
                              </p:par>
                              <p:par>
                                <p:cTn id="82" presetID="16" presetClass="entr" presetSubtype="37"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outVertical)">
                                      <p:cBhvr>
                                        <p:cTn id="84" dur="4000"/>
                                        <p:tgtEl>
                                          <p:spTgt spid="4"/>
                                        </p:tgtEl>
                                      </p:cBhvr>
                                    </p:animEffect>
                                  </p:childTnLst>
                                </p:cTn>
                              </p:par>
                            </p:childTnLst>
                          </p:cTn>
                        </p:par>
                        <p:par>
                          <p:cTn id="85" fill="hold">
                            <p:stCondLst>
                              <p:cond delay="70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4"/>
                                        </p:tgtEl>
                                        <p:attrNameLst>
                                          <p:attrName>style.visibility</p:attrName>
                                        </p:attrNameLst>
                                      </p:cBhvr>
                                      <p:to>
                                        <p:strVal val="visible"/>
                                      </p:to>
                                    </p:set>
                                    <p:animEffect transition="in" filter="fade">
                                      <p:cBhvr>
                                        <p:cTn id="88" dur="1000"/>
                                        <p:tgtEl>
                                          <p:spTgt spid="14"/>
                                        </p:tgtEl>
                                      </p:cBhvr>
                                    </p:animEffect>
                                    <p:anim calcmode="lin" valueType="num">
                                      <p:cBhvr>
                                        <p:cTn id="89" dur="1000" fill="hold"/>
                                        <p:tgtEl>
                                          <p:spTgt spid="14"/>
                                        </p:tgtEl>
                                        <p:attrNameLst>
                                          <p:attrName>ppt_x</p:attrName>
                                        </p:attrNameLst>
                                      </p:cBhvr>
                                      <p:tavLst>
                                        <p:tav tm="0">
                                          <p:val>
                                            <p:strVal val="#ppt_x-.1"/>
                                          </p:val>
                                        </p:tav>
                                        <p:tav tm="100000">
                                          <p:val>
                                            <p:strVal val="#ppt_x"/>
                                          </p:val>
                                        </p:tav>
                                      </p:tavLst>
                                    </p:anim>
                                    <p:anim calcmode="lin" valueType="num">
                                      <p:cBhvr>
                                        <p:cTn id="9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071946"/>
            <a:ext cx="842968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cuadro original, que se encuentra actualmente en el Centro de Arte Reina Sofía de Madrid, fue pintado en 1937, a petición del Gobierno de la Segunda República Española y se ha convertido en una de las grandes obras de la historia de la pintura, además de un símbolo de los terribles sufrimientos que causa la guerra.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8000">
        <p15:prstTrans prst="drape"/>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5000"/>
                                        <p:tgtEl>
                                          <p:spTgt spid="2"/>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0"/>
                                        <p:tgtEl>
                                          <p:spTgt spid="4"/>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7" name="6 Imagen" descr="a_steam_train_with_colours_enhanced_into_mostly_monochrome_but_with_colour_in_the_wheels.1920x1200.c21d078c.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428596" y="3786194"/>
            <a:ext cx="8501122" cy="1754326"/>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Picasso nunca viajó a Guernica, pero pintó la obra más estremecedora sobre el bombardeo que nadie podría haber realizado jamás. El artista malagueño reflejó los horrores de la guerra en tonos negros, blancos y grises. Una pintura hecha de formas dramáticas, violentadas, condenadas a la ausencia de color, que hacen del Guernica un penetrante aullido mudo, la obra más inquietante, genial e inabarcable del siglo XX.</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46000">
        <p15:prstTrans prst="drape" invX="1"/>
      </p:transition>
    </mc:Choice>
    <mc:Fallback>
      <p:transition spd="slow" advTm="4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5000"/>
                                        <p:tgtEl>
                                          <p:spTgt spid="7"/>
                                        </p:tgtEl>
                                        <p:attrNameLst>
                                          <p:attrName>ppt_w</p:attrName>
                                        </p:attrNameLst>
                                      </p:cBhvr>
                                      <p:tavLst>
                                        <p:tav tm="0">
                                          <p:val>
                                            <p:strVal val="ppt_w"/>
                                          </p:val>
                                        </p:tav>
                                        <p:tav tm="100000">
                                          <p:val>
                                            <p:strVal val="2/3*ppt_w"/>
                                          </p:val>
                                        </p:tav>
                                      </p:tavLst>
                                    </p:anim>
                                    <p:anim calcmode="lin" valueType="num">
                                      <p:cBhvr>
                                        <p:cTn id="7" dur="5000"/>
                                        <p:tgtEl>
                                          <p:spTgt spid="7"/>
                                        </p:tgtEl>
                                        <p:attrNameLst>
                                          <p:attrName>ppt_h</p:attrName>
                                        </p:attrNameLst>
                                      </p:cBhvr>
                                      <p:tavLst>
                                        <p:tav tm="0">
                                          <p:val>
                                            <p:strVal val="ppt_h"/>
                                          </p:val>
                                        </p:tav>
                                        <p:tav tm="100000">
                                          <p:val>
                                            <p:strVal val="2/3*ppt_h"/>
                                          </p:val>
                                        </p:tav>
                                      </p:tavLst>
                                    </p:anim>
                                    <p:set>
                                      <p:cBhvr>
                                        <p:cTn id="8" dur="1" fill="hold">
                                          <p:stCondLst>
                                            <p:cond delay="4999"/>
                                          </p:stCondLst>
                                        </p:cTn>
                                        <p:tgtEl>
                                          <p:spTgt spid="7"/>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5000"/>
                                        <p:tgtEl>
                                          <p:spTgt spid="7"/>
                                        </p:tgtEl>
                                      </p:cBhvr>
                                    </p:animEffect>
                                    <p:set>
                                      <p:cBhvr>
                                        <p:cTn id="11" dur="1" fill="hold">
                                          <p:stCondLst>
                                            <p:cond delay="4999"/>
                                          </p:stCondLst>
                                        </p:cTn>
                                        <p:tgtEl>
                                          <p:spTgt spid="7"/>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5000"/>
                                        <p:tgtEl>
                                          <p:spTgt spid="6"/>
                                        </p:tgtEl>
                                        <p:attrNameLst>
                                          <p:attrName>ppt_w</p:attrName>
                                        </p:attrNameLst>
                                      </p:cBhvr>
                                      <p:tavLst>
                                        <p:tav tm="0">
                                          <p:val>
                                            <p:strVal val="ppt_w"/>
                                          </p:val>
                                        </p:tav>
                                        <p:tav tm="100000">
                                          <p:val>
                                            <p:strVal val="2/3*ppt_w"/>
                                          </p:val>
                                        </p:tav>
                                      </p:tavLst>
                                    </p:anim>
                                    <p:anim calcmode="lin" valueType="num">
                                      <p:cBhvr>
                                        <p:cTn id="14" dur="5000"/>
                                        <p:tgtEl>
                                          <p:spTgt spid="6"/>
                                        </p:tgtEl>
                                        <p:attrNameLst>
                                          <p:attrName>ppt_h</p:attrName>
                                        </p:attrNameLst>
                                      </p:cBhvr>
                                      <p:tavLst>
                                        <p:tav tm="0">
                                          <p:val>
                                            <p:strVal val="ppt_h"/>
                                          </p:val>
                                        </p:tav>
                                        <p:tav tm="100000">
                                          <p:val>
                                            <p:strVal val="2/3*ppt_h"/>
                                          </p:val>
                                        </p:tav>
                                      </p:tavLst>
                                    </p:anim>
                                    <p:set>
                                      <p:cBhvr>
                                        <p:cTn id="15" dur="1" fill="hold">
                                          <p:stCondLst>
                                            <p:cond delay="4999"/>
                                          </p:stCondLst>
                                        </p:cTn>
                                        <p:tgtEl>
                                          <p:spTgt spid="6"/>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5000"/>
                                        <p:tgtEl>
                                          <p:spTgt spid="6"/>
                                        </p:tgtEl>
                                      </p:cBhvr>
                                    </p:animEffect>
                                    <p:set>
                                      <p:cBhvr>
                                        <p:cTn id="18" dur="1" fill="hold">
                                          <p:stCondLst>
                                            <p:cond delay="4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2/3*#ppt_w"/>
                                          </p:val>
                                        </p:tav>
                                        <p:tav tm="100000">
                                          <p:val>
                                            <p:strVal val="#ppt_w"/>
                                          </p:val>
                                        </p:tav>
                                      </p:tavLst>
                                    </p:anim>
                                    <p:anim calcmode="lin" valueType="num">
                                      <p:cBhvr>
                                        <p:cTn id="22" dur="5000" fill="hold"/>
                                        <p:tgtEl>
                                          <p:spTgt spid="4"/>
                                        </p:tgtEl>
                                        <p:attrNameLst>
                                          <p:attrName>ppt_h</p:attrName>
                                        </p:attrNameLst>
                                      </p:cBhvr>
                                      <p:tavLst>
                                        <p:tav tm="0">
                                          <p:val>
                                            <p:strVal val="2/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27 Urdaibai visto desde el cielo.jpg"/>
          <p:cNvPicPr>
            <a:picLocks noChangeAspect="1"/>
          </p:cNvPicPr>
          <p:nvPr/>
        </p:nvPicPr>
        <p:blipFill>
          <a:blip r:embed="rId2" cstate="print"/>
          <a:stretch>
            <a:fillRect/>
          </a:stretch>
        </p:blipFill>
        <p:spPr>
          <a:xfrm>
            <a:off x="0" y="0"/>
            <a:ext cx="9144000" cy="5715000"/>
          </a:xfrm>
          <a:prstGeom prst="rect">
            <a:avLst/>
          </a:prstGeom>
        </p:spPr>
      </p:pic>
      <p:sp>
        <p:nvSpPr>
          <p:cNvPr id="7" name="6 Rectángulo"/>
          <p:cNvSpPr/>
          <p:nvPr/>
        </p:nvSpPr>
        <p:spPr>
          <a:xfrm>
            <a:off x="0" y="0"/>
            <a:ext cx="9144000" cy="5715000"/>
          </a:xfrm>
          <a:prstGeom prst="rect">
            <a:avLst/>
          </a:pr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2214546" y="0"/>
            <a:ext cx="4532011" cy="714360"/>
          </a:xfrm>
          <a:prstGeom prst="rect">
            <a:avLst/>
          </a:prstGeom>
          <a:noFill/>
        </p:spPr>
        <p:txBody>
          <a:bodyPr wrap="none" lIns="91440" tIns="45720" rIns="91440" bIns="45720">
            <a:prstTxWarp prst="textDeflateTop">
              <a:avLst>
                <a:gd name="adj" fmla="val 33495"/>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Conclus</a:t>
            </a: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ión</a:t>
            </a: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endParaRPr lang="es-E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2 CuadroTexto"/>
          <p:cNvSpPr txBox="1"/>
          <p:nvPr/>
        </p:nvSpPr>
        <p:spPr>
          <a:xfrm>
            <a:off x="285720" y="785798"/>
            <a:ext cx="8358246" cy="1846659"/>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rPr>
              <a:t>Con Franco en el poder tras la Guerra Civil, Pablo Picasso tenía claro que el Guernica, jamás volvería a España. El lienzo comenzó un largo periplo que le llevaría primero a Oslo, Estocolmo y Copenhague y después se mostró en Inglaterra, donde fue requerido por el Comité de Ayuda a los Refugiados Españoles. Más tarde, embarcó rumbo a Nueva York en el barco </a:t>
            </a:r>
            <a:r>
              <a:rPr lang="es-ES" sz="1900" i="1" dirty="0" err="1" smtClean="0">
                <a:effectLst>
                  <a:glow rad="101600">
                    <a:srgbClr val="C00000">
                      <a:alpha val="60000"/>
                    </a:srgbClr>
                  </a:glow>
                  <a:outerShdw blurRad="38100" dist="38100" dir="2700000" algn="tl">
                    <a:srgbClr val="000000">
                      <a:alpha val="43137"/>
                    </a:srgbClr>
                  </a:outerShdw>
                </a:effectLst>
              </a:rPr>
              <a:t>Normandíe</a:t>
            </a:r>
            <a:r>
              <a:rPr lang="es-ES" sz="1900" i="1" dirty="0" smtClean="0">
                <a:effectLst>
                  <a:glow rad="101600">
                    <a:srgbClr val="C00000">
                      <a:alpha val="60000"/>
                    </a:srgbClr>
                  </a:glow>
                  <a:outerShdw blurRad="38100" dist="38100" dir="2700000" algn="tl">
                    <a:srgbClr val="000000">
                      <a:alpha val="43137"/>
                    </a:srgbClr>
                  </a:outerShdw>
                </a:effectLst>
              </a:rPr>
              <a:t>.</a:t>
            </a:r>
            <a:endParaRPr lang="es-ES" sz="1900" i="1" dirty="0">
              <a:effectLst>
                <a:glow rad="101600">
                  <a:srgbClr val="C00000">
                    <a:alpha val="60000"/>
                  </a:srgbClr>
                </a:glow>
                <a:outerShdw blurRad="38100" dist="38100" dir="2700000" algn="tl">
                  <a:srgbClr val="000000">
                    <a:alpha val="43137"/>
                  </a:srgbClr>
                </a:outerShdw>
              </a:effectLst>
            </a:endParaRPr>
          </a:p>
        </p:txBody>
      </p:sp>
      <p:sp>
        <p:nvSpPr>
          <p:cNvPr id="4" name="3 CuadroTexto"/>
          <p:cNvSpPr txBox="1"/>
          <p:nvPr/>
        </p:nvSpPr>
        <p:spPr>
          <a:xfrm>
            <a:off x="285720" y="2643186"/>
            <a:ext cx="8215370" cy="1261884"/>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rPr>
              <a:t>Picasso había recibido la propuesta de los Comités de Ayuda para que lo enviase a América para recaudar fondos. Él mismo costeó los gastos. En EEUU, el cuadro giró por Los Ángeles, San Francisco, Chicago, Boston... Hasta que se instaló en el MOMA en 1942.</a:t>
            </a:r>
            <a:endParaRPr lang="es-ES" sz="1900"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357158" y="4000508"/>
            <a:ext cx="8501122" cy="1554272"/>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rPr>
              <a:t>Picasso sólo puso una condición: cuando hubiera democracia en España el cuadro debería volver. En 1981, con la democracia consolidada y el dictador muerto, pero Picasso no pudo verlo. El artista había fallecido el 8 de abril de 1973 en la localidad francesa de </a:t>
            </a:r>
            <a:r>
              <a:rPr lang="es-ES" sz="1900" i="1" dirty="0" err="1" smtClean="0">
                <a:effectLst>
                  <a:glow rad="101600">
                    <a:srgbClr val="C00000">
                      <a:alpha val="60000"/>
                    </a:srgbClr>
                  </a:glow>
                  <a:outerShdw blurRad="38100" dist="38100" dir="2700000" algn="tl">
                    <a:srgbClr val="000000">
                      <a:alpha val="43137"/>
                    </a:srgbClr>
                  </a:outerShdw>
                </a:effectLst>
              </a:rPr>
              <a:t>Mougins</a:t>
            </a:r>
            <a:r>
              <a:rPr lang="es-ES" sz="1900" i="1" dirty="0" smtClean="0">
                <a:effectLst>
                  <a:glow rad="101600">
                    <a:srgbClr val="C00000">
                      <a:alpha val="60000"/>
                    </a:srgbClr>
                  </a:glow>
                  <a:outerShdw blurRad="38100" dist="38100" dir="2700000" algn="tl">
                    <a:srgbClr val="000000">
                      <a:alpha val="43137"/>
                    </a:srgbClr>
                  </a:outerShdw>
                </a:effectLst>
              </a:rPr>
              <a:t>, ocho años antes de que un avión de Iberia, el Lope de Vega, aterrizase en Madrid llevando la preciada carga.</a:t>
            </a:r>
            <a:endParaRPr lang="es-ES" sz="19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93000">
        <p14:vortex dir="r"/>
      </p:transition>
    </mc:Choice>
    <mc:Fallback>
      <p:transition spd="slow" advTm="9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35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par>
                          <p:cTn id="22" fill="hold">
                            <p:stCondLst>
                              <p:cond delay="56000"/>
                            </p:stCondLst>
                            <p:childTnLst>
                              <p:par>
                                <p:cTn id="23" presetID="40" presetClass="entr" presetSubtype="0" fill="hold" grpId="0" nodeType="afterEffect">
                                  <p:stCondLst>
                                    <p:cond delay="50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71604" y="0"/>
            <a:ext cx="6048672" cy="889000"/>
          </a:xfrm>
          <a:prstGeom prst="rect">
            <a:avLst/>
          </a:prstGeom>
        </p:spPr>
        <p:txBody>
          <a:bodyPr wrap="none" fromWordArt="1">
            <a:prstTxWarp prst="textCanUp">
              <a:avLst>
                <a:gd name="adj" fmla="val 6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85984" y="928674"/>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285852" y="3214690"/>
            <a:ext cx="5976664" cy="649288"/>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FFC000"/>
                  </a:solidFill>
                  <a:round/>
                  <a:headEnd/>
                  <a:tailEnd/>
                </a:ln>
                <a:solidFill>
                  <a:srgbClr val="FFC000"/>
                </a:solidFill>
                <a:effectLst>
                  <a:reflection blurRad="6350" stA="60000" endA="900" endPos="58000" dir="5400000" sy="-100000" algn="bl" rotWithShape="0"/>
                </a:effectLst>
                <a:latin typeface="High Tower Text"/>
              </a:rPr>
              <a:t>- </a:t>
            </a:r>
            <a:r>
              <a:rPr lang="es-ES" sz="3600" kern="10" spc="-360" dirty="0" smtClean="0">
                <a:ln w="12700">
                  <a:solidFill>
                    <a:srgbClr val="FFC000"/>
                  </a:solidFill>
                  <a:round/>
                  <a:headEnd/>
                  <a:tailEnd/>
                </a:ln>
                <a:solidFill>
                  <a:srgbClr val="FFC000"/>
                </a:solidFill>
                <a:effectLst>
                  <a:reflection blurRad="6350" stA="60000" endA="900" endPos="58000" dir="5400000" sy="-100000" algn="bl" rotWithShape="0"/>
                </a:effectLst>
                <a:latin typeface="High Tower Text"/>
              </a:rPr>
              <a:t> Matrimonio por amor  ( Paul de </a:t>
            </a:r>
            <a:r>
              <a:rPr lang="es-ES" sz="3600" kern="10" spc="-360" dirty="0" err="1" smtClean="0">
                <a:ln w="12700">
                  <a:solidFill>
                    <a:srgbClr val="FFC000"/>
                  </a:solidFill>
                  <a:round/>
                  <a:headEnd/>
                  <a:tailEnd/>
                </a:ln>
                <a:solidFill>
                  <a:srgbClr val="FFC000"/>
                </a:solidFill>
                <a:effectLst>
                  <a:reflection blurRad="6350" stA="60000" endA="900" endPos="58000" dir="5400000" sy="-100000" algn="bl" rotWithShape="0"/>
                </a:effectLst>
                <a:latin typeface="High Tower Text"/>
              </a:rPr>
              <a:t>Sensville</a:t>
            </a:r>
            <a:r>
              <a:rPr lang="es-ES" sz="3600" kern="10" spc="-360" dirty="0" smtClean="0">
                <a:ln w="12700">
                  <a:solidFill>
                    <a:srgbClr val="FFC000"/>
                  </a:solidFill>
                  <a:round/>
                  <a:headEnd/>
                  <a:tailEnd/>
                </a:ln>
                <a:solidFill>
                  <a:srgbClr val="FFC000"/>
                </a:solidFill>
                <a:effectLst>
                  <a:reflection blurRad="6350" stA="60000" endA="900" endPos="58000" dir="5400000" sy="-100000" algn="bl" rotWithShape="0"/>
                </a:effectLst>
                <a:latin typeface="High Tower Text"/>
              </a:rPr>
              <a:t> )  </a:t>
            </a:r>
            <a:r>
              <a:rPr lang="es-ES" sz="3600" kern="10" spc="-360" dirty="0" smtClean="0">
                <a:ln w="12700">
                  <a:solidFill>
                    <a:srgbClr val="FFC000"/>
                  </a:solidFill>
                  <a:round/>
                  <a:headEnd/>
                  <a:tailEnd/>
                </a:ln>
                <a:solidFill>
                  <a:srgbClr val="FFC000"/>
                </a:solidFill>
                <a:effectLst>
                  <a:reflection blurRad="6350" stA="60000" endA="900" endPos="58000" dir="5400000" sy="-100000" algn="bl" rotWithShape="0"/>
                </a:effectLst>
                <a:latin typeface="Georgia" pitchFamily="18" charset="0"/>
              </a:rPr>
              <a:t>   </a:t>
            </a:r>
            <a:endParaRPr lang="es-ES" sz="3600" kern="10" spc="-360" dirty="0">
              <a:ln w="12700">
                <a:solidFill>
                  <a:srgbClr val="FFC000"/>
                </a:solidFill>
                <a:round/>
                <a:headEnd/>
                <a:tailEnd/>
              </a:ln>
              <a:solidFill>
                <a:srgbClr val="FFC000"/>
              </a:solidFill>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357290" y="2428872"/>
            <a:ext cx="6643734" cy="64294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La Guerra que acaba con todas las guerras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Joakím</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Brodén</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428728" y="1785930"/>
            <a:ext cx="6572296"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El vuelo del abejorro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Nikolái</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Rimski-Korsakov</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1500166" y="4000508"/>
            <a:ext cx="6048375" cy="714380"/>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El espíritu de la caballería ( Nick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Glennie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1357290" y="4786326"/>
            <a:ext cx="6048375" cy="60229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solidFill>
                  <a:schemeClr val="accent6">
                    <a:lumMod val="75000"/>
                  </a:schemeClr>
                </a:solidFill>
                <a:effectLst>
                  <a:prstShdw prst="shdw17" dist="17961" dir="13500000">
                    <a:srgbClr val="385F99"/>
                  </a:prstShdw>
                  <a:reflection blurRad="6350" stA="60000" endA="900" endPos="58000" dir="5400000" sy="-100000" algn="bl" rotWithShape="0"/>
                </a:effectLst>
                <a:latin typeface="High Tower Text"/>
              </a:rPr>
              <a:t>- El adiós ( </a:t>
            </a:r>
            <a:r>
              <a:rPr lang="es-ES" sz="3600" dirty="0" err="1" smtClean="0">
                <a:solidFill>
                  <a:schemeClr val="accent6">
                    <a:lumMod val="75000"/>
                  </a:schemeClr>
                </a:solidFill>
                <a:effectLst>
                  <a:reflection blurRad="6350" stA="60000" endA="900" endPos="58000" dir="5400000" sy="-100000" algn="bl" rotWithShape="0"/>
                </a:effectLst>
              </a:rPr>
              <a:t>Friedrich</a:t>
            </a:r>
            <a:r>
              <a:rPr lang="es-ES" sz="3600" dirty="0" smtClean="0">
                <a:solidFill>
                  <a:schemeClr val="accent6">
                    <a:lumMod val="75000"/>
                  </a:schemeClr>
                </a:solidFill>
                <a:effectLst>
                  <a:reflection blurRad="6350" stA="60000" endA="900" endPos="58000" dir="5400000" sy="-100000" algn="bl" rotWithShape="0"/>
                </a:effectLst>
              </a:rPr>
              <a:t> </a:t>
            </a:r>
            <a:r>
              <a:rPr lang="es-ES" sz="3600" dirty="0" err="1" smtClean="0">
                <a:solidFill>
                  <a:schemeClr val="accent6">
                    <a:lumMod val="75000"/>
                  </a:schemeClr>
                </a:solidFill>
                <a:effectLst>
                  <a:reflection blurRad="6350" stA="60000" endA="900" endPos="58000" dir="5400000" sy="-100000" algn="bl" rotWithShape="0"/>
                </a:effectLst>
              </a:rPr>
              <a:t>Burgmüller</a:t>
            </a:r>
            <a:r>
              <a:rPr lang="es-ES" sz="3600" dirty="0" smtClean="0">
                <a:solidFill>
                  <a:schemeClr val="accent6">
                    <a:lumMod val="75000"/>
                  </a:schemeClr>
                </a:solidFill>
                <a:effectLst>
                  <a:reflection blurRad="6350" stA="60000" endA="900" endPos="58000" dir="5400000" sy="-100000" algn="bl" rotWithShape="0"/>
                </a:effectLst>
              </a:rPr>
              <a:t> </a:t>
            </a:r>
            <a:r>
              <a:rPr lang="es-ES" sz="3600" kern="10" dirty="0" smtClean="0">
                <a:ln w="9525">
                  <a:noFill/>
                  <a:round/>
                  <a:headEnd/>
                  <a:tailEnd/>
                </a:ln>
                <a:solidFill>
                  <a:schemeClr val="accent6">
                    <a:lumMod val="75000"/>
                  </a:schemeClr>
                </a:soli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solidFill>
                  <a:schemeClr val="accent6">
                    <a:lumMod val="75000"/>
                  </a:schemeClr>
                </a:soli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solidFill>
                <a:schemeClr val="accent6">
                  <a:lumMod val="75000"/>
                </a:schemeClr>
              </a:soli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22000">
        <p14:vortex dir="r"/>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17" presetClass="entr" presetSubtype="1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 calcmode="lin" valueType="num">
                                      <p:cBhvr>
                                        <p:cTn id="32" dur="2000" fill="hold"/>
                                        <p:tgtEl>
                                          <p:spTgt spid="89094"/>
                                        </p:tgtEl>
                                        <p:attrNameLst>
                                          <p:attrName>ppt_w</p:attrName>
                                        </p:attrNameLst>
                                      </p:cBhvr>
                                      <p:tavLst>
                                        <p:tav tm="0">
                                          <p:val>
                                            <p:fltVal val="0"/>
                                          </p:val>
                                        </p:tav>
                                        <p:tav tm="100000">
                                          <p:val>
                                            <p:strVal val="#ppt_w"/>
                                          </p:val>
                                        </p:tav>
                                      </p:tavLst>
                                    </p:anim>
                                    <p:anim calcmode="lin" valueType="num">
                                      <p:cBhvr>
                                        <p:cTn id="33" dur="2000" fill="hold"/>
                                        <p:tgtEl>
                                          <p:spTgt spid="89094"/>
                                        </p:tgtEl>
                                        <p:attrNameLst>
                                          <p:attrName>ppt_h</p:attrName>
                                        </p:attrNameLst>
                                      </p:cBhvr>
                                      <p:tavLst>
                                        <p:tav tm="0">
                                          <p:val>
                                            <p:strVal val="#ppt_h"/>
                                          </p:val>
                                        </p:tav>
                                        <p:tav tm="100000">
                                          <p:val>
                                            <p:strVal val="#ppt_h"/>
                                          </p:val>
                                        </p:tav>
                                      </p:tavLst>
                                    </p:anim>
                                  </p:childTnLst>
                                </p:cTn>
                              </p:par>
                            </p:childTnLst>
                          </p:cTn>
                        </p:par>
                        <p:par>
                          <p:cTn id="34" fill="hold">
                            <p:stCondLst>
                              <p:cond delay="12000"/>
                            </p:stCondLst>
                            <p:childTnLst>
                              <p:par>
                                <p:cTn id="35" presetID="17" presetClass="entr" presetSubtype="10" fill="hold" nodeType="afterEffect">
                                  <p:stCondLst>
                                    <p:cond delay="500"/>
                                  </p:stCondLst>
                                  <p:childTnLst>
                                    <p:set>
                                      <p:cBhvr>
                                        <p:cTn id="36" dur="1" fill="hold">
                                          <p:stCondLst>
                                            <p:cond delay="0"/>
                                          </p:stCondLst>
                                        </p:cTn>
                                        <p:tgtEl>
                                          <p:spTgt spid="7"/>
                                        </p:tgtEl>
                                        <p:attrNameLst>
                                          <p:attrName>style.visibility</p:attrName>
                                        </p:attrNameLst>
                                      </p:cBhvr>
                                      <p:to>
                                        <p:strVal val="visible"/>
                                      </p:to>
                                    </p:set>
                                    <p:anim calcmode="lin" valueType="num">
                                      <p:cBhvr>
                                        <p:cTn id="37" dur="2000" fill="hold"/>
                                        <p:tgtEl>
                                          <p:spTgt spid="7"/>
                                        </p:tgtEl>
                                        <p:attrNameLst>
                                          <p:attrName>ppt_w</p:attrName>
                                        </p:attrNameLst>
                                      </p:cBhvr>
                                      <p:tavLst>
                                        <p:tav tm="0">
                                          <p:val>
                                            <p:fltVal val="0"/>
                                          </p:val>
                                        </p:tav>
                                        <p:tav tm="100000">
                                          <p:val>
                                            <p:strVal val="#ppt_w"/>
                                          </p:val>
                                        </p:tav>
                                      </p:tavLst>
                                    </p:anim>
                                    <p:anim calcmode="lin" valueType="num">
                                      <p:cBhvr>
                                        <p:cTn id="38" dur="2000" fill="hold"/>
                                        <p:tgtEl>
                                          <p:spTgt spid="7"/>
                                        </p:tgtEl>
                                        <p:attrNameLst>
                                          <p:attrName>ppt_h</p:attrName>
                                        </p:attrNameLst>
                                      </p:cBhvr>
                                      <p:tavLst>
                                        <p:tav tm="0">
                                          <p:val>
                                            <p:strVal val="#ppt_h"/>
                                          </p:val>
                                        </p:tav>
                                        <p:tav tm="100000">
                                          <p:val>
                                            <p:strVal val="#ppt_h"/>
                                          </p:val>
                                        </p:tav>
                                      </p:tavLst>
                                    </p:anim>
                                  </p:childTnLst>
                                </p:cTn>
                              </p:par>
                            </p:childTnLst>
                          </p:cTn>
                        </p:par>
                        <p:par>
                          <p:cTn id="39" fill="hold">
                            <p:stCondLst>
                              <p:cond delay="14500"/>
                            </p:stCondLst>
                            <p:childTnLst>
                              <p:par>
                                <p:cTn id="40" presetID="17" presetClass="entr" presetSubtype="10" fill="hold" nodeType="afterEffect">
                                  <p:stCondLst>
                                    <p:cond delay="500"/>
                                  </p:stCondLst>
                                  <p:childTnLst>
                                    <p:set>
                                      <p:cBhvr>
                                        <p:cTn id="41" dur="1" fill="hold">
                                          <p:stCondLst>
                                            <p:cond delay="0"/>
                                          </p:stCondLst>
                                        </p:cTn>
                                        <p:tgtEl>
                                          <p:spTgt spid="9"/>
                                        </p:tgtEl>
                                        <p:attrNameLst>
                                          <p:attrName>style.visibility</p:attrName>
                                        </p:attrNameLst>
                                      </p:cBhvr>
                                      <p:to>
                                        <p:strVal val="visible"/>
                                      </p:to>
                                    </p:set>
                                    <p:anim calcmode="lin" valueType="num">
                                      <p:cBhvr>
                                        <p:cTn id="42" dur="2000" fill="hold"/>
                                        <p:tgtEl>
                                          <p:spTgt spid="9"/>
                                        </p:tgtEl>
                                        <p:attrNameLst>
                                          <p:attrName>ppt_w</p:attrName>
                                        </p:attrNameLst>
                                      </p:cBhvr>
                                      <p:tavLst>
                                        <p:tav tm="0">
                                          <p:val>
                                            <p:fltVal val="0"/>
                                          </p:val>
                                        </p:tav>
                                        <p:tav tm="100000">
                                          <p:val>
                                            <p:strVal val="#ppt_w"/>
                                          </p:val>
                                        </p:tav>
                                      </p:tavLst>
                                    </p:anim>
                                    <p:anim calcmode="lin" valueType="num">
                                      <p:cBhvr>
                                        <p:cTn id="43"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1828178962"/>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4628</TotalTime>
  <Words>2100</Words>
  <Application>Microsoft Office PowerPoint</Application>
  <PresentationFormat>Presentación en pantalla (16:10)</PresentationFormat>
  <Paragraphs>81</Paragraphs>
  <Slides>60</Slides>
  <Notes>4</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60</vt:i4>
      </vt:variant>
    </vt:vector>
  </HeadingPairs>
  <TitlesOfParts>
    <vt:vector size="70" baseType="lpstr">
      <vt:lpstr>Arial</vt:lpstr>
      <vt:lpstr>Arial Black</vt:lpstr>
      <vt:lpstr>Calibri</vt:lpstr>
      <vt:lpstr>Georgia</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476</cp:revision>
  <dcterms:created xsi:type="dcterms:W3CDTF">2015-06-24T12:09:12Z</dcterms:created>
  <dcterms:modified xsi:type="dcterms:W3CDTF">2026-07-21T12:13:10Z</dcterms:modified>
</cp:coreProperties>
</file>