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2" r:id="rId3"/>
    <p:sldId id="258" r:id="rId4"/>
    <p:sldId id="267" r:id="rId5"/>
    <p:sldId id="259" r:id="rId6"/>
    <p:sldId id="262" r:id="rId7"/>
    <p:sldId id="274" r:id="rId8"/>
    <p:sldId id="286" r:id="rId9"/>
    <p:sldId id="263" r:id="rId10"/>
    <p:sldId id="266" r:id="rId11"/>
    <p:sldId id="289" r:id="rId12"/>
    <p:sldId id="269" r:id="rId13"/>
    <p:sldId id="285" r:id="rId14"/>
    <p:sldId id="260" r:id="rId15"/>
    <p:sldId id="261" r:id="rId16"/>
    <p:sldId id="264" r:id="rId17"/>
    <p:sldId id="265" r:id="rId18"/>
    <p:sldId id="275" r:id="rId19"/>
    <p:sldId id="268" r:id="rId20"/>
    <p:sldId id="272" r:id="rId21"/>
    <p:sldId id="270" r:id="rId22"/>
    <p:sldId id="273" r:id="rId23"/>
    <p:sldId id="278" r:id="rId24"/>
    <p:sldId id="279" r:id="rId25"/>
    <p:sldId id="276" r:id="rId26"/>
    <p:sldId id="280" r:id="rId27"/>
    <p:sldId id="287" r:id="rId28"/>
    <p:sldId id="288" r:id="rId29"/>
    <p:sldId id="290" r:id="rId30"/>
    <p:sldId id="291" r:id="rId31"/>
    <p:sldId id="256" r:id="rId32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02" autoAdjust="0"/>
    <p:restoredTop sz="94660"/>
  </p:normalViewPr>
  <p:slideViewPr>
    <p:cSldViewPr showGuides="1">
      <p:cViewPr varScale="1">
        <p:scale>
          <a:sx n="67" d="100"/>
          <a:sy n="67" d="100"/>
        </p:scale>
        <p:origin x="4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44000" cy="6858000"/>
          </a:xfrm>
          <a:prstGeom prst="rect">
            <a:avLst/>
          </a:prstGeom>
        </p:spPr>
      </p:pic>
      <p:pic>
        <p:nvPicPr>
          <p:cNvPr id="4" name="Celine Dion   My Heart Will Go On (Live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936">
        <p15:prstTrans prst="curtains"/>
      </p:transition>
    </mc:Choice>
    <mc:Fallback xmlns="">
      <p:transition spd="slow" advTm="59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-14288"/>
            <a:ext cx="914400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67000" y="5257800"/>
            <a:ext cx="6500813" cy="1219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solidFill>
                  <a:srgbClr val="FFC000"/>
                </a:solidFill>
              </a:rPr>
              <a:t>GRANDES BARCOS</a:t>
            </a:r>
            <a:endParaRPr lang="es-VE" sz="48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577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398">
        <p14:ripple/>
      </p:transition>
    </mc:Choice>
    <mc:Fallback xmlns="">
      <p:transition spd="slow" advTm="163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36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02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653">
        <p:blinds dir="vert"/>
      </p:transition>
    </mc:Choice>
    <mc:Fallback xmlns="">
      <p:transition spd="slow" advTm="8653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807">
        <p14:prism isInverted="1"/>
      </p:transition>
    </mc:Choice>
    <mc:Fallback xmlns="">
      <p:transition spd="slow" advTm="88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288"/>
            <a:ext cx="9144001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1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973">
        <p14:flip dir="r"/>
      </p:transition>
    </mc:Choice>
    <mc:Fallback xmlns="">
      <p:transition spd="slow" advTm="79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" y="0"/>
            <a:ext cx="9134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9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662">
        <p14:prism/>
      </p:transition>
    </mc:Choice>
    <mc:Fallback xmlns="">
      <p:transition spd="slow" advTm="86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63556"/>
      </p:ext>
    </p:extLst>
  </p:cSld>
  <p:clrMapOvr>
    <a:masterClrMapping/>
  </p:clrMapOvr>
  <p:transition spd="slow" advTm="8023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5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957">
        <p14:doors dir="vert"/>
      </p:transition>
    </mc:Choice>
    <mc:Fallback xmlns="">
      <p:transition spd="slow" advTm="89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89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986">
        <p14:prism isContent="1" isInverted="1"/>
      </p:transition>
    </mc:Choice>
    <mc:Fallback xmlns="">
      <p:transition spd="slow" advTm="69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5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6687">
        <p14:pan dir="u"/>
      </p:transition>
    </mc:Choice>
    <mc:Fallback xmlns="">
      <p:transition spd="slow" advTm="66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68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491">
        <p15:prstTrans prst="prestige"/>
      </p:transition>
    </mc:Choice>
    <mc:Fallback xmlns="">
      <p:transition spd="slow" advTm="94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92"/>
            <a:ext cx="9144000" cy="683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14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873">
        <p15:prstTrans prst="curtains"/>
      </p:transition>
    </mc:Choice>
    <mc:Fallback xmlns="">
      <p:transition spd="slow" advTm="48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6" y="0"/>
            <a:ext cx="9110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071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213">
        <p15:prstTrans prst="peelOff"/>
      </p:transition>
    </mc:Choice>
    <mc:Fallback xmlns="">
      <p:transition spd="slow" advTm="82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041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771">
        <p15:prstTrans prst="wind"/>
      </p:transition>
    </mc:Choice>
    <mc:Fallback xmlns="">
      <p:transition spd="slow" advTm="77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6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36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123">
        <p:checker/>
      </p:transition>
    </mc:Choice>
    <mc:Fallback xmlns="">
      <p:transition spd="slow" advTm="7123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15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7490">
        <p14:warp dir="in"/>
      </p:transition>
    </mc:Choice>
    <mc:Fallback xmlns="">
      <p:transition spd="slow" advTm="74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00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113">
        <p14:gallery dir="l"/>
      </p:transition>
    </mc:Choice>
    <mc:Fallback xmlns="">
      <p:transition spd="slow" advTm="91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02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876">
        <p15:prstTrans prst="fallOver"/>
      </p:transition>
    </mc:Choice>
    <mc:Fallback xmlns="">
      <p:transition spd="slow" advTm="68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2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36">
        <p:blinds dir="vert"/>
      </p:transition>
    </mc:Choice>
    <mc:Fallback xmlns="">
      <p:transition spd="slow" advTm="9036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6200"/>
            <a:ext cx="9144001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49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523">
        <p14:vortex dir="r"/>
      </p:transition>
    </mc:Choice>
    <mc:Fallback xmlns="">
      <p:transition spd="slow" advTm="55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45242"/>
      </p:ext>
    </p:extLst>
  </p:cSld>
  <p:clrMapOvr>
    <a:masterClrMapping/>
  </p:clrMapOvr>
  <p:transition spd="slow" advTm="8669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052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469">
        <p15:prstTrans prst="drape"/>
      </p:transition>
    </mc:Choice>
    <mc:Fallback xmlns="">
      <p:transition spd="slow" advTm="64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0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474">
        <p:dissolve/>
      </p:transition>
    </mc:Choice>
    <mc:Fallback xmlns="">
      <p:transition spd="slow" advTm="7474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4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415">
        <p15:prstTrans prst="pageCurlDouble"/>
      </p:transition>
    </mc:Choice>
    <mc:Fallback xmlns="">
      <p:transition spd="slow" advTm="54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9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227">
        <p14:flip dir="r"/>
      </p:transition>
    </mc:Choice>
    <mc:Fallback xmlns="">
      <p:transition spd="slow" advTm="52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477">
        <p14:conveyor dir="l"/>
      </p:transition>
    </mc:Choice>
    <mc:Fallback xmlns="">
      <p:transition spd="slow" advTm="64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2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9">
        <p14:prism isContent="1"/>
      </p:transition>
    </mc:Choice>
    <mc:Fallback xmlns="">
      <p:transition spd="slow" advTm="52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17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775">
        <p14:flythrough/>
      </p:transition>
    </mc:Choice>
    <mc:Fallback xmlns="">
      <p:transition spd="slow" advTm="67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7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5564">
        <p14:glitter pattern="hexagon"/>
      </p:transition>
    </mc:Choice>
    <mc:Fallback xmlns="">
      <p:transition spd="slow" advTm="55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31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785">
        <p14:honeycomb/>
      </p:transition>
    </mc:Choice>
    <mc:Fallback xmlns="">
      <p:transition spd="slow" advTm="67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434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1203</TotalTime>
  <Words>18</Words>
  <Application>Microsoft Office PowerPoint</Application>
  <PresentationFormat>Presentación en pantalla (4:3)</PresentationFormat>
  <Paragraphs>3</Paragraphs>
  <Slides>31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51</cp:revision>
  <cp:lastPrinted>1601-01-01T00:00:00Z</cp:lastPrinted>
  <dcterms:created xsi:type="dcterms:W3CDTF">2015-02-14T17:45:45Z</dcterms:created>
  <dcterms:modified xsi:type="dcterms:W3CDTF">2015-08-05T16:23:21Z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