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97" r:id="rId44"/>
    <p:sldId id="299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G0dnGiZ8JcPwN/v2khrzA" hashData="VRf/Te8CwTKo61oDddG4GODgwS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95FD3-27C4-44E2-81DE-D51005F58C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87959-00AF-4665-9774-21CAAE428691}" type="datetimeFigureOut">
              <a:rPr lang="es-ES" smtClean="0"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1DB15-8F87-478C-ADF0-98CD01229C2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4167B8-0F13-433C-B6B3-9F6F9AC1E9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Picture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588" y="0"/>
            <a:ext cx="9144001" cy="6858000"/>
          </a:xfrm>
        </p:spPr>
      </p:pic>
      <p:sp>
        <p:nvSpPr>
          <p:cNvPr id="4" name="4 Rectángulo"/>
          <p:cNvSpPr/>
          <p:nvPr/>
        </p:nvSpPr>
        <p:spPr>
          <a:xfrm>
            <a:off x="-1014" y="0"/>
            <a:ext cx="9145014" cy="22775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anchorCtr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kern="0" dirty="0">
                <a:solidFill>
                  <a:srgbClr val="FCFCFF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Castellar" pitchFamily="18"/>
              </a:rPr>
              <a:t>Gran corrida de </a:t>
            </a:r>
            <a:r>
              <a:rPr lang="es-ES" sz="8800" b="1" kern="0" dirty="0">
                <a:solidFill>
                  <a:srgbClr val="FCFCFF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Castellar" pitchFamily="18"/>
              </a:rPr>
              <a:t>toros</a:t>
            </a:r>
            <a:endParaRPr lang="es-ES" sz="5400" b="1" kern="0" dirty="0">
              <a:solidFill>
                <a:srgbClr val="FCFCFF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Castellar" pitchFamily="1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6021288"/>
            <a:ext cx="164660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</p:cSld>
  <p:clrMapOvr>
    <a:masterClrMapping/>
  </p:clrMapOvr>
  <p:transition spd="slow" advClick="0" advTm="3000">
    <p:blinds dir="vert"/>
    <p:sndAc>
      <p:stSnd>
        <p:snd r:embed="rId2" name="EL GATO MONTES- Orquesta Taurina-Las Vent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iapositiva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iapositiva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iapositiva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iapositiva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Diapositiva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Diapositiva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iapositiva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ll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iapositiva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Diapositiva3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morante_de_la_puebla_Bilba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 descr="C:\Documents and Settings\PEPI\Escritorio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5631603"/>
            <a:ext cx="2857520" cy="1066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-387424"/>
            <a:ext cx="2763000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Rosewood Std Regular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156506_283259381766243_9838006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split orient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542058_274757972616384_102783769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split orient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68</Words>
  <Application>Microsoft Office PowerPoint</Application>
  <PresentationFormat>Presentación en pantalla (4:3)</PresentationFormat>
  <Paragraphs>31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2013-01-29T10:46:15Z</dcterms:created>
  <dcterms:modified xsi:type="dcterms:W3CDTF">2013-01-29T11:02:57Z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