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tags/tag4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7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md+TlqmrjP3a+4YRrq4vQ" hashData="NfNVB7WE6zz3XzDAkH2IHqbBl9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4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7F93CD-9931-45E1-BAAA-B037D25E14C7}" type="datetimeFigureOut">
              <a:rPr lang="es-ES" smtClean="0"/>
              <a:t>25/01/2013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FF0446-294B-4009-A0CC-15F1D2D22B21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2560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41D0100-2398-4E1A-A64B-A8096C4399F9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E3277-6DCF-4B73-A1FE-2DE8BDD1AB40}" type="datetimeFigureOut">
              <a:rPr lang="es-ES" smtClean="0"/>
              <a:t>25/01/2013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36CDE-94EB-4DCD-979D-019DD0652E0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E3277-6DCF-4B73-A1FE-2DE8BDD1AB40}" type="datetimeFigureOut">
              <a:rPr lang="es-ES" smtClean="0"/>
              <a:t>25/01/2013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36CDE-94EB-4DCD-979D-019DD0652E0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E3277-6DCF-4B73-A1FE-2DE8BDD1AB40}" type="datetimeFigureOut">
              <a:rPr lang="es-ES" smtClean="0"/>
              <a:t>25/01/2013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36CDE-94EB-4DCD-979D-019DD0652E0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E3277-6DCF-4B73-A1FE-2DE8BDD1AB40}" type="datetimeFigureOut">
              <a:rPr lang="es-ES" smtClean="0"/>
              <a:t>25/01/2013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36CDE-94EB-4DCD-979D-019DD0652E0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E3277-6DCF-4B73-A1FE-2DE8BDD1AB40}" type="datetimeFigureOut">
              <a:rPr lang="es-ES" smtClean="0"/>
              <a:t>25/01/2013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36CDE-94EB-4DCD-979D-019DD0652E0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E3277-6DCF-4B73-A1FE-2DE8BDD1AB40}" type="datetimeFigureOut">
              <a:rPr lang="es-ES" smtClean="0"/>
              <a:t>25/01/2013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36CDE-94EB-4DCD-979D-019DD0652E0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E3277-6DCF-4B73-A1FE-2DE8BDD1AB40}" type="datetimeFigureOut">
              <a:rPr lang="es-ES" smtClean="0"/>
              <a:t>25/01/2013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36CDE-94EB-4DCD-979D-019DD0652E0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E3277-6DCF-4B73-A1FE-2DE8BDD1AB40}" type="datetimeFigureOut">
              <a:rPr lang="es-ES" smtClean="0"/>
              <a:t>25/01/2013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36CDE-94EB-4DCD-979D-019DD0652E0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E3277-6DCF-4B73-A1FE-2DE8BDD1AB40}" type="datetimeFigureOut">
              <a:rPr lang="es-ES" smtClean="0"/>
              <a:t>25/01/2013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36CDE-94EB-4DCD-979D-019DD0652E0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E3277-6DCF-4B73-A1FE-2DE8BDD1AB40}" type="datetimeFigureOut">
              <a:rPr lang="es-ES" smtClean="0"/>
              <a:t>25/01/2013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36CDE-94EB-4DCD-979D-019DD0652E0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E3277-6DCF-4B73-A1FE-2DE8BDD1AB40}" type="datetimeFigureOut">
              <a:rPr lang="es-ES" smtClean="0"/>
              <a:t>25/01/2013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36CDE-94EB-4DCD-979D-019DD0652E0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34DE43-6912-4E9C-8D9E-3365ECD9202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1E3277-6DCF-4B73-A1FE-2DE8BDD1AB40}" type="datetimeFigureOut">
              <a:rPr lang="es-ES" smtClean="0"/>
              <a:t>25/01/2013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B36CDE-94EB-4DCD-979D-019DD0652E00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58DA7AB-9699-4E8C-A847-75930979822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1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30.jpeg"/><Relationship Id="rId7" Type="http://schemas.openxmlformats.org/officeDocument/2006/relationships/image" Target="../media/image3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Relationship Id="rId9" Type="http://schemas.openxmlformats.org/officeDocument/2006/relationships/image" Target="../media/image36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3" Type="http://schemas.openxmlformats.org/officeDocument/2006/relationships/image" Target="../media/image37.jpeg"/><Relationship Id="rId7" Type="http://schemas.openxmlformats.org/officeDocument/2006/relationships/image" Target="../media/image4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10" Type="http://schemas.openxmlformats.org/officeDocument/2006/relationships/image" Target="../media/image44.jpeg"/><Relationship Id="rId4" Type="http://schemas.openxmlformats.org/officeDocument/2006/relationships/image" Target="../media/image38.jpeg"/><Relationship Id="rId9" Type="http://schemas.openxmlformats.org/officeDocument/2006/relationships/image" Target="../media/image43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eg"/><Relationship Id="rId3" Type="http://schemas.openxmlformats.org/officeDocument/2006/relationships/image" Target="../media/image45.jpeg"/><Relationship Id="rId7" Type="http://schemas.openxmlformats.org/officeDocument/2006/relationships/image" Target="../media/image4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Relationship Id="rId9" Type="http://schemas.openxmlformats.org/officeDocument/2006/relationships/image" Target="../media/image51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jpeg"/><Relationship Id="rId3" Type="http://schemas.openxmlformats.org/officeDocument/2006/relationships/image" Target="../media/image52.jpeg"/><Relationship Id="rId7" Type="http://schemas.openxmlformats.org/officeDocument/2006/relationships/image" Target="../media/image56.jpeg"/><Relationship Id="rId12" Type="http://schemas.openxmlformats.org/officeDocument/2006/relationships/image" Target="../media/image61.gi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Relationship Id="rId6" Type="http://schemas.openxmlformats.org/officeDocument/2006/relationships/image" Target="../media/image55.jpeg"/><Relationship Id="rId11" Type="http://schemas.openxmlformats.org/officeDocument/2006/relationships/image" Target="../media/image60.jpeg"/><Relationship Id="rId5" Type="http://schemas.openxmlformats.org/officeDocument/2006/relationships/image" Target="../media/image54.jpeg"/><Relationship Id="rId10" Type="http://schemas.openxmlformats.org/officeDocument/2006/relationships/image" Target="../media/image59.jpeg"/><Relationship Id="rId4" Type="http://schemas.openxmlformats.org/officeDocument/2006/relationships/image" Target="../media/image53.jpeg"/><Relationship Id="rId9" Type="http://schemas.openxmlformats.org/officeDocument/2006/relationships/image" Target="../media/image58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1 Imagen" descr="14891_298017570301853_137731172_n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4383088" y="0"/>
            <a:ext cx="47609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 rot="19226105">
            <a:off x="211840" y="1625892"/>
            <a:ext cx="6630341" cy="2215991"/>
          </a:xfrm>
          <a:prstGeom prst="rect">
            <a:avLst/>
          </a:prstGeom>
          <a:noFill/>
        </p:spPr>
        <p:txBody>
          <a:bodyPr wrap="none">
            <a:prstTxWarp prst="textDeflateBottom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 prst="angle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13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hiller" pitchFamily="82" charset="0"/>
                <a:cs typeface="+mn-cs"/>
              </a:rPr>
              <a:t>Gore  Horror</a:t>
            </a:r>
          </a:p>
        </p:txBody>
      </p:sp>
      <p:sp>
        <p:nvSpPr>
          <p:cNvPr id="5" name="4 Rectángulo"/>
          <p:cNvSpPr/>
          <p:nvPr/>
        </p:nvSpPr>
        <p:spPr>
          <a:xfrm>
            <a:off x="285720" y="6072206"/>
            <a:ext cx="1887056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Kunstler Script" pitchFamily="66" charset="0"/>
                <a:cs typeface="+mn-cs"/>
              </a:rPr>
              <a:t>Por  Jesús  Mota</a:t>
            </a:r>
          </a:p>
        </p:txBody>
      </p:sp>
    </p:spTree>
    <p:custDataLst>
      <p:tags r:id="rId1"/>
    </p:custDataLst>
  </p:cSld>
  <p:clrMapOvr>
    <a:masterClrMapping/>
  </p:clrMapOvr>
  <p:transition spd="slow" advClick="0" advTm="8627">
    <p:wheel spokes="1"/>
    <p:sndAc>
      <p:stSnd>
        <p:snd r:embed="rId3" name="Musica de Terror (1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14854_297917943645149_2105470239_n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11113" y="0"/>
            <a:ext cx="91201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Users\Usuario\Desktop\Álbum de fotografía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3583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Usuario\Desktop\Presentación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142875" y="0"/>
            <a:ext cx="95726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7736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3 Imagen" descr="45562_298866443550299_2040156753_n.jpg"/>
          <p:cNvPicPr>
            <a:picLocks noGrp="1" noChangeAspect="1"/>
          </p:cNvPicPr>
          <p:nvPr isPhoto="1"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857375" y="0"/>
            <a:ext cx="5715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 descr="C:\Users\Usuario\Desktop\Presentación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8986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23377_298456403591303_1301488051_n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2146300" y="0"/>
            <a:ext cx="48498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 descr="C:\Users\Usuario\Desktop\Presentación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9002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23407_298452256925051_983095558_n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2219325" y="0"/>
            <a:ext cx="4705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C:\Users\Usuario\Desktop\Presentación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23407_298452256925051_983095558_n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643438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23407_298452256925051_983095558_n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0"/>
            <a:ext cx="4572000" cy="35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23407_298452256925051_983095558_n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3357563"/>
            <a:ext cx="4572000" cy="350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23407_298452256925051_983095558_n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3357563"/>
            <a:ext cx="4572000" cy="350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14118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uario\Desktop\Presentación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150047_298485150255095_820794740_n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150047_298485150255095_820794740_n.jpg"/>
          <p:cNvPicPr>
            <a:picLocks noGrp="1" noChangeAspect="1"/>
          </p:cNvPicPr>
          <p:nvPr isPhoto="1"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150047_298485150255095_820794740_n.jpg"/>
          <p:cNvPicPr>
            <a:picLocks noGrp="1" noChangeAspect="1"/>
          </p:cNvPicPr>
          <p:nvPr isPhoto="1"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4476750" y="0"/>
            <a:ext cx="4667250" cy="35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150047_298485150255095_820794740_n.jpg"/>
          <p:cNvPicPr>
            <a:picLocks noGrp="1" noChangeAspect="1"/>
          </p:cNvPicPr>
          <p:nvPr isPhoto="1"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0" y="3357563"/>
            <a:ext cx="4667250" cy="350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150047_298485150255095_820794740_n.jpg"/>
          <p:cNvPicPr>
            <a:picLocks noGrp="1" noChangeAspect="1"/>
          </p:cNvPicPr>
          <p:nvPr isPhoto="1"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4476750" y="3357563"/>
            <a:ext cx="4667250" cy="350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 descr="C:\Users\Usuario\Desktop\Presentación2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Click="0" advTm="2185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781 0.26042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9" y="13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3698 0.25533 L 0.00521 -0.00509 " pathEditMode="relative" rAng="0" ptsTypes="AA">
                                      <p:cBhvr>
                                        <p:cTn id="8" dur="3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" y="-13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3698 -0.23426 L 0.00712 0.0176 " pathEditMode="relative" rAng="0" ptsTypes="AA">
                                      <p:cBhvr>
                                        <p:cTn id="10" dur="3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" y="12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07407E-6 L 0.26059 -0.22362 " pathEditMode="relative" rAng="0" ptsTypes="AA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" y="-1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4000" decel="100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4000" decel="100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decel="100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decel="100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4 Imagen" descr="150966_298132756957001_1371783997_n.jpg"/>
          <p:cNvPicPr>
            <a:picLocks noGrp="1" noChangeAspect="1"/>
          </p:cNvPicPr>
          <p:nvPr isPhoto="1"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071688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 descr="C:\Users\Usuario\Desktop\Presentación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C:\Users\Usuario\Desktop\Presentación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3" descr="C:\Users\Usuario\Desktop\Presentación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3" descr="C:\Users\Usuario\Desktop\Presentación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4" descr="C:\Users\Usuario\Desktop\Presentación2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4" descr="C:\Users\Usuario\Desktop\Presentación2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22105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" dur="5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66403_298456640257946_380512431_n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2143125" y="0"/>
            <a:ext cx="48561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 descr="C:\Users\Usuario\Desktop\Presentación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3" descr="C:\Users\Usuario\Desktop\Presentación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4" descr="C:\Users\Usuario\Desktop\Presentación2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25398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68679_298456690257941_2050435988_n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2043113" y="0"/>
            <a:ext cx="50561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 descr="C:\Users\Usuario\Desktop\Presentación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73376_298016940301916_1696403654_n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3" descr="C:\Users\Usuario\Desktop\Presentación2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321000_298017263635217_2070571040_n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26505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9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 descr="217955_297915746978702_408873900_n.jpg"/>
          <p:cNvPicPr>
            <a:picLocks noGrp="1" noChangeAspect="1"/>
          </p:cNvPicPr>
          <p:nvPr isPhoto="1"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066925" y="0"/>
            <a:ext cx="5008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 descr="C:\Users\Usuario\Desktop\Presentación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Picture 3" descr="C:\Users\Usuario\Desktop\Presentación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230718_298995356870741_1299645007_n.jpg"/>
          <p:cNvPicPr>
            <a:picLocks noGrp="1" noChangeAspect="1"/>
          </p:cNvPicPr>
          <p:nvPr isPhoto="1"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2143125" y="0"/>
            <a:ext cx="52863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Picture 4" descr="C:\Users\Usuario\Desktop\Presentación2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5" descr="C:\Users\Usuario\Desktop\Presentación2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6" descr="C:\Users\Usuario\Desktop\Presentación2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50545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925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1925" decel="100000"/>
                                        <p:tgtEl>
                                          <p:spTgt spid="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6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7" dur="1925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8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9" dur="1925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0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0" dur="5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299664_297915323645411_1623363693_n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1792288" y="0"/>
            <a:ext cx="55578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 descr="C:\Users\Usuario\Desktop\Presentación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Users\Usuario\Desktop\Presentación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Usuario\Desktop\Álbum de fotografías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422360_297913613645582_1626770259_n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422360_297913613645582_1626770259_n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408635_298132036957073_1330504763_n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3773_298132323623711_1261528189_n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C:\Users\Usuario\Desktop\Álbum de fotografías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3" descr="C:\Users\Usuario\Desktop\Presentación2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45818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1 Imagen" descr="537438_297914306978846_260089456_n.jpg"/>
          <p:cNvPicPr>
            <a:picLocks noGrp="1" noChangeAspect="1"/>
          </p:cNvPicPr>
          <p:nvPr isPhoto="1"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643063" y="0"/>
            <a:ext cx="6286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4" name="Picture 2" descr="C:\Users\Usuario\Desktop\Presentación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Users\Usuario\Desktop\Presentación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3" descr="C:\Users\Usuario\Desktop\Presentación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4" descr="C:\Users\Usuario\Desktop\Presentación2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5" descr="C:\Users\Usuario\Desktop\Presentación2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Picture 6" descr="C:\Users\Usuario\Desktop\Presentación2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7" name="Picture 9" descr="C:\Users\Usuario\Desktop\Presentación1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Click="0" advTm="35989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225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9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decel="100000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decel="100000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8" presetClass="exit" presetSubtype="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5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8" presetClass="exit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51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321469_298456460257964_652762241_n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1714500" y="0"/>
            <a:ext cx="5786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3" descr="C:\Users\Usuario\Desktop\Presentación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16" name="Picture 4" descr="C:\Users\Usuario\Desktop\Presentación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1 Imagen" descr="397599_298132210290389_1457535785_n.jpg"/>
          <p:cNvPicPr>
            <a:picLocks noGrp="1" noChangeAspect="1"/>
          </p:cNvPicPr>
          <p:nvPr isPhoto="1"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2071688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406061_297915866978690_138726347_n.jpg"/>
          <p:cNvPicPr>
            <a:picLocks noGrp="1" noChangeAspect="1"/>
          </p:cNvPicPr>
          <p:nvPr isPhoto="1"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1 Imagen" descr="431292_297914596978817_1279949612_n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2143109" y="0"/>
            <a:ext cx="507209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1 Imagen" descr="602939_297915106978766_114299471_n.jpg"/>
          <p:cNvPicPr>
            <a:picLocks noGrp="1" noChangeAspect="1"/>
          </p:cNvPicPr>
          <p:nvPr isPhoto="1"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2071688" y="0"/>
            <a:ext cx="52863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" descr="C:\Users\Usuario\Desktop\Presentación1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" name="Picture 3" descr="C:\Users\Usuario\Desktop\Presentación1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17" name="Picture 5" descr="C:\Users\Usuario\Desktop\mi firma.gif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5286379" y="5143512"/>
            <a:ext cx="3253799" cy="1214446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6929454" y="357166"/>
            <a:ext cx="1701107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Relaxed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13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55000" endA="50" endPos="85000" dir="5400000" sy="-100000" algn="bl" rotWithShape="0"/>
                </a:effectLst>
                <a:latin typeface="Chiller" pitchFamily="82" charset="0"/>
              </a:rPr>
              <a:t>Fin</a:t>
            </a:r>
            <a:endParaRPr lang="es-ES" sz="13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55000" endA="50" endPos="85000" dir="5400000" sy="-100000" algn="bl" rotWithShape="0"/>
              </a:effectLst>
              <a:latin typeface="Chiller" pitchFamily="82" charset="0"/>
            </a:endParaRPr>
          </a:p>
        </p:txBody>
      </p:sp>
    </p:spTree>
    <p:custDataLst>
      <p:tags r:id="rId1"/>
    </p:custDataLst>
  </p:cSld>
  <p:clrMapOvr>
    <a:masterClrMapping/>
  </p:clrMapOvr>
  <p:transition advClick="0" advTm="5634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155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1155" decel="100000"/>
                                        <p:tgtEl>
                                          <p:spTgt spid="1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79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80" dur="1155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81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82" dur="1155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83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6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5.8|6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6.4|6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7|6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5.5|5.4|5.5|3.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6.8|8.1|9.4|9.1|7.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3.6|6.5|6.3|6.4|6.5|6.8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5.4|5.6|6.4|5|5.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6.1|6.2|6.6|6|6.3|6|6.2|6.2|2.4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67</Words>
  <Application>Microsoft Office PowerPoint</Application>
  <PresentationFormat>Presentación en pantalla (4:3)</PresentationFormat>
  <Paragraphs>32</Paragraphs>
  <Slides>14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</cp:revision>
  <dcterms:created xsi:type="dcterms:W3CDTF">2013-01-25T10:09:59Z</dcterms:created>
  <dcterms:modified xsi:type="dcterms:W3CDTF">2013-01-25T10:14:55Z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