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5" r:id="rId4"/>
    <p:sldId id="264" r:id="rId5"/>
    <p:sldId id="263" r:id="rId6"/>
    <p:sldId id="262" r:id="rId7"/>
    <p:sldId id="260" r:id="rId8"/>
    <p:sldId id="259" r:id="rId9"/>
    <p:sldId id="266" r:id="rId10"/>
    <p:sldId id="283" r:id="rId11"/>
    <p:sldId id="282" r:id="rId12"/>
    <p:sldId id="281" r:id="rId13"/>
    <p:sldId id="280" r:id="rId14"/>
    <p:sldId id="279" r:id="rId15"/>
    <p:sldId id="278" r:id="rId16"/>
    <p:sldId id="277" r:id="rId17"/>
    <p:sldId id="276" r:id="rId18"/>
    <p:sldId id="275" r:id="rId19"/>
    <p:sldId id="274" r:id="rId20"/>
    <p:sldId id="273" r:id="rId21"/>
    <p:sldId id="272" r:id="rId22"/>
    <p:sldId id="271" r:id="rId23"/>
    <p:sldId id="270" r:id="rId24"/>
    <p:sldId id="269" r:id="rId25"/>
    <p:sldId id="268" r:id="rId26"/>
    <p:sldId id="292" r:id="rId27"/>
    <p:sldId id="291" r:id="rId28"/>
    <p:sldId id="298" r:id="rId29"/>
    <p:sldId id="297" r:id="rId30"/>
    <p:sldId id="296" r:id="rId31"/>
    <p:sldId id="295" r:id="rId32"/>
    <p:sldId id="294" r:id="rId33"/>
    <p:sldId id="293" r:id="rId34"/>
    <p:sldId id="290" r:id="rId35"/>
    <p:sldId id="289" r:id="rId36"/>
    <p:sldId id="288" r:id="rId37"/>
    <p:sldId id="300" r:id="rId38"/>
    <p:sldId id="299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PyNNRg+pvKky2z3xoe8gA==" hashData="YGcVlrk3OheXzSvGFFxajHIylA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E69C-2187-4CCC-8C6A-C064363C746F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5D912-EA9C-45D9-B1FB-26350645CA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E69C-2187-4CCC-8C6A-C064363C746F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5D912-EA9C-45D9-B1FB-26350645CA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E69C-2187-4CCC-8C6A-C064363C746F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5D912-EA9C-45D9-B1FB-26350645CA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E69C-2187-4CCC-8C6A-C064363C746F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5D912-EA9C-45D9-B1FB-26350645CA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E69C-2187-4CCC-8C6A-C064363C746F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5D912-EA9C-45D9-B1FB-26350645CA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E69C-2187-4CCC-8C6A-C064363C746F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5D912-EA9C-45D9-B1FB-26350645CA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E69C-2187-4CCC-8C6A-C064363C746F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5D912-EA9C-45D9-B1FB-26350645CA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E69C-2187-4CCC-8C6A-C064363C746F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5D912-EA9C-45D9-B1FB-26350645CA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E69C-2187-4CCC-8C6A-C064363C746F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5D912-EA9C-45D9-B1FB-26350645CA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E69C-2187-4CCC-8C6A-C064363C746F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5D912-EA9C-45D9-B1FB-26350645CA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E69C-2187-4CCC-8C6A-C064363C746F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5D912-EA9C-45D9-B1FB-26350645CA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68F998-170C-4002-A49D-743E9344488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DE69C-2187-4CCC-8C6A-C064363C746F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5D912-EA9C-45D9-B1FB-26350645CA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F3EA43-27CC-4586-8849-E547790664C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gif"/><Relationship Id="rId4" Type="http://schemas.openxmlformats.org/officeDocument/2006/relationships/image" Target="../media/image5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gif"/><Relationship Id="rId4" Type="http://schemas.openxmlformats.org/officeDocument/2006/relationships/image" Target="../media/image53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agrada familia (5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2996952"/>
            <a:ext cx="5112568" cy="1440815"/>
          </a:xfrm>
          <a:prstGeom prst="rect">
            <a:avLst/>
          </a:prstGeom>
          <a:noFill/>
        </p:spPr>
      </p:pic>
      <p:pic>
        <p:nvPicPr>
          <p:cNvPr id="10246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0"/>
            <a:ext cx="4981575" cy="504826"/>
          </a:xfrm>
          <a:prstGeom prst="rect">
            <a:avLst/>
          </a:prstGeom>
          <a:noFill/>
        </p:spPr>
      </p:pic>
      <p:pic>
        <p:nvPicPr>
          <p:cNvPr id="10248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6219825"/>
            <a:ext cx="47625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20- Los Relámpagos - Nit De Llampec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ee4b_a324f5f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quitectura gaud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949280"/>
            <a:ext cx="78676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3d1d_d079d25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0550" y="6219825"/>
            <a:ext cx="8553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zotea casa Mi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88640"/>
            <a:ext cx="68580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lcones  Casa Batll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1950" y="6219825"/>
            <a:ext cx="87820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8f7b_b337d5f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5661248"/>
            <a:ext cx="54387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arcelo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6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43815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85c_92cc9eb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a Baio en Barcelo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6219825"/>
            <a:ext cx="92583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438f_2b2e7e4c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8580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a Batllo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404664"/>
            <a:ext cx="50292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a Batll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021288"/>
            <a:ext cx="50292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a cuidad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0"/>
            <a:ext cx="58388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a de los hues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6237312"/>
            <a:ext cx="7496175" cy="62068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a fel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6219825"/>
            <a:ext cx="42195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a la soñado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620688"/>
            <a:ext cx="7143750" cy="638175"/>
          </a:xfrm>
          <a:prstGeom prst="rect">
            <a:avLst/>
          </a:prstGeom>
          <a:noFill/>
        </p:spPr>
      </p:pic>
      <p:pic>
        <p:nvPicPr>
          <p:cNvPr id="3174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260648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a Mi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7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39719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umnas inclinadas Parque Güe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7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0"/>
            <a:ext cx="8821488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ika Gaud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48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6353174"/>
            <a:ext cx="36099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saico de Gaudi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584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6093296"/>
            <a:ext cx="54864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trada del parque Güe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686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32656"/>
            <a:ext cx="79724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trada sagrada famil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89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0"/>
            <a:ext cx="7762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tilo gaudi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891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476672"/>
            <a:ext cx="50958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driera sagrada famil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813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6021288"/>
            <a:ext cx="78295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grada familia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15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6219825"/>
            <a:ext cx="6543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grada familia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0"/>
            <a:ext cx="6228184" cy="6858000"/>
          </a:xfrm>
          <a:prstGeom prst="rect">
            <a:avLst/>
          </a:prstGeom>
        </p:spPr>
      </p:pic>
      <p:pic>
        <p:nvPicPr>
          <p:cNvPr id="3" name="2 Imagen" descr="Sagrada comuni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83230" cy="6858000"/>
          </a:xfrm>
          <a:prstGeom prst="rect">
            <a:avLst/>
          </a:prstGeom>
        </p:spPr>
      </p:pic>
      <p:pic>
        <p:nvPicPr>
          <p:cNvPr id="41985" name="Picture 1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412250" y="3309015"/>
            <a:ext cx="6858002" cy="239966"/>
          </a:xfrm>
          <a:prstGeom prst="rect">
            <a:avLst/>
          </a:prstGeom>
          <a:noFill/>
        </p:spPr>
      </p:pic>
      <p:pic>
        <p:nvPicPr>
          <p:cNvPr id="5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6219825"/>
            <a:ext cx="6543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tilo Gaud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01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20688"/>
            <a:ext cx="49530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seo Gaud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403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6219825"/>
            <a:ext cx="48577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grada familia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219825"/>
            <a:ext cx="6543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grada familia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219825"/>
            <a:ext cx="6543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grada Famil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536" y="0"/>
            <a:ext cx="4789164" cy="6858000"/>
          </a:xfrm>
          <a:prstGeom prst="rect">
            <a:avLst/>
          </a:prstGeom>
        </p:spPr>
      </p:pic>
      <p:pic>
        <p:nvPicPr>
          <p:cNvPr id="3" name="2 Imagen" descr="Sagrada familia (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999484" cy="6858000"/>
          </a:xfrm>
          <a:prstGeom prst="rect">
            <a:avLst/>
          </a:prstGeom>
        </p:spPr>
      </p:pic>
      <p:pic>
        <p:nvPicPr>
          <p:cNvPr id="4" name="Picture 1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974950" y="3309018"/>
            <a:ext cx="6858002" cy="239966"/>
          </a:xfrm>
          <a:prstGeom prst="rect">
            <a:avLst/>
          </a:prstGeom>
          <a:noFill/>
        </p:spPr>
      </p:pic>
      <p:pic>
        <p:nvPicPr>
          <p:cNvPr id="5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6219825"/>
            <a:ext cx="6543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ne Galler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017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6219825"/>
            <a:ext cx="5753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que Güell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0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4387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Gaudi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4" name="3 Imagen" descr="Gaudi (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5" name="Picture 1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974950" y="3309018"/>
            <a:ext cx="6858002" cy="23996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86990_4bdee31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219825"/>
            <a:ext cx="6543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5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60</Words>
  <Application>Microsoft Office PowerPoint</Application>
  <PresentationFormat>Presentación en pantalla (4:3)</PresentationFormat>
  <Paragraphs>28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2013-05-11T12:55:04Z</dcterms:created>
  <dcterms:modified xsi:type="dcterms:W3CDTF">2013-06-03T18:37:30Z</dcterms:modified>
</cp:coreProperties>
</file>