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2"/>
  </p:notesMasterIdLst>
  <p:handoutMasterIdLst>
    <p:handoutMasterId r:id="rId53"/>
  </p:handoutMasterIdLst>
  <p:sldIdLst>
    <p:sldId id="1462" r:id="rId3"/>
    <p:sldId id="1486" r:id="rId4"/>
    <p:sldId id="1485" r:id="rId5"/>
    <p:sldId id="1083" r:id="rId6"/>
    <p:sldId id="1097" r:id="rId7"/>
    <p:sldId id="1191" r:id="rId8"/>
    <p:sldId id="1101" r:id="rId9"/>
    <p:sldId id="1086" r:id="rId10"/>
    <p:sldId id="1190" r:id="rId11"/>
    <p:sldId id="1467" r:id="rId12"/>
    <p:sldId id="1171" r:id="rId13"/>
    <p:sldId id="1104" r:id="rId14"/>
    <p:sldId id="1468" r:id="rId15"/>
    <p:sldId id="1107" r:id="rId16"/>
    <p:sldId id="1469" r:id="rId17"/>
    <p:sldId id="1116" r:id="rId18"/>
    <p:sldId id="1470" r:id="rId19"/>
    <p:sldId id="1121" r:id="rId20"/>
    <p:sldId id="1472" r:id="rId21"/>
    <p:sldId id="1125" r:id="rId22"/>
    <p:sldId id="1473" r:id="rId23"/>
    <p:sldId id="1474" r:id="rId24"/>
    <p:sldId id="1128" r:id="rId25"/>
    <p:sldId id="1174" r:id="rId26"/>
    <p:sldId id="1177" r:id="rId27"/>
    <p:sldId id="1131" r:id="rId28"/>
    <p:sldId id="1475" r:id="rId29"/>
    <p:sldId id="1173" r:id="rId30"/>
    <p:sldId id="1176" r:id="rId31"/>
    <p:sldId id="1178" r:id="rId32"/>
    <p:sldId id="1144" r:id="rId33"/>
    <p:sldId id="1186" r:id="rId34"/>
    <p:sldId id="1185" r:id="rId35"/>
    <p:sldId id="1181" r:id="rId36"/>
    <p:sldId id="1182" r:id="rId37"/>
    <p:sldId id="1183" r:id="rId38"/>
    <p:sldId id="1150" r:id="rId39"/>
    <p:sldId id="1184" r:id="rId40"/>
    <p:sldId id="1157" r:id="rId41"/>
    <p:sldId id="1187" r:id="rId42"/>
    <p:sldId id="1164" r:id="rId43"/>
    <p:sldId id="1480" r:id="rId44"/>
    <p:sldId id="1188" r:id="rId45"/>
    <p:sldId id="1169" r:id="rId46"/>
    <p:sldId id="1483" r:id="rId47"/>
    <p:sldId id="1189" r:id="rId48"/>
    <p:sldId id="1192" r:id="rId49"/>
    <p:sldId id="273" r:id="rId50"/>
    <p:sldId id="274" r:id="rId51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hDwQGeyjzyJyv2S3ViZWQ==" hashData="WRysRpJ7sso4Bhh2SGK6QhNHbO4z3aG5WG57/AXPwux2IVEf28HY6CLTTrT3Ng3FoyHLG5IBEP1nTUBG0L2e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73" userDrawn="1">
          <p15:clr>
            <a:srgbClr val="000000"/>
          </p15:clr>
        </p15:guide>
        <p15:guide id="4" orient="horz" pos="2047" userDrawn="1">
          <p15:clr>
            <a:srgbClr val="000000"/>
          </p15:clr>
        </p15:guide>
        <p15:guide id="5" orient="horz" pos="195" userDrawn="1">
          <p15:clr>
            <a:srgbClr val="000000"/>
          </p15:clr>
        </p15:guide>
        <p15:guide id="6" orient="horz" userDrawn="1">
          <p15:clr>
            <a:srgbClr val="000000"/>
          </p15:clr>
        </p15:guide>
        <p15:guide id="7" orient="horz" pos="4125" userDrawn="1">
          <p15:clr>
            <a:srgbClr val="000000"/>
          </p15:clr>
        </p15:guide>
        <p15:guide id="8" orient="horz" pos="4320" userDrawn="1">
          <p15:clr>
            <a:srgbClr val="000000"/>
          </p15:clr>
        </p15:guide>
        <p15:guide id="9" pos="3916" userDrawn="1">
          <p15:clr>
            <a:srgbClr val="000000"/>
          </p15:clr>
        </p15:guide>
        <p15:guide id="10" pos="3764" userDrawn="1">
          <p15:clr>
            <a:srgbClr val="000000"/>
          </p15:clr>
        </p15:guide>
        <p15:guide id="11" pos="212" userDrawn="1">
          <p15:clr>
            <a:srgbClr val="000000"/>
          </p15:clr>
        </p15:guide>
        <p15:guide id="12" userDrawn="1">
          <p15:clr>
            <a:srgbClr val="000000"/>
          </p15:clr>
        </p15:guide>
        <p15:guide id="13" pos="7680" userDrawn="1">
          <p15:clr>
            <a:srgbClr val="000000"/>
          </p15:clr>
        </p15:guide>
        <p15:guide id="14" pos="7468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5D2884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98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68" y="60"/>
      </p:cViewPr>
      <p:guideLst>
        <p:guide orient="horz" pos="2160"/>
        <p:guide pos="3840"/>
        <p:guide orient="horz" pos="2273"/>
        <p:guide orient="horz" pos="2047"/>
        <p:guide orient="horz" pos="195"/>
        <p:guide orient="horz"/>
        <p:guide orient="horz" pos="4125"/>
        <p:guide orient="horz" pos="4320"/>
        <p:guide pos="3916"/>
        <p:guide pos="3764"/>
        <p:guide pos="212"/>
        <p:guide/>
        <p:guide pos="7680"/>
        <p:guide pos="7468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15/12/2018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9692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47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04727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15/12/2018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15/12/2018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15/12/2018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15/12/2018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15/12/2018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15/12/2018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2140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7991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58414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15/12/2018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8489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15/12/2018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88489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15/12/2018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1520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15/12/2018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33603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15/12/2018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07716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15/12/2018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25785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7479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9377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0874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30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4.jpg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g"/><Relationship Id="rId13" Type="http://schemas.openxmlformats.org/officeDocument/2006/relationships/image" Target="../media/image64.jpg"/><Relationship Id="rId3" Type="http://schemas.openxmlformats.org/officeDocument/2006/relationships/image" Target="../media/image54.jpg"/><Relationship Id="rId7" Type="http://schemas.openxmlformats.org/officeDocument/2006/relationships/image" Target="../media/image58.jpg"/><Relationship Id="rId12" Type="http://schemas.openxmlformats.org/officeDocument/2006/relationships/image" Target="../media/image63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g"/><Relationship Id="rId11" Type="http://schemas.openxmlformats.org/officeDocument/2006/relationships/image" Target="../media/image62.jpg"/><Relationship Id="rId5" Type="http://schemas.openxmlformats.org/officeDocument/2006/relationships/image" Target="../media/image56.jpg"/><Relationship Id="rId10" Type="http://schemas.openxmlformats.org/officeDocument/2006/relationships/image" Target="../media/image61.jpg"/><Relationship Id="rId4" Type="http://schemas.openxmlformats.org/officeDocument/2006/relationships/image" Target="../media/image55.jpg"/><Relationship Id="rId9" Type="http://schemas.openxmlformats.org/officeDocument/2006/relationships/image" Target="../media/image6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g"/><Relationship Id="rId3" Type="http://schemas.openxmlformats.org/officeDocument/2006/relationships/image" Target="../media/image71.jpg"/><Relationship Id="rId7" Type="http://schemas.openxmlformats.org/officeDocument/2006/relationships/image" Target="../media/image75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g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g"/><Relationship Id="rId13" Type="http://schemas.openxmlformats.org/officeDocument/2006/relationships/image" Target="../media/image87.jpg"/><Relationship Id="rId3" Type="http://schemas.openxmlformats.org/officeDocument/2006/relationships/image" Target="../media/image77.jpg"/><Relationship Id="rId7" Type="http://schemas.openxmlformats.org/officeDocument/2006/relationships/image" Target="../media/image81.jpg"/><Relationship Id="rId12" Type="http://schemas.openxmlformats.org/officeDocument/2006/relationships/image" Target="../media/image8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g"/><Relationship Id="rId11" Type="http://schemas.openxmlformats.org/officeDocument/2006/relationships/image" Target="../media/image85.jpg"/><Relationship Id="rId5" Type="http://schemas.openxmlformats.org/officeDocument/2006/relationships/image" Target="../media/image79.jpg"/><Relationship Id="rId15" Type="http://schemas.openxmlformats.org/officeDocument/2006/relationships/image" Target="../media/image89.jpg"/><Relationship Id="rId10" Type="http://schemas.openxmlformats.org/officeDocument/2006/relationships/image" Target="../media/image84.jpg"/><Relationship Id="rId4" Type="http://schemas.openxmlformats.org/officeDocument/2006/relationships/image" Target="../media/image78.jpg"/><Relationship Id="rId9" Type="http://schemas.openxmlformats.org/officeDocument/2006/relationships/image" Target="../media/image83.jpg"/><Relationship Id="rId14" Type="http://schemas.openxmlformats.org/officeDocument/2006/relationships/image" Target="../media/image8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7" Type="http://schemas.openxmlformats.org/officeDocument/2006/relationships/image" Target="../media/image95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g"/><Relationship Id="rId5" Type="http://schemas.openxmlformats.org/officeDocument/2006/relationships/image" Target="../media/image93.jpg"/><Relationship Id="rId4" Type="http://schemas.openxmlformats.org/officeDocument/2006/relationships/image" Target="../media/image92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7" Type="http://schemas.openxmlformats.org/officeDocument/2006/relationships/image" Target="../media/image106.jp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jpg"/><Relationship Id="rId5" Type="http://schemas.openxmlformats.org/officeDocument/2006/relationships/image" Target="../media/image104.jpg"/><Relationship Id="rId4" Type="http://schemas.openxmlformats.org/officeDocument/2006/relationships/image" Target="../media/image103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jpg"/><Relationship Id="rId4" Type="http://schemas.openxmlformats.org/officeDocument/2006/relationships/image" Target="../media/image109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g"/><Relationship Id="rId4" Type="http://schemas.openxmlformats.org/officeDocument/2006/relationships/image" Target="../media/image11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jpg"/><Relationship Id="rId5" Type="http://schemas.openxmlformats.org/officeDocument/2006/relationships/image" Target="../media/image118.jpg"/><Relationship Id="rId4" Type="http://schemas.openxmlformats.org/officeDocument/2006/relationships/image" Target="../media/image11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3.jpg"/><Relationship Id="rId4" Type="http://schemas.openxmlformats.org/officeDocument/2006/relationships/image" Target="../media/image122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jpg"/><Relationship Id="rId5" Type="http://schemas.openxmlformats.org/officeDocument/2006/relationships/image" Target="../media/image127.jpg"/><Relationship Id="rId4" Type="http://schemas.openxmlformats.org/officeDocument/2006/relationships/image" Target="../media/image126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2.jpg"/><Relationship Id="rId4" Type="http://schemas.openxmlformats.org/officeDocument/2006/relationships/image" Target="../media/image131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g"/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9.jpg"/><Relationship Id="rId5" Type="http://schemas.openxmlformats.org/officeDocument/2006/relationships/image" Target="../media/image138.jpg"/><Relationship Id="rId4" Type="http://schemas.openxmlformats.org/officeDocument/2006/relationships/image" Target="../media/image137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g"/><Relationship Id="rId2" Type="http://schemas.openxmlformats.org/officeDocument/2006/relationships/image" Target="../media/image14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3.jpg"/><Relationship Id="rId4" Type="http://schemas.openxmlformats.org/officeDocument/2006/relationships/image" Target="../media/image142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g"/><Relationship Id="rId7" Type="http://schemas.openxmlformats.org/officeDocument/2006/relationships/image" Target="../media/image149.jp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8.jpg"/><Relationship Id="rId5" Type="http://schemas.openxmlformats.org/officeDocument/2006/relationships/image" Target="../media/image147.jpg"/><Relationship Id="rId4" Type="http://schemas.openxmlformats.org/officeDocument/2006/relationships/image" Target="../media/image146.jp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jpg"/><Relationship Id="rId3" Type="http://schemas.openxmlformats.org/officeDocument/2006/relationships/image" Target="../media/image151.jpg"/><Relationship Id="rId7" Type="http://schemas.openxmlformats.org/officeDocument/2006/relationships/image" Target="../media/image155.jpg"/><Relationship Id="rId2" Type="http://schemas.openxmlformats.org/officeDocument/2006/relationships/image" Target="../media/image1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4.jpg"/><Relationship Id="rId5" Type="http://schemas.openxmlformats.org/officeDocument/2006/relationships/image" Target="../media/image153.jpg"/><Relationship Id="rId4" Type="http://schemas.openxmlformats.org/officeDocument/2006/relationships/image" Target="../media/image152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jpg"/><Relationship Id="rId13" Type="http://schemas.openxmlformats.org/officeDocument/2006/relationships/image" Target="../media/image168.jpg"/><Relationship Id="rId18" Type="http://schemas.openxmlformats.org/officeDocument/2006/relationships/image" Target="../media/image173.jpg"/><Relationship Id="rId3" Type="http://schemas.openxmlformats.org/officeDocument/2006/relationships/image" Target="../media/image158.jpg"/><Relationship Id="rId7" Type="http://schemas.openxmlformats.org/officeDocument/2006/relationships/image" Target="../media/image162.jpg"/><Relationship Id="rId12" Type="http://schemas.openxmlformats.org/officeDocument/2006/relationships/image" Target="../media/image167.jpg"/><Relationship Id="rId17" Type="http://schemas.openxmlformats.org/officeDocument/2006/relationships/image" Target="../media/image172.jpg"/><Relationship Id="rId2" Type="http://schemas.openxmlformats.org/officeDocument/2006/relationships/image" Target="../media/image157.jpg"/><Relationship Id="rId16" Type="http://schemas.openxmlformats.org/officeDocument/2006/relationships/image" Target="../media/image17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1.jpg"/><Relationship Id="rId11" Type="http://schemas.openxmlformats.org/officeDocument/2006/relationships/image" Target="../media/image166.jpg"/><Relationship Id="rId5" Type="http://schemas.openxmlformats.org/officeDocument/2006/relationships/image" Target="../media/image160.jpg"/><Relationship Id="rId15" Type="http://schemas.openxmlformats.org/officeDocument/2006/relationships/image" Target="../media/image170.jpg"/><Relationship Id="rId10" Type="http://schemas.openxmlformats.org/officeDocument/2006/relationships/image" Target="../media/image165.jpg"/><Relationship Id="rId4" Type="http://schemas.openxmlformats.org/officeDocument/2006/relationships/image" Target="../media/image159.jpg"/><Relationship Id="rId9" Type="http://schemas.openxmlformats.org/officeDocument/2006/relationships/image" Target="../media/image164.jpg"/><Relationship Id="rId14" Type="http://schemas.openxmlformats.org/officeDocument/2006/relationships/image" Target="../media/image169.jp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74.png"/><Relationship Id="rId5" Type="http://schemas.openxmlformats.org/officeDocument/2006/relationships/image" Target="../media/image76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6.png"/><Relationship Id="rId10" Type="http://schemas.openxmlformats.org/officeDocument/2006/relationships/image" Target="../media/image1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1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8378678" y="3309710"/>
            <a:ext cx="959288" cy="428566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40’ 00”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31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u"/>
        <p:sndAc>
          <p:stSnd>
            <p:snd r:embed="rId2" name="Gastro Medley 005 - Eaglenest 1.wav"/>
          </p:stSnd>
        </p:sndAc>
      </p:transition>
    </mc:Choice>
    <mc:Fallback xmlns="">
      <p:transition spd="slow" advTm="4000">
        <p:fade/>
        <p:sndAc>
          <p:stSnd>
            <p:snd r:embed="rId4" name="Gastro Medley 005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>
            <a:extLst>
              <a:ext uri="{FF2B5EF4-FFF2-40B4-BE49-F238E27FC236}">
                <a16:creationId xmlns:a16="http://schemas.microsoft.com/office/drawing/2014/main" id="{A805D380-188B-48B6-BDA7-DF6988EA8E40}"/>
              </a:ext>
            </a:extLst>
          </p:cNvPr>
          <p:cNvSpPr/>
          <p:nvPr/>
        </p:nvSpPr>
        <p:spPr>
          <a:xfrm>
            <a:off x="1536076" y="551251"/>
            <a:ext cx="9106359" cy="4917715"/>
          </a:xfrm>
          <a:prstGeom prst="ellipse">
            <a:avLst/>
          </a:prstGeom>
          <a:solidFill>
            <a:schemeClr val="bg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2232304" y="815705"/>
            <a:ext cx="78836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Esta presentación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tiene como fin pasar un rato agradable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la música y las diapositivas,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mostrando las joyas turísticas 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916" y="4208987"/>
            <a:ext cx="2195119" cy="8999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>
            <a:off x="2076067" y="2349018"/>
            <a:ext cx="8059409" cy="769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</a:t>
            </a:r>
            <a:endParaRPr kumimoji="0" lang="es-MX" sz="40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>
            <a:off x="1896070" y="3369001"/>
            <a:ext cx="84101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ni tiene nexos con gobierno o partidos políticos… </a:t>
            </a:r>
          </a:p>
          <a:p>
            <a:pPr algn="ctr">
              <a:lnSpc>
                <a:spcPts val="2700"/>
              </a:lnSpc>
            </a:pPr>
            <a:r>
              <a:rPr lang="es-ES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solo es para informar y entretener </a:t>
            </a:r>
            <a:endParaRPr lang="es-MX" sz="28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FF0000">
                    <a:alpha val="75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3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875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5755 -0.00417 L 0.41003 -0.00417 " pathEditMode="relative" rAng="0" ptsTypes="AA">
                                      <p:cBhvr>
                                        <p:cTn id="3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37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/>
      <p:bldP spid="6" grpId="0"/>
      <p:bldP spid="9" grpId="0" animBg="1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omida, plato, mesa, exterior&#10;&#10;Descripción generada con confianza muy alta">
            <a:extLst>
              <a:ext uri="{FF2B5EF4-FFF2-40B4-BE49-F238E27FC236}">
                <a16:creationId xmlns:a16="http://schemas.microsoft.com/office/drawing/2014/main" id="{FB709DC3-35A5-4D6A-A1F0-F5FFA04498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7" y="-19718"/>
            <a:ext cx="12200057" cy="6877718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 rot="21405145">
            <a:off x="4010522" y="4157450"/>
            <a:ext cx="4251162" cy="1666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BasSCD" pitchFamily="2" charset="0"/>
                <a:cs typeface="Arial"/>
              </a:rPr>
              <a:t> 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lgerianBasSCD" pitchFamily="2" charset="0"/>
                <a:cs typeface="Arial"/>
              </a:rPr>
              <a:t>Puebla de los Ángeles 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BasSCD" pitchFamily="2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58DD9B85-02E0-4749-9838-9AE06174C2CC}"/>
              </a:ext>
            </a:extLst>
          </p:cNvPr>
          <p:cNvSpPr/>
          <p:nvPr/>
        </p:nvSpPr>
        <p:spPr>
          <a:xfrm>
            <a:off x="6120888" y="88234"/>
            <a:ext cx="5112648" cy="11526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Gastronomía Poblana </a:t>
            </a:r>
          </a:p>
        </p:txBody>
      </p:sp>
    </p:spTree>
    <p:extLst>
      <p:ext uri="{BB962C8B-B14F-4D97-AF65-F5344CB8AC3E}">
        <p14:creationId xmlns:p14="http://schemas.microsoft.com/office/powerpoint/2010/main" val="298903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2" grpId="0"/>
      <p:bldP spid="12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6096000" y="227265"/>
            <a:ext cx="5759450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Gastronomía Poblana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5F82AE3-3169-43C7-A9A1-E76195637EEF}"/>
              </a:ext>
            </a:extLst>
          </p:cNvPr>
          <p:cNvSpPr/>
          <p:nvPr/>
        </p:nvSpPr>
        <p:spPr>
          <a:xfrm>
            <a:off x="336550" y="353687"/>
            <a:ext cx="4739465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gastronomía de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tiene una amplia influencia prehispánica, como el uso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ciertos utensilios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 ingredientes típicos.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B68C066-6C08-4306-8DE9-8D77D198C8EC}"/>
              </a:ext>
            </a:extLst>
          </p:cNvPr>
          <p:cNvSpPr/>
          <p:nvPr/>
        </p:nvSpPr>
        <p:spPr>
          <a:xfrm>
            <a:off x="336551" y="4853612"/>
            <a:ext cx="4739465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 el conjunto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platillos originarios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estado de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México, y forma parte                                         de la gastronomía Mexicana.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8014C8E-3CD3-4A77-8ECF-441694BF9905}"/>
              </a:ext>
            </a:extLst>
          </p:cNvPr>
          <p:cNvSpPr/>
          <p:nvPr/>
        </p:nvSpPr>
        <p:spPr>
          <a:xfrm>
            <a:off x="336550" y="2949008"/>
            <a:ext cx="4739465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 reconocida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a nivel internacional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su variedad y su historia.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57A1B44-1746-43F8-9E34-EA7824170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16" y="1569031"/>
            <a:ext cx="6694052" cy="4444412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B82DBD1-2CA5-498B-89F7-5F414AC3DAB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48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9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0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2977661" y="344218"/>
            <a:ext cx="3321050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Historia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CB19A9B-63E3-4B05-9381-45A75E9FE7D0}"/>
              </a:ext>
            </a:extLst>
          </p:cNvPr>
          <p:cNvSpPr/>
          <p:nvPr/>
        </p:nvSpPr>
        <p:spPr>
          <a:xfrm>
            <a:off x="7156939" y="326710"/>
            <a:ext cx="46985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La gastronomía poblana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 resultado de la fusión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tradición culinaria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origen Mexica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«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anterior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al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período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colonial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»,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de las influencias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cocinas europeas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la española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la francesa,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o de otras latitudes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la árabe.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AC3D3F7-9846-4EB2-9AED-5AC7958DE39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4" name="Imagen 13" descr="Imagen que contiene plato, comida, mesa, cuenco&#10;&#10;Descripción generada con confianza alta">
            <a:extLst>
              <a:ext uri="{FF2B5EF4-FFF2-40B4-BE49-F238E27FC236}">
                <a16:creationId xmlns:a16="http://schemas.microsoft.com/office/drawing/2014/main" id="{FD709F15-1485-43C6-B376-A3EC51B08B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29" y="662290"/>
            <a:ext cx="6322406" cy="552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5387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 descr="Imagen que contiene comida, árbol, mesa, vegetal&#10;&#10;Descripción generada con confianza muy alta">
            <a:extLst>
              <a:ext uri="{FF2B5EF4-FFF2-40B4-BE49-F238E27FC236}">
                <a16:creationId xmlns:a16="http://schemas.microsoft.com/office/drawing/2014/main" id="{43C55E01-ACE6-41E1-859D-8205726666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039" y="396521"/>
            <a:ext cx="8074114" cy="6092428"/>
          </a:xfrm>
          <a:prstGeom prst="ellipse">
            <a:avLst/>
          </a:prstGeom>
          <a:ln w="1270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4D55F1D-1A8F-408A-9123-ECA9B4E89D15}"/>
              </a:ext>
            </a:extLst>
          </p:cNvPr>
          <p:cNvSpPr/>
          <p:nvPr/>
        </p:nvSpPr>
        <p:spPr>
          <a:xfrm>
            <a:off x="-67905" y="158334"/>
            <a:ext cx="54487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Cada gastronomía aportó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no solamente ingredientes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« 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el chile, el jitomate,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cebolla, el aceite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»,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306C670-049B-4CD1-BC59-24871C15BF56}"/>
              </a:ext>
            </a:extLst>
          </p:cNvPr>
          <p:cNvSpPr/>
          <p:nvPr/>
        </p:nvSpPr>
        <p:spPr>
          <a:xfrm>
            <a:off x="59613" y="1785248"/>
            <a:ext cx="3817474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sino también utensilios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procesos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enriquecieron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oferta culinaria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 estado,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haciendo de esta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una cocina rica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variada,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considerada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una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las más barrocas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representativas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México.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AC3D3F7-9846-4EB2-9AED-5AC7958DE39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2113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625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8369085" y="3101267"/>
            <a:ext cx="3486819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Otra de las características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 las que cuenta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cocina poblana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 su oferta amplia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variada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panes. </a:t>
            </a:r>
          </a:p>
        </p:txBody>
      </p:sp>
      <p:pic>
        <p:nvPicPr>
          <p:cNvPr id="7" name="Imagen 6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1032C2AD-E2A2-40D3-A425-41B1C60B17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32" y="1569031"/>
            <a:ext cx="7795165" cy="46528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33F5FAD5-B877-40B3-95CE-1DB7351354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3307BE3-C234-4655-A7B1-0B24F4FE118F}"/>
              </a:ext>
            </a:extLst>
          </p:cNvPr>
          <p:cNvSpPr/>
          <p:nvPr/>
        </p:nvSpPr>
        <p:spPr>
          <a:xfrm>
            <a:off x="336550" y="304517"/>
            <a:ext cx="1151935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situación geográfica de Puebla fue sin duda alguna,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razón para conformar y definir los rasgos más característicos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gastronomía poblana.</a:t>
            </a:r>
          </a:p>
        </p:txBody>
      </p:sp>
    </p:spTree>
    <p:extLst>
      <p:ext uri="{BB962C8B-B14F-4D97-AF65-F5344CB8AC3E}">
        <p14:creationId xmlns:p14="http://schemas.microsoft.com/office/powerpoint/2010/main" val="244029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omida, persona, mesa, plato&#10;&#10;Descripción generada con confianza muy alta">
            <a:extLst>
              <a:ext uri="{FF2B5EF4-FFF2-40B4-BE49-F238E27FC236}">
                <a16:creationId xmlns:a16="http://schemas.microsoft.com/office/drawing/2014/main" id="{2F9AF93E-610E-48F6-8CF6-8FACC5A8DD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 descr="Imagen que contiene comida, interior, mesa, fruta&#10;&#10;Descripción generada con confianza alta">
            <a:extLst>
              <a:ext uri="{FF2B5EF4-FFF2-40B4-BE49-F238E27FC236}">
                <a16:creationId xmlns:a16="http://schemas.microsoft.com/office/drawing/2014/main" id="{A4E04F45-4C13-4C51-9106-80F167D177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7" name="Imagen 6" descr="Imagen que contiene comida, mesa, interior&#10;&#10;Descripción generada con confianza muy alta">
            <a:extLst>
              <a:ext uri="{FF2B5EF4-FFF2-40B4-BE49-F238E27FC236}">
                <a16:creationId xmlns:a16="http://schemas.microsoft.com/office/drawing/2014/main" id="{6ECF507D-4A2E-4E04-9727-B432160AFE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1428"/>
            <a:ext cx="12192002" cy="6920370"/>
          </a:xfrm>
          <a:prstGeom prst="rect">
            <a:avLst/>
          </a:prstGeom>
        </p:spPr>
      </p:pic>
      <p:pic>
        <p:nvPicPr>
          <p:cNvPr id="9" name="Imagen 8" descr="Imagen que contiene comida, mesa, plato, interior&#10;&#10;Descripción generada con confianza muy alta">
            <a:extLst>
              <a:ext uri="{FF2B5EF4-FFF2-40B4-BE49-F238E27FC236}">
                <a16:creationId xmlns:a16="http://schemas.microsoft.com/office/drawing/2014/main" id="{65443BE1-7EAE-491D-88ED-A70E5F17AF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29"/>
            <a:ext cx="12206404" cy="6920369"/>
          </a:xfrm>
          <a:prstGeom prst="rect">
            <a:avLst/>
          </a:prstGeom>
        </p:spPr>
      </p:pic>
      <p:pic>
        <p:nvPicPr>
          <p:cNvPr id="11" name="Imagen 10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D984251C-04B1-4AB6-9826-3BD9CECEFC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0942"/>
            <a:ext cx="12191999" cy="6920370"/>
          </a:xfrm>
          <a:prstGeom prst="rect">
            <a:avLst/>
          </a:prstGeom>
        </p:spPr>
      </p:pic>
      <p:pic>
        <p:nvPicPr>
          <p:cNvPr id="13" name="Imagen 12" descr="Imagen que contiene comida, dónut, mesa, rosquilla&#10;&#10;Descripción generada con confianza muy alta">
            <a:extLst>
              <a:ext uri="{FF2B5EF4-FFF2-40B4-BE49-F238E27FC236}">
                <a16:creationId xmlns:a16="http://schemas.microsoft.com/office/drawing/2014/main" id="{4279E329-3DF0-423C-AB64-65D0BB8909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0941"/>
            <a:ext cx="12206406" cy="695988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158DE2BC-49DE-479B-B3D0-DC67085B237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1067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7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0"/>
                            </p:stCondLst>
                            <p:childTnLst>
                              <p:par>
                                <p:cTn id="44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0"/>
                            </p:stCondLst>
                            <p:childTnLst>
                              <p:par>
                                <p:cTn id="6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50" y="965900"/>
            <a:ext cx="3720573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dulces típicos,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sumado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 platillos considerados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bandera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gastronomía mexicana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«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chiles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nogada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»,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hacen de esta,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una de las cocinas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más importantes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 país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patrimonio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nación.</a:t>
            </a:r>
          </a:p>
        </p:txBody>
      </p:sp>
      <p:pic>
        <p:nvPicPr>
          <p:cNvPr id="9" name="Imagen 8" descr="Imagen que contiene comida, mesa, interior&#10;&#10;Descripción generada con confianza muy alta">
            <a:extLst>
              <a:ext uri="{FF2B5EF4-FFF2-40B4-BE49-F238E27FC236}">
                <a16:creationId xmlns:a16="http://schemas.microsoft.com/office/drawing/2014/main" id="{FAF0F1C5-5149-4D71-AAA0-94EC421CD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124" y="489049"/>
            <a:ext cx="7692934" cy="58825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33F5FAD5-B877-40B3-95CE-1DB7351354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7136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37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5D14D75-DDF7-448C-88E0-740F45D28092}"/>
              </a:ext>
            </a:extLst>
          </p:cNvPr>
          <p:cNvSpPr/>
          <p:nvPr/>
        </p:nvSpPr>
        <p:spPr>
          <a:xfrm>
            <a:off x="8975952" y="328923"/>
            <a:ext cx="287949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gastronomía poblana es una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las más complejas,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ricas y nutritivas.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0F9019E-3078-4D76-8EC8-B8AD572874B5}"/>
              </a:ext>
            </a:extLst>
          </p:cNvPr>
          <p:cNvSpPr/>
          <p:nvPr/>
        </p:nvSpPr>
        <p:spPr>
          <a:xfrm>
            <a:off x="8844853" y="3318358"/>
            <a:ext cx="3010595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por consiguiente está buscando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ser considerada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patrimonio cultural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humanidad.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3F5FAD5-B877-40B3-95CE-1DB7351354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mesa, café, copa, comida&#10;&#10;Descripción generada con confianza muy alta">
            <a:extLst>
              <a:ext uri="{FF2B5EF4-FFF2-40B4-BE49-F238E27FC236}">
                <a16:creationId xmlns:a16="http://schemas.microsoft.com/office/drawing/2014/main" id="{ACAACD63-2D48-4762-801C-00DEB5667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44" y="670096"/>
            <a:ext cx="8442909" cy="5540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6152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8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interior, comida, artículos, bolsa&#10;&#10;Descripción generada con confianza muy alta">
            <a:extLst>
              <a:ext uri="{FF2B5EF4-FFF2-40B4-BE49-F238E27FC236}">
                <a16:creationId xmlns:a16="http://schemas.microsoft.com/office/drawing/2014/main" id="{ABAD6318-F0CE-4C16-A568-15B4CDB13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 descr="Imagen que contiene comida, tarta, interior, mesa&#10;&#10;Descripción generada con confianza muy alta">
            <a:extLst>
              <a:ext uri="{FF2B5EF4-FFF2-40B4-BE49-F238E27FC236}">
                <a16:creationId xmlns:a16="http://schemas.microsoft.com/office/drawing/2014/main" id="{4E9F193B-C403-411F-931A-D57E7372D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9" name="Imagen 8" descr="Imagen que contiene interior, comida&#10;&#10;Descripción generada con confianza alta">
            <a:extLst>
              <a:ext uri="{FF2B5EF4-FFF2-40B4-BE49-F238E27FC236}">
                <a16:creationId xmlns:a16="http://schemas.microsoft.com/office/drawing/2014/main" id="{E4D96147-0D27-4E9E-BF51-69568FC74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0" cy="6857999"/>
          </a:xfrm>
          <a:prstGeom prst="rect">
            <a:avLst/>
          </a:prstGeom>
        </p:spPr>
      </p:pic>
      <p:pic>
        <p:nvPicPr>
          <p:cNvPr id="11" name="Imagen 10" descr="Imagen que contiene interior, comida, pantalla, escena&#10;&#10;Descripción generada con confianza muy alta">
            <a:extLst>
              <a:ext uri="{FF2B5EF4-FFF2-40B4-BE49-F238E27FC236}">
                <a16:creationId xmlns:a16="http://schemas.microsoft.com/office/drawing/2014/main" id="{D5E5B39D-FBB7-49C1-933F-F218AA8A6E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</p:spPr>
      </p:pic>
      <p:pic>
        <p:nvPicPr>
          <p:cNvPr id="13" name="Imagen 12" descr="Imagen que contiene comida, interior&#10;&#10;Descripción generada con confianza muy alta">
            <a:extLst>
              <a:ext uri="{FF2B5EF4-FFF2-40B4-BE49-F238E27FC236}">
                <a16:creationId xmlns:a16="http://schemas.microsoft.com/office/drawing/2014/main" id="{35C04774-BF7E-47C6-8450-072670EF3E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7998"/>
          </a:xfrm>
          <a:prstGeom prst="rect">
            <a:avLst/>
          </a:prstGeom>
        </p:spPr>
      </p:pic>
      <p:pic>
        <p:nvPicPr>
          <p:cNvPr id="15" name="Imagen 14" descr="Imagen que contiene comida, interior&#10;&#10;Descripción generada con confianza alta">
            <a:extLst>
              <a:ext uri="{FF2B5EF4-FFF2-40B4-BE49-F238E27FC236}">
                <a16:creationId xmlns:a16="http://schemas.microsoft.com/office/drawing/2014/main" id="{E4B789CE-1066-4C59-BD06-7B9D695849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6"/>
          </a:xfrm>
          <a:prstGeom prst="rect">
            <a:avLst/>
          </a:prstGeom>
          <a:noFill/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D684EEB6-4446-4B9F-B23B-56C4B54BEA0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371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0"/>
                            </p:stCondLst>
                            <p:childTnLst>
                              <p:par>
                                <p:cTn id="57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0"/>
                            </p:stCondLst>
                            <p:childTnLst>
                              <p:par>
                                <p:cTn id="7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49" y="287264"/>
            <a:ext cx="4291009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Antojitos representativos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B8BE343-B2B0-4480-B005-FF5D7C6EB41C}"/>
              </a:ext>
            </a:extLst>
          </p:cNvPr>
          <p:cNvSpPr/>
          <p:nvPr/>
        </p:nvSpPr>
        <p:spPr>
          <a:xfrm>
            <a:off x="336550" y="1420128"/>
            <a:ext cx="429100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Según el diccionario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Real Academia Española,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los antojitos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son aperitivos, conocidos en España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tapas.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139B013-7CA5-4D93-B904-5BEE83C746C9}"/>
              </a:ext>
            </a:extLst>
          </p:cNvPr>
          <p:cNvSpPr/>
          <p:nvPr/>
        </p:nvSpPr>
        <p:spPr>
          <a:xfrm>
            <a:off x="336550" y="4360079"/>
            <a:ext cx="42910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Dentro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gastronomía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Puebla, los más representativos son:</a:t>
            </a:r>
          </a:p>
        </p:txBody>
      </p:sp>
      <p:pic>
        <p:nvPicPr>
          <p:cNvPr id="7" name="Imagen 6" descr="Imagen que contiene plato, mesa, comida, interior&#10;&#10;Descripción generada con confianza muy alta">
            <a:extLst>
              <a:ext uri="{FF2B5EF4-FFF2-40B4-BE49-F238E27FC236}">
                <a16:creationId xmlns:a16="http://schemas.microsoft.com/office/drawing/2014/main" id="{2833299C-3C7E-46B2-8936-CB5396AB8A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560" y="393006"/>
            <a:ext cx="7136314" cy="6035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A273703D-E6D1-434B-B0B9-15B951453D7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609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25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1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AA76F8D2-6C5C-43FA-98F1-55631AAA411A}"/>
              </a:ext>
            </a:extLst>
          </p:cNvPr>
          <p:cNvSpPr/>
          <p:nvPr/>
        </p:nvSpPr>
        <p:spPr>
          <a:xfrm>
            <a:off x="1856220" y="249053"/>
            <a:ext cx="3299491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Las Chalupas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CE917C6-A106-4CF8-B70B-31DECBBEFB10}"/>
              </a:ext>
            </a:extLst>
          </p:cNvPr>
          <p:cNvSpPr/>
          <p:nvPr/>
        </p:nvSpPr>
        <p:spPr>
          <a:xfrm>
            <a:off x="7772400" y="623618"/>
            <a:ext cx="408305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 chalupas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están elaboradas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 tortilla de maíz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tamaño pequeño, fritas en manteca, cubiertas de salsa roja o verde,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cebolla cruda picada y carne de cerdo deshebrada;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también suele sustituirse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este tipo de carne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por carne de res,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pollo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y/o queso rallado.</a:t>
            </a:r>
          </a:p>
        </p:txBody>
      </p:sp>
      <p:pic>
        <p:nvPicPr>
          <p:cNvPr id="12" name="Imagen 11" descr="Imagen que contiene persona, comida, pizza, interior&#10;&#10;Descripción generada con confianza muy alta">
            <a:extLst>
              <a:ext uri="{FF2B5EF4-FFF2-40B4-BE49-F238E27FC236}">
                <a16:creationId xmlns:a16="http://schemas.microsoft.com/office/drawing/2014/main" id="{F168BE24-5903-4F28-8993-F416EE1A4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11" y="1213333"/>
            <a:ext cx="7280033" cy="4853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A273703D-E6D1-434B-B0B9-15B951453D7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8079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B1397B0-FC35-4FC6-A6C2-B082B5AFF691}"/>
              </a:ext>
            </a:extLst>
          </p:cNvPr>
          <p:cNvSpPr/>
          <p:nvPr/>
        </p:nvSpPr>
        <p:spPr>
          <a:xfrm>
            <a:off x="336551" y="334899"/>
            <a:ext cx="115189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la ciudad de 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Puebla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, se pueden degustar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puestos ambulantes, cocinas pequeñas o restaurantes.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984FC43-86DE-432E-83E1-AC3AB12BA4A0}"/>
              </a:ext>
            </a:extLst>
          </p:cNvPr>
          <p:cNvSpPr/>
          <p:nvPr/>
        </p:nvSpPr>
        <p:spPr>
          <a:xfrm>
            <a:off x="336096" y="1930631"/>
            <a:ext cx="497946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En el Paseo de San Francisco,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lugar que el cronista Urbano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De Loya establece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como el origen de este platillo,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se encuentran establecimientos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de comida poblana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que se disputan la maternidad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de este tradicional antojito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como el restaurante La Chiquita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y el restaurante La Abuelita.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0F070CC-7729-4C74-BFBF-08C94D7F29F7}"/>
              </a:ext>
            </a:extLst>
          </p:cNvPr>
          <p:cNvSpPr/>
          <p:nvPr/>
        </p:nvSpPr>
        <p:spPr>
          <a:xfrm>
            <a:off x="336550" y="6136014"/>
            <a:ext cx="1151890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1995, De Loya escribió en su columna Puebla de mis amores:</a:t>
            </a:r>
          </a:p>
        </p:txBody>
      </p:sp>
      <p:pic>
        <p:nvPicPr>
          <p:cNvPr id="13" name="Imagen 12" descr="Imagen que contiene plato, mesa, comida, persona&#10;&#10;Descripción generada con confianza muy alta">
            <a:extLst>
              <a:ext uri="{FF2B5EF4-FFF2-40B4-BE49-F238E27FC236}">
                <a16:creationId xmlns:a16="http://schemas.microsoft.com/office/drawing/2014/main" id="{A5AC9B96-0590-4DA0-9F87-C9539CF73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327" y="1201023"/>
            <a:ext cx="6430578" cy="4822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FF3955EA-2449-4772-BD5E-0995DA124C2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1630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25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E0FA344A-5246-4DB1-B29F-5366B8842C12}"/>
              </a:ext>
            </a:extLst>
          </p:cNvPr>
          <p:cNvSpPr/>
          <p:nvPr/>
        </p:nvSpPr>
        <p:spPr>
          <a:xfrm>
            <a:off x="336097" y="316111"/>
            <a:ext cx="774430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"¿Quién habrá sido la primer </a:t>
            </a:r>
            <a:r>
              <a:rPr lang="es-MX" sz="2800" b="1" kern="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chalupera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?...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6BD51B2-8AC6-4107-AE9F-E0C98E265845}"/>
              </a:ext>
            </a:extLst>
          </p:cNvPr>
          <p:cNvSpPr/>
          <p:nvPr/>
        </p:nvSpPr>
        <p:spPr>
          <a:xfrm>
            <a:off x="336550" y="916101"/>
            <a:ext cx="7743995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Solo un dato... pero confirmado.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BC7A0F9-5955-4F1C-A414-9601177D12F9}"/>
              </a:ext>
            </a:extLst>
          </p:cNvPr>
          <p:cNvSpPr/>
          <p:nvPr/>
        </p:nvSpPr>
        <p:spPr>
          <a:xfrm>
            <a:off x="8080546" y="228473"/>
            <a:ext cx="37753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Anoten el nombre... </a:t>
            </a:r>
            <a:r>
              <a:rPr lang="es-MX" sz="2800" b="1" kern="0" dirty="0" err="1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Severina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Méndez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viuda de Madrid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Abuelita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D3945A2-DF81-4128-B788-DC6EF1D8CFC3}"/>
              </a:ext>
            </a:extLst>
          </p:cNvPr>
          <p:cNvSpPr/>
          <p:nvPr/>
        </p:nvSpPr>
        <p:spPr>
          <a:xfrm>
            <a:off x="7895970" y="1743532"/>
            <a:ext cx="395993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Por su parte,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para Carolina Vega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 chalupas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habrían surgido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1896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mente y manos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Francisca Hernández, matriarca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familia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ha dirigido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Chiquita </a:t>
            </a:r>
          </a:p>
          <a:p>
            <a:pPr algn="ctr">
              <a:lnSpc>
                <a:spcPts val="2700"/>
              </a:lnSpc>
            </a:pPr>
            <a:r>
              <a:rPr lang="es-MX" sz="30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por cinco generaciones.</a:t>
            </a:r>
          </a:p>
        </p:txBody>
      </p:sp>
      <p:pic>
        <p:nvPicPr>
          <p:cNvPr id="15" name="Imagen 14" descr="Imagen que contiene plato, comida, mesa&#10;&#10;Descripción generada con confianza muy alta">
            <a:extLst>
              <a:ext uri="{FF2B5EF4-FFF2-40B4-BE49-F238E27FC236}">
                <a16:creationId xmlns:a16="http://schemas.microsoft.com/office/drawing/2014/main" id="{AD1D5453-2910-4DFD-B7C9-B60990EEC3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62" y="1645146"/>
            <a:ext cx="7544254" cy="4828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FF3955EA-2449-4772-BD5E-0995DA124C2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1598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25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1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omida, plato, mesa, sándwich&#10;&#10;Descripción generada con confianza muy alta">
            <a:extLst>
              <a:ext uri="{FF2B5EF4-FFF2-40B4-BE49-F238E27FC236}">
                <a16:creationId xmlns:a16="http://schemas.microsoft.com/office/drawing/2014/main" id="{8F8B262A-47CD-456D-B791-FC03B0FF3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057" y="1089039"/>
            <a:ext cx="9119848" cy="4878703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059949" y="189054"/>
            <a:ext cx="6096000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Cemitas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9F97530-74C9-4692-9A75-6D9302196352}"/>
              </a:ext>
            </a:extLst>
          </p:cNvPr>
          <p:cNvSpPr/>
          <p:nvPr/>
        </p:nvSpPr>
        <p:spPr>
          <a:xfrm>
            <a:off x="227610" y="568689"/>
            <a:ext cx="3600473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cemita poblana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 un platillo típico del Estado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Puebla,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barata y de fácil preparación,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puede encontrar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varios puntos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ciudad.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58A235F-348B-43E9-B56E-0356B6B4B098}"/>
              </a:ext>
            </a:extLst>
          </p:cNvPr>
          <p:cNvSpPr/>
          <p:nvPr/>
        </p:nvSpPr>
        <p:spPr>
          <a:xfrm>
            <a:off x="336094" y="4868976"/>
            <a:ext cx="6715337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historia de este platillo procede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dos variedades de pan,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durante la época colonial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eran tributo a la corona española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por la Ciudad de Puebla: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44F7448-7D39-4752-A793-B370E2C56E2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3669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9E3D9C7-DF8F-4E1A-B8E9-AEC31D6C0B9D}"/>
              </a:ext>
            </a:extLst>
          </p:cNvPr>
          <p:cNvSpPr/>
          <p:nvPr/>
        </p:nvSpPr>
        <p:spPr>
          <a:xfrm>
            <a:off x="8554066" y="1559741"/>
            <a:ext cx="330138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bizcochos de sal parecidos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al pambazo francés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se difundió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la intervención militar francesa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contra México entre los años 1863-1867.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BBD0754-68BE-4692-9DAC-539EED7A52BF}"/>
              </a:ext>
            </a:extLst>
          </p:cNvPr>
          <p:cNvSpPr/>
          <p:nvPr/>
        </p:nvSpPr>
        <p:spPr>
          <a:xfrm>
            <a:off x="298942" y="6136014"/>
            <a:ext cx="117147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 cemitas poblanas ofrecen variedad en su contenido principal.</a:t>
            </a:r>
          </a:p>
        </p:txBody>
      </p:sp>
      <p:pic>
        <p:nvPicPr>
          <p:cNvPr id="13" name="Imagen 12" descr="Imagen que contiene comida, mesa, interior, sándwich&#10;&#10;Descripción generada con confianza muy alta">
            <a:extLst>
              <a:ext uri="{FF2B5EF4-FFF2-40B4-BE49-F238E27FC236}">
                <a16:creationId xmlns:a16="http://schemas.microsoft.com/office/drawing/2014/main" id="{9BFC9061-0E5E-42EA-AC84-0BBB9E3AF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3" y="669046"/>
            <a:ext cx="8271419" cy="5219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C44F7448-7D39-4752-A793-B370E2C56E2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2003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7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3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verde, planta, tarta&#10;&#10;Descripción generada con confianza alta">
            <a:extLst>
              <a:ext uri="{FF2B5EF4-FFF2-40B4-BE49-F238E27FC236}">
                <a16:creationId xmlns:a16="http://schemas.microsoft.com/office/drawing/2014/main" id="{74456ED9-F24F-45D1-987D-4CD4EBAA5A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718" y="331419"/>
            <a:ext cx="7237186" cy="5943662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50" y="1150644"/>
            <a:ext cx="536086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Una vez abierto este pan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le añaden,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  queso blanco o quesillo,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   rebanadas de jitomate,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  cebolla, chiles chipotles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  o rajas y según se desee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          la especialidad;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puede ser milanesa, jamón,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carne enchilada, carnitas,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pata, etcétera.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91032BF-EDE4-4B70-93C3-BCC02570730E}"/>
              </a:ext>
            </a:extLst>
          </p:cNvPr>
          <p:cNvSpPr/>
          <p:nvPr/>
        </p:nvSpPr>
        <p:spPr>
          <a:xfrm>
            <a:off x="342798" y="4808977"/>
            <a:ext cx="4973215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Al final se corona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 hojas de pápalo fresco.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279CE9F-A6E4-4AC0-811A-1DFCA488A6E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526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BB849F7C-E7A5-44FF-9D65-824C7A8C7B6A}"/>
              </a:ext>
            </a:extLst>
          </p:cNvPr>
          <p:cNvSpPr/>
          <p:nvPr/>
        </p:nvSpPr>
        <p:spPr>
          <a:xfrm>
            <a:off x="336550" y="5281725"/>
            <a:ext cx="1151889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Así, de igual manera, el pequeño puesto de “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Güera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quien desde hace 50 años se coloca en la 7 Oriente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cerca del número 701, en el Centro Histórico.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279CE9F-A6E4-4AC0-811A-1DFCA488A6E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persona, pizza, comida, mesa&#10;&#10;Descripción generada con confianza muy alta">
            <a:extLst>
              <a:ext uri="{FF2B5EF4-FFF2-40B4-BE49-F238E27FC236}">
                <a16:creationId xmlns:a16="http://schemas.microsoft.com/office/drawing/2014/main" id="{546542D2-10F0-4A95-BB7F-BEDF3FCD0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6" y="1306253"/>
            <a:ext cx="6967009" cy="39147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D2D3CC5C-FEC5-4B8B-9AC7-67842E7DB455}"/>
              </a:ext>
            </a:extLst>
          </p:cNvPr>
          <p:cNvSpPr/>
          <p:nvPr/>
        </p:nvSpPr>
        <p:spPr>
          <a:xfrm>
            <a:off x="336551" y="563536"/>
            <a:ext cx="115188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Entre los lugares más populares para encontrar este platillo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Puebla, se encuentran el mercado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8DA8919-0C9D-410A-9263-2E6426ED2B0D}"/>
              </a:ext>
            </a:extLst>
          </p:cNvPr>
          <p:cNvSpPr/>
          <p:nvPr/>
        </p:nvSpPr>
        <p:spPr>
          <a:xfrm>
            <a:off x="7423105" y="1278639"/>
            <a:ext cx="4432345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Melchor Ocampo,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ubicado en la colonia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El Carmen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por ello popularmente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 conocido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Mercado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 Carmen, ubicado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la 21 Oriente 209, entre 2 y 4 sur.</a:t>
            </a:r>
          </a:p>
        </p:txBody>
      </p:sp>
    </p:spTree>
    <p:extLst>
      <p:ext uri="{BB962C8B-B14F-4D97-AF65-F5344CB8AC3E}">
        <p14:creationId xmlns:p14="http://schemas.microsoft.com/office/powerpoint/2010/main" val="7937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4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4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omida, persona, interior, mesa&#10;&#10;Descripción generada con confianza muy alta">
            <a:extLst>
              <a:ext uri="{FF2B5EF4-FFF2-40B4-BE49-F238E27FC236}">
                <a16:creationId xmlns:a16="http://schemas.microsoft.com/office/drawing/2014/main" id="{6AD200B0-B1FC-4FD4-A7AE-2C6E39C62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024" y="1373488"/>
            <a:ext cx="7139881" cy="4875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7457865" y="189054"/>
            <a:ext cx="4319927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Molotes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F526D2A-F940-4C3E-B435-0234EA4E18B1}"/>
              </a:ext>
            </a:extLst>
          </p:cNvPr>
          <p:cNvSpPr/>
          <p:nvPr/>
        </p:nvSpPr>
        <p:spPr>
          <a:xfrm>
            <a:off x="356125" y="503473"/>
            <a:ext cx="4299899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Antojito típico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Puebla cuya historia puede tener como referencia la mezcla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cocina hispana, criolla y mestiza,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ya que para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su elaboración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utiliza tanto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masa de maíz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 una mezcla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harina de trigo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con un relleno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diversos ingredientes de origen tanto prehispánico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español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E738D44-FFFA-4FA2-9968-DE09A84422D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2279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8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86251BD6-1C7D-449C-B155-ABAC65CB8AA2}"/>
              </a:ext>
            </a:extLst>
          </p:cNvPr>
          <p:cNvSpPr/>
          <p:nvPr/>
        </p:nvSpPr>
        <p:spPr>
          <a:xfrm>
            <a:off x="8735956" y="309890"/>
            <a:ext cx="31199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el queso,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papa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hasta la flor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calabaza;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además de que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fue durante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época colonial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se introdujo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 la Nueva España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técnica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freír,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hace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diferencia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entre molote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quesadilla.</a:t>
            </a:r>
          </a:p>
        </p:txBody>
      </p:sp>
      <p:pic>
        <p:nvPicPr>
          <p:cNvPr id="7" name="Imagen 6" descr="Imagen que contiene persona, comida, tentempié, sándwich&#10;&#10;Descripción generada con confianza muy alta">
            <a:extLst>
              <a:ext uri="{FF2B5EF4-FFF2-40B4-BE49-F238E27FC236}">
                <a16:creationId xmlns:a16="http://schemas.microsoft.com/office/drawing/2014/main" id="{C6D5F978-7D03-4F50-B26F-65E7ECC7F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3" y="377345"/>
            <a:ext cx="8177837" cy="54599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AE738D44-FFFA-4FA2-9968-DE09A84422D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6C124A5-C69A-441E-A959-6497B05A0D98}"/>
              </a:ext>
            </a:extLst>
          </p:cNvPr>
          <p:cNvSpPr/>
          <p:nvPr/>
        </p:nvSpPr>
        <p:spPr>
          <a:xfrm>
            <a:off x="336550" y="6108202"/>
            <a:ext cx="11518900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Sin embargo, no existe una receta oficial.</a:t>
            </a:r>
          </a:p>
        </p:txBody>
      </p:sp>
    </p:spTree>
    <p:extLst>
      <p:ext uri="{BB962C8B-B14F-4D97-AF65-F5344CB8AC3E}">
        <p14:creationId xmlns:p14="http://schemas.microsoft.com/office/powerpoint/2010/main" val="301253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6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211014" y="344598"/>
            <a:ext cx="3217104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Cada una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las personas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los prepara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le agrega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o quita ingredientes,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pero lo que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Sí es básico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su preparación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 el uso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masa de maíz,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sal y harina de trigo que debe tener como resultado una masa crujiente y delgada,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además de que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relleno puede ser muy variado.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296D08E-7568-4DD0-997B-9DBB46A110E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hierba, árbol, exterior, persona&#10;&#10;Descripción generada con confianza muy alta">
            <a:extLst>
              <a:ext uri="{FF2B5EF4-FFF2-40B4-BE49-F238E27FC236}">
                <a16:creationId xmlns:a16="http://schemas.microsoft.com/office/drawing/2014/main" id="{AB067833-2EDE-4485-AADE-B55573931C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42" y="701533"/>
            <a:ext cx="8279862" cy="5370667"/>
          </a:xfrm>
          <a:prstGeom prst="snip2DiagRect">
            <a:avLst>
              <a:gd name="adj1" fmla="val 1771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68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9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C1938EE-826F-490E-8972-F787418E835D}"/>
              </a:ext>
            </a:extLst>
          </p:cNvPr>
          <p:cNvSpPr/>
          <p:nvPr/>
        </p:nvSpPr>
        <p:spPr>
          <a:xfrm>
            <a:off x="8075966" y="1389034"/>
            <a:ext cx="3779484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Encontramos molotes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un solo ingrediente como papa, queso, requesón o también rellenos de guisados como tinga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o plátano macho.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B90A8A4-6A6E-4E80-9322-8C1D04E10FB7}"/>
              </a:ext>
            </a:extLst>
          </p:cNvPr>
          <p:cNvSpPr/>
          <p:nvPr/>
        </p:nvSpPr>
        <p:spPr>
          <a:xfrm>
            <a:off x="8075966" y="4354832"/>
            <a:ext cx="3779483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Finalmente se agrega sobre este crema,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salsa y queso.</a:t>
            </a:r>
          </a:p>
        </p:txBody>
      </p:sp>
      <p:pic>
        <p:nvPicPr>
          <p:cNvPr id="8" name="Imagen 7" descr="Imagen que contiene persona, comida, mesa, interior&#10;&#10;Descripción generada con confianza muy alta">
            <a:extLst>
              <a:ext uri="{FF2B5EF4-FFF2-40B4-BE49-F238E27FC236}">
                <a16:creationId xmlns:a16="http://schemas.microsoft.com/office/drawing/2014/main" id="{BDA4D869-5A62-40B9-A749-1C0C989A7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11" y="888239"/>
            <a:ext cx="7627048" cy="5081521"/>
          </a:xfrm>
          <a:prstGeom prst="snip2DiagRect">
            <a:avLst>
              <a:gd name="adj1" fmla="val 1636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296D08E-7568-4DD0-997B-9DBB46A110E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9204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C828E51C-F411-407B-A369-EC2DF17845BD}"/>
              </a:ext>
            </a:extLst>
          </p:cNvPr>
          <p:cNvSpPr/>
          <p:nvPr/>
        </p:nvSpPr>
        <p:spPr>
          <a:xfrm>
            <a:off x="4836021" y="2450340"/>
            <a:ext cx="3959934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Otros antojitos</a:t>
            </a:r>
          </a:p>
        </p:txBody>
      </p:sp>
      <p:pic>
        <p:nvPicPr>
          <p:cNvPr id="7" name="Imagen 6" descr="Imagen que contiene comida, mesa, plato, interior&#10;&#10;Descripción generada con confianza muy alta">
            <a:extLst>
              <a:ext uri="{FF2B5EF4-FFF2-40B4-BE49-F238E27FC236}">
                <a16:creationId xmlns:a16="http://schemas.microsoft.com/office/drawing/2014/main" id="{E143AB68-8393-45F6-A91B-861F78C618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7324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5C34D1D6-8B43-462E-BC22-81A6E248B3CC}"/>
              </a:ext>
            </a:extLst>
          </p:cNvPr>
          <p:cNvSpPr/>
          <p:nvPr/>
        </p:nvSpPr>
        <p:spPr>
          <a:xfrm>
            <a:off x="6688889" y="1329035"/>
            <a:ext cx="2707056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Gorditas</a:t>
            </a:r>
          </a:p>
        </p:txBody>
      </p:sp>
      <p:pic>
        <p:nvPicPr>
          <p:cNvPr id="9" name="Imagen 8" descr="Imagen que contiene comida, plato, mesa, sentado&#10;&#10;Descripción generada con confianza alta">
            <a:extLst>
              <a:ext uri="{FF2B5EF4-FFF2-40B4-BE49-F238E27FC236}">
                <a16:creationId xmlns:a16="http://schemas.microsoft.com/office/drawing/2014/main" id="{97B3EF2C-2FAA-4B76-8CA0-5AC23A0C8B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72E9769-C3E8-49D9-A5BC-A854B4EEE8A7}"/>
              </a:ext>
            </a:extLst>
          </p:cNvPr>
          <p:cNvSpPr/>
          <p:nvPr/>
        </p:nvSpPr>
        <p:spPr>
          <a:xfrm rot="20601662">
            <a:off x="4335210" y="868859"/>
            <a:ext cx="3179947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 err="1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Pelliscadas</a:t>
            </a:r>
            <a:endParaRPr lang="es-MX" sz="4000" b="1" kern="0" dirty="0">
              <a:ln>
                <a:solidFill>
                  <a:srgbClr val="9966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/>
            </a:endParaRPr>
          </a:p>
        </p:txBody>
      </p:sp>
      <p:pic>
        <p:nvPicPr>
          <p:cNvPr id="13" name="Imagen 12" descr="Imagen que contiene comida, pizza, mesa, plato&#10;&#10;Descripción generada con confianza muy alta">
            <a:extLst>
              <a:ext uri="{FF2B5EF4-FFF2-40B4-BE49-F238E27FC236}">
                <a16:creationId xmlns:a16="http://schemas.microsoft.com/office/drawing/2014/main" id="{AE71CEB7-BB49-4A86-B5D2-BD19DA906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4"/>
            <a:ext cx="12191998" cy="6888482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ECB65041-5D94-4712-BE38-A5C3EE5D724C}"/>
              </a:ext>
            </a:extLst>
          </p:cNvPr>
          <p:cNvSpPr/>
          <p:nvPr/>
        </p:nvSpPr>
        <p:spPr>
          <a:xfrm>
            <a:off x="9515943" y="309052"/>
            <a:ext cx="2519958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Memelas</a:t>
            </a:r>
          </a:p>
        </p:txBody>
      </p:sp>
      <p:pic>
        <p:nvPicPr>
          <p:cNvPr id="18" name="Imagen 17" descr="Imagen que contiene comida, plato, sentado, interior&#10;&#10;Descripción generada con confianza alta">
            <a:extLst>
              <a:ext uri="{FF2B5EF4-FFF2-40B4-BE49-F238E27FC236}">
                <a16:creationId xmlns:a16="http://schemas.microsoft.com/office/drawing/2014/main" id="{EFDF6F4D-7362-46B1-BCE9-A14ACA7D82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"/>
            <a:ext cx="12191998" cy="688848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C207940-4880-4AC7-8B0E-B42296448D92}"/>
              </a:ext>
            </a:extLst>
          </p:cNvPr>
          <p:cNvSpPr/>
          <p:nvPr/>
        </p:nvSpPr>
        <p:spPr>
          <a:xfrm>
            <a:off x="396095" y="5734050"/>
            <a:ext cx="2759954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Tostadas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5C1443B-5209-4BEA-9706-E610680BED1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plato, mesa, comida, interior&#10;&#10;Descripción generada con confianza muy alta">
            <a:extLst>
              <a:ext uri="{FF2B5EF4-FFF2-40B4-BE49-F238E27FC236}">
                <a16:creationId xmlns:a16="http://schemas.microsoft.com/office/drawing/2014/main" id="{C761736F-8B8B-45C7-816A-408AA359FC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50942"/>
            <a:ext cx="12191999" cy="6939421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CBF671FE-90EC-44A5-84FE-DF903E6A947B}"/>
              </a:ext>
            </a:extLst>
          </p:cNvPr>
          <p:cNvSpPr/>
          <p:nvPr/>
        </p:nvSpPr>
        <p:spPr>
          <a:xfrm>
            <a:off x="336096" y="5886450"/>
            <a:ext cx="2759954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Molletes</a:t>
            </a:r>
          </a:p>
        </p:txBody>
      </p:sp>
      <p:pic>
        <p:nvPicPr>
          <p:cNvPr id="8" name="Imagen 7" descr="Imagen que contiene comida, mesa, plato, sentado&#10;&#10;Descripción generada con confianza muy alta">
            <a:extLst>
              <a:ext uri="{FF2B5EF4-FFF2-40B4-BE49-F238E27FC236}">
                <a16:creationId xmlns:a16="http://schemas.microsoft.com/office/drawing/2014/main" id="{1C971E82-7888-4067-89FB-9C7335FF0C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1" y="-30478"/>
            <a:ext cx="12183833" cy="6999419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95571E66-66AE-475A-8DBA-9A6DA1367506}"/>
              </a:ext>
            </a:extLst>
          </p:cNvPr>
          <p:cNvSpPr/>
          <p:nvPr/>
        </p:nvSpPr>
        <p:spPr>
          <a:xfrm>
            <a:off x="9035951" y="454810"/>
            <a:ext cx="2759954" cy="1354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MemelasBandera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/>
            </a:endParaRPr>
          </a:p>
        </p:txBody>
      </p:sp>
      <p:pic>
        <p:nvPicPr>
          <p:cNvPr id="21" name="Imagen 20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C6474050-B76F-4C93-953F-CA4C24E1938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" y="-50942"/>
            <a:ext cx="12199770" cy="6969898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9973CCAA-2D8F-4556-982E-20393F74DB1D}"/>
              </a:ext>
            </a:extLst>
          </p:cNvPr>
          <p:cNvSpPr/>
          <p:nvPr/>
        </p:nvSpPr>
        <p:spPr>
          <a:xfrm>
            <a:off x="8675957" y="890366"/>
            <a:ext cx="3152350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Quesadillas</a:t>
            </a:r>
          </a:p>
        </p:txBody>
      </p:sp>
      <p:pic>
        <p:nvPicPr>
          <p:cNvPr id="24" name="Imagen 23" descr="Imagen que contiene comida, sándwich, tentempié, plato&#10;&#10;Descripción generada con confianza muy alta">
            <a:extLst>
              <a:ext uri="{FF2B5EF4-FFF2-40B4-BE49-F238E27FC236}">
                <a16:creationId xmlns:a16="http://schemas.microsoft.com/office/drawing/2014/main" id="{75FD729D-6C0D-48E1-AE57-65515106EFA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942"/>
            <a:ext cx="12192000" cy="6999418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325F3F77-D6E5-4B86-B3FA-D03C2B1D30ED}"/>
              </a:ext>
            </a:extLst>
          </p:cNvPr>
          <p:cNvSpPr/>
          <p:nvPr/>
        </p:nvSpPr>
        <p:spPr>
          <a:xfrm>
            <a:off x="9363543" y="549048"/>
            <a:ext cx="2519958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Pelonas</a:t>
            </a:r>
          </a:p>
        </p:txBody>
      </p:sp>
      <p:pic>
        <p:nvPicPr>
          <p:cNvPr id="26" name="Imagen 25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452317F7-A0D9-4D97-A9C8-8895CA0ECA1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798" cy="6857998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9E8A9D06-F0DF-4047-BF82-3DD6DE21A447}"/>
              </a:ext>
            </a:extLst>
          </p:cNvPr>
          <p:cNvSpPr/>
          <p:nvPr/>
        </p:nvSpPr>
        <p:spPr>
          <a:xfrm>
            <a:off x="7326607" y="5048973"/>
            <a:ext cx="2609329" cy="1354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Chanclas </a:t>
            </a:r>
          </a:p>
          <a:p>
            <a:pPr algn="ctr" defTabSz="1219170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Poblanas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/>
            </a:endParaRPr>
          </a:p>
        </p:txBody>
      </p:sp>
      <p:pic>
        <p:nvPicPr>
          <p:cNvPr id="28" name="Imagen 27" descr="Imagen que contiene plato, comida, mesa&#10;&#10;Descripción generada con confianza muy alta">
            <a:extLst>
              <a:ext uri="{FF2B5EF4-FFF2-40B4-BE49-F238E27FC236}">
                <a16:creationId xmlns:a16="http://schemas.microsoft.com/office/drawing/2014/main" id="{8CF19841-7165-44C4-906F-C97CBDE2634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44"/>
          <a:stretch/>
        </p:blipFill>
        <p:spPr>
          <a:xfrm>
            <a:off x="0" y="-9058"/>
            <a:ext cx="12191999" cy="6867057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AB84C7A3-8EA4-4AA3-9B03-00DB2154D694}"/>
              </a:ext>
            </a:extLst>
          </p:cNvPr>
          <p:cNvSpPr/>
          <p:nvPr/>
        </p:nvSpPr>
        <p:spPr>
          <a:xfrm>
            <a:off x="3052915" y="460016"/>
            <a:ext cx="6096000" cy="486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Tacos Borrachos.</a:t>
            </a:r>
          </a:p>
        </p:txBody>
      </p:sp>
      <p:pic>
        <p:nvPicPr>
          <p:cNvPr id="30" name="Imagen 29" descr="Imagen que contiene comida, mesa, plato, negro&#10;&#10;Descripción generada con confianza muy alta">
            <a:extLst>
              <a:ext uri="{FF2B5EF4-FFF2-40B4-BE49-F238E27FC236}">
                <a16:creationId xmlns:a16="http://schemas.microsoft.com/office/drawing/2014/main" id="{C8C73A79-24BA-4FAD-93E0-8E9977B2913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5" b="6840"/>
          <a:stretch/>
        </p:blipFill>
        <p:spPr>
          <a:xfrm>
            <a:off x="-9830" y="0"/>
            <a:ext cx="12201829" cy="6857999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338A36A2-671B-4F55-A3DF-6B12866939BD}"/>
              </a:ext>
            </a:extLst>
          </p:cNvPr>
          <p:cNvSpPr/>
          <p:nvPr/>
        </p:nvSpPr>
        <p:spPr>
          <a:xfrm rot="1545237">
            <a:off x="8150764" y="640862"/>
            <a:ext cx="3105150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Papas con Rajas</a:t>
            </a:r>
          </a:p>
        </p:txBody>
      </p:sp>
    </p:spTree>
    <p:extLst>
      <p:ext uri="{BB962C8B-B14F-4D97-AF65-F5344CB8AC3E}">
        <p14:creationId xmlns:p14="http://schemas.microsoft.com/office/powerpoint/2010/main" val="108630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725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7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225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2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725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7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350"/>
                            </p:stCondLst>
                            <p:childTnLst>
                              <p:par>
                                <p:cTn id="41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3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975"/>
                            </p:stCondLst>
                            <p:childTnLst>
                              <p:par>
                                <p:cTn id="49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97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075"/>
                            </p:stCondLst>
                            <p:childTnLst>
                              <p:par>
                                <p:cTn id="57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9075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3575"/>
                            </p:stCondLst>
                            <p:childTnLst>
                              <p:par>
                                <p:cTn id="65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1575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275"/>
                            </p:stCondLst>
                            <p:childTnLst>
                              <p:par>
                                <p:cTn id="73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27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7775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775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9275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7275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2175"/>
                            </p:stCondLst>
                            <p:childTnLst>
                              <p:par>
                                <p:cTn id="9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4" grpId="0"/>
      <p:bldP spid="17" grpId="0"/>
      <p:bldP spid="10" grpId="0"/>
      <p:bldP spid="16" grpId="0"/>
      <p:bldP spid="20" grpId="0"/>
      <p:bldP spid="19" grpId="0"/>
      <p:bldP spid="22" grpId="0"/>
      <p:bldP spid="23" grpId="0"/>
      <p:bldP spid="27" grpId="0"/>
      <p:bldP spid="29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omida, interior, mesa&#10;&#10;Descripción generada con confianza alta">
            <a:extLst>
              <a:ext uri="{FF2B5EF4-FFF2-40B4-BE49-F238E27FC236}">
                <a16:creationId xmlns:a16="http://schemas.microsoft.com/office/drawing/2014/main" id="{9D65E080-C43C-421F-B411-8721D7BAA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31" y="0"/>
            <a:ext cx="12201831" cy="6857999"/>
          </a:xfrm>
          <a:prstGeom prst="rect">
            <a:avLst/>
          </a:prstGeom>
          <a:noFill/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2F9996FD-4669-4BF4-BADB-577448DBEC60}"/>
              </a:ext>
            </a:extLst>
          </p:cNvPr>
          <p:cNvSpPr/>
          <p:nvPr/>
        </p:nvSpPr>
        <p:spPr>
          <a:xfrm>
            <a:off x="1085850" y="527572"/>
            <a:ext cx="3105150" cy="5773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Mixiotes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ACB3856-697E-4728-BC1C-042411294DDA}"/>
              </a:ext>
            </a:extLst>
          </p:cNvPr>
          <p:cNvSpPr/>
          <p:nvPr/>
        </p:nvSpPr>
        <p:spPr>
          <a:xfrm rot="691989">
            <a:off x="2714774" y="4647018"/>
            <a:ext cx="3370566" cy="496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Tortitas de arroz.</a:t>
            </a:r>
          </a:p>
        </p:txBody>
      </p:sp>
      <p:pic>
        <p:nvPicPr>
          <p:cNvPr id="9" name="Imagen 8" descr="Imagen que contiene comida, plato, interior&#10;&#10;Descripción generada con confianza muy alta">
            <a:extLst>
              <a:ext uri="{FF2B5EF4-FFF2-40B4-BE49-F238E27FC236}">
                <a16:creationId xmlns:a16="http://schemas.microsoft.com/office/drawing/2014/main" id="{3D02EA45-B708-4087-AF01-EE0665DFCE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" y="0"/>
            <a:ext cx="12182168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C37688E7-7EE3-468A-8F66-CEFFA2CD45E1}"/>
              </a:ext>
            </a:extLst>
          </p:cNvPr>
          <p:cNvSpPr/>
          <p:nvPr/>
        </p:nvSpPr>
        <p:spPr>
          <a:xfrm>
            <a:off x="4191000" y="331913"/>
            <a:ext cx="3825240" cy="486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Chamorros al ajillo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7AC99EE-A224-4C10-B877-84FB3A37449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498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75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  <p:bldP spid="10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lato, mesa, copa, café&#10;&#10;Descripción generada con confianza muy alta">
            <a:extLst>
              <a:ext uri="{FF2B5EF4-FFF2-40B4-BE49-F238E27FC236}">
                <a16:creationId xmlns:a16="http://schemas.microsoft.com/office/drawing/2014/main" id="{E330DA5A-CB33-4DCB-AF80-B26FF5E60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4" y="429050"/>
            <a:ext cx="11459355" cy="6030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FF483C06-07A4-4F24-B12D-A1F2625CD26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8595918" y="317882"/>
            <a:ext cx="4199931" cy="153805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3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Platillos </a:t>
            </a:r>
          </a:p>
          <a:p>
            <a:pPr algn="ctr" defTabSz="1219170">
              <a:lnSpc>
                <a:spcPts val="53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elaborados</a:t>
            </a:r>
          </a:p>
        </p:txBody>
      </p:sp>
    </p:spTree>
    <p:extLst>
      <p:ext uri="{BB962C8B-B14F-4D97-AF65-F5344CB8AC3E}">
        <p14:creationId xmlns:p14="http://schemas.microsoft.com/office/powerpoint/2010/main" val="192067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88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9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15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158" tmFilter="0, 0; 0.125,0.2665; 0.25,0.4; 0.375,0.465; 0.5,0.5;  0.625,0.535; 0.75,0.6; 0.875,0.7335; 1,1">
                                          <p:stCondLst>
                                            <p:cond delay="215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79" tmFilter="0, 0; 0.125,0.2665; 0.25,0.4; 0.375,0.465; 0.5,0.5;  0.625,0.535; 0.75,0.6; 0.875,0.7335; 1,1">
                                          <p:stCondLst>
                                            <p:cond delay="430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33" tmFilter="0, 0; 0.125,0.2665; 0.25,0.4; 0.375,0.465; 0.5,0.5;  0.625,0.535; 0.75,0.6; 0.875,0.7335; 1,1">
                                          <p:stCondLst>
                                            <p:cond delay="538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85">
                                          <p:stCondLst>
                                            <p:cond delay="211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540" decel="50000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85">
                                          <p:stCondLst>
                                            <p:cond delay="42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540" decel="50000">
                                          <p:stCondLst>
                                            <p:cond delay="43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85">
                                          <p:stCondLst>
                                            <p:cond delay="533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540" decel="50000">
                                          <p:stCondLst>
                                            <p:cond delay="54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85">
                                          <p:stCondLst>
                                            <p:cond delay="58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540" decel="50000">
                                          <p:stCondLst>
                                            <p:cond delay="596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1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601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2328714-12DE-46ED-BF87-DF6C85B8F172}"/>
              </a:ext>
            </a:extLst>
          </p:cNvPr>
          <p:cNvSpPr/>
          <p:nvPr/>
        </p:nvSpPr>
        <p:spPr>
          <a:xfrm rot="20166981">
            <a:off x="650633" y="537655"/>
            <a:ext cx="2412512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Mole poblano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EF6953-EC47-42FF-B7FE-6D1DD42E2DFB}"/>
              </a:ext>
            </a:extLst>
          </p:cNvPr>
          <p:cNvSpPr/>
          <p:nvPr/>
        </p:nvSpPr>
        <p:spPr>
          <a:xfrm>
            <a:off x="7616571" y="3693892"/>
            <a:ext cx="41651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Tradicionalmente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emplea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para acompañar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carne de pavo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o guajolote,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aunque también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puede usar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 res, pollo o cerdo.</a:t>
            </a:r>
          </a:p>
        </p:txBody>
      </p:sp>
      <p:pic>
        <p:nvPicPr>
          <p:cNvPr id="9" name="Imagen 8" descr="Imagen que contiene mesa, comida, plato, interior&#10;&#10;Descripción generada con confianza muy alta">
            <a:extLst>
              <a:ext uri="{FF2B5EF4-FFF2-40B4-BE49-F238E27FC236}">
                <a16:creationId xmlns:a16="http://schemas.microsoft.com/office/drawing/2014/main" id="{6C27E4E8-AF69-44F6-BBCD-1E424A0A6B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11" y="1697963"/>
            <a:ext cx="7315073" cy="46633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FF483C06-07A4-4F24-B12D-A1F2625CD26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CD74AD7-01EE-4EC8-899F-491A5B63A2B9}"/>
              </a:ext>
            </a:extLst>
          </p:cNvPr>
          <p:cNvSpPr/>
          <p:nvPr/>
        </p:nvSpPr>
        <p:spPr>
          <a:xfrm>
            <a:off x="7716216" y="1340684"/>
            <a:ext cx="383948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chile chipotle, jitomate, almendra, plátano, nuez, clavo, canela, cebolla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ajo, ajonjolí,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entre otros.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E380823-DB1D-41CE-9F2A-4C94E0CB71A7}"/>
              </a:ext>
            </a:extLst>
          </p:cNvPr>
          <p:cNvSpPr/>
          <p:nvPr/>
        </p:nvSpPr>
        <p:spPr>
          <a:xfrm>
            <a:off x="2495227" y="309052"/>
            <a:ext cx="933922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El mole poblano es una salsa preparada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por una gran variedad de ingredientes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 cacao, chile ancho, chile mulato, chile pasilla, </a:t>
            </a:r>
          </a:p>
        </p:txBody>
      </p:sp>
    </p:spTree>
    <p:extLst>
      <p:ext uri="{BB962C8B-B14F-4D97-AF65-F5344CB8AC3E}">
        <p14:creationId xmlns:p14="http://schemas.microsoft.com/office/powerpoint/2010/main" val="252950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32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2" grpId="0"/>
      <p:bldP spid="8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63FB8363-0F52-4CDB-88CE-68D0BE7F5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  <p:pic>
        <p:nvPicPr>
          <p:cNvPr id="7" name="Imagen 6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C1E5229E-2ED9-4FB4-826A-5805134B43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"/>
            <a:ext cx="12191998" cy="6857999"/>
          </a:xfrm>
          <a:prstGeom prst="rect">
            <a:avLst/>
          </a:prstGeom>
        </p:spPr>
      </p:pic>
      <p:pic>
        <p:nvPicPr>
          <p:cNvPr id="11" name="Imagen 10" descr="Imagen que contiene comida, plato, mesa&#10;&#10;Descripción generada con confianza muy alta">
            <a:extLst>
              <a:ext uri="{FF2B5EF4-FFF2-40B4-BE49-F238E27FC236}">
                <a16:creationId xmlns:a16="http://schemas.microsoft.com/office/drawing/2014/main" id="{62DCF1AD-0CBF-4B58-B63D-B75066CD0B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" y="0"/>
            <a:ext cx="12192005" cy="6857992"/>
          </a:xfrm>
          <a:prstGeom prst="rect">
            <a:avLst/>
          </a:prstGeom>
        </p:spPr>
      </p:pic>
      <p:pic>
        <p:nvPicPr>
          <p:cNvPr id="13" name="Imagen 12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8C214A1C-F72C-46AE-81B8-2DDA2BB422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"/>
            <a:ext cx="12191997" cy="6857991"/>
          </a:xfrm>
          <a:prstGeom prst="rect">
            <a:avLst/>
          </a:prstGeom>
        </p:spPr>
      </p:pic>
      <p:pic>
        <p:nvPicPr>
          <p:cNvPr id="18" name="Imagen 17" descr="Imagen que contiene plato, comida, mesa, cuenco&#10;&#10;Descripción generada con confianza muy alta">
            <a:extLst>
              <a:ext uri="{FF2B5EF4-FFF2-40B4-BE49-F238E27FC236}">
                <a16:creationId xmlns:a16="http://schemas.microsoft.com/office/drawing/2014/main" id="{B732A38B-931D-493D-A5B9-02E854B885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6" cy="6857975"/>
          </a:xfrm>
          <a:prstGeom prst="rect">
            <a:avLst/>
          </a:prstGeom>
        </p:spPr>
      </p:pic>
      <p:pic>
        <p:nvPicPr>
          <p:cNvPr id="3" name="Imagen 2" descr="Imagen que contiene plato, comida, mesa, café&#10;&#10;Descripción generada con confianza muy alta">
            <a:extLst>
              <a:ext uri="{FF2B5EF4-FFF2-40B4-BE49-F238E27FC236}">
                <a16:creationId xmlns:a16="http://schemas.microsoft.com/office/drawing/2014/main" id="{9EA37F48-B705-4EA2-AAC7-A897365308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943"/>
            <a:ext cx="12192000" cy="6908943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CAE7EFD7-CA8F-43E9-97BE-B7494165281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3428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0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esa, plato, vino, comida&#10;&#10;Descripción generada con confianza muy alta">
            <a:extLst>
              <a:ext uri="{FF2B5EF4-FFF2-40B4-BE49-F238E27FC236}">
                <a16:creationId xmlns:a16="http://schemas.microsoft.com/office/drawing/2014/main" id="{8D18785F-7572-4914-9AAB-E27C4AE31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7999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6DDE90AD-638E-496E-BE28-D24C8FC0CCE8}"/>
              </a:ext>
            </a:extLst>
          </p:cNvPr>
          <p:cNvSpPr/>
          <p:nvPr/>
        </p:nvSpPr>
        <p:spPr>
          <a:xfrm>
            <a:off x="6036001" y="1629030"/>
            <a:ext cx="5759450" cy="19697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Enchiladas </a:t>
            </a:r>
          </a:p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De </a:t>
            </a:r>
          </a:p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Mole poblano</a:t>
            </a:r>
          </a:p>
        </p:txBody>
      </p:sp>
      <p:pic>
        <p:nvPicPr>
          <p:cNvPr id="7" name="Imagen 6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75DE4133-474B-4AAC-A6B7-CF6501258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"/>
            <a:ext cx="12192000" cy="6858003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58938B35-5D2D-40FC-AD88-D191EA8B2F47}"/>
              </a:ext>
            </a:extLst>
          </p:cNvPr>
          <p:cNvSpPr/>
          <p:nvPr/>
        </p:nvSpPr>
        <p:spPr>
          <a:xfrm>
            <a:off x="5436011" y="1910349"/>
            <a:ext cx="5759450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Enfrijoladas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/>
            </a:endParaRPr>
          </a:p>
        </p:txBody>
      </p:sp>
      <p:pic>
        <p:nvPicPr>
          <p:cNvPr id="9" name="Imagen 8" descr="Imagen que contiene comida, interior, plato, mesa&#10;&#10;Descripción generada con confianza muy alta">
            <a:extLst>
              <a:ext uri="{FF2B5EF4-FFF2-40B4-BE49-F238E27FC236}">
                <a16:creationId xmlns:a16="http://schemas.microsoft.com/office/drawing/2014/main" id="{2D1CD740-F32C-4ABF-99F6-45EA3DAFC7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"/>
            <a:ext cx="12192001" cy="6857999"/>
          </a:xfrm>
          <a:prstGeom prst="rect">
            <a:avLst/>
          </a:prstGeom>
        </p:spPr>
      </p:pic>
      <p:pic>
        <p:nvPicPr>
          <p:cNvPr id="11" name="Imagen 10" descr="Imagen que contiene plato, comida, mesa&#10;&#10;Descripción generada con confianza muy alta">
            <a:extLst>
              <a:ext uri="{FF2B5EF4-FFF2-40B4-BE49-F238E27FC236}">
                <a16:creationId xmlns:a16="http://schemas.microsoft.com/office/drawing/2014/main" id="{147DCE87-D53B-4C4F-BDAB-B3ADA26EDF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"/>
            <a:ext cx="12192000" cy="6857998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14A11440-1144-41EA-8146-30DEC0091120}"/>
              </a:ext>
            </a:extLst>
          </p:cNvPr>
          <p:cNvSpPr/>
          <p:nvPr/>
        </p:nvSpPr>
        <p:spPr>
          <a:xfrm rot="960501">
            <a:off x="6553200" y="1988879"/>
            <a:ext cx="5759450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Entomatadas</a:t>
            </a:r>
          </a:p>
        </p:txBody>
      </p:sp>
      <p:pic>
        <p:nvPicPr>
          <p:cNvPr id="14" name="Imagen 13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6FC0F92F-E56D-421B-9B78-2A982FDEA6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7987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D8BC3E83-424D-48A1-A0B5-141B4C13582F}"/>
              </a:ext>
            </a:extLst>
          </p:cNvPr>
          <p:cNvSpPr/>
          <p:nvPr/>
        </p:nvSpPr>
        <p:spPr>
          <a:xfrm>
            <a:off x="6400800" y="-50942"/>
            <a:ext cx="5759450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Entomatadas</a:t>
            </a:r>
          </a:p>
        </p:txBody>
      </p:sp>
      <p:pic>
        <p:nvPicPr>
          <p:cNvPr id="16" name="Imagen 15" descr="Imagen que contiene comida, mesa, plato, interior&#10;&#10;Descripción generada con confianza muy alta">
            <a:extLst>
              <a:ext uri="{FF2B5EF4-FFF2-40B4-BE49-F238E27FC236}">
                <a16:creationId xmlns:a16="http://schemas.microsoft.com/office/drawing/2014/main" id="{B838107D-43F0-4F19-8A77-F8CE7C2D49E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0" b="12380"/>
          <a:stretch/>
        </p:blipFill>
        <p:spPr>
          <a:xfrm>
            <a:off x="-1" y="0"/>
            <a:ext cx="12192001" cy="6857986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7DD47178-A1B6-4FEE-945D-80E064C62C7A}"/>
              </a:ext>
            </a:extLst>
          </p:cNvPr>
          <p:cNvSpPr/>
          <p:nvPr/>
        </p:nvSpPr>
        <p:spPr>
          <a:xfrm>
            <a:off x="156099" y="830367"/>
            <a:ext cx="2234796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Flautas</a:t>
            </a:r>
          </a:p>
        </p:txBody>
      </p:sp>
      <p:pic>
        <p:nvPicPr>
          <p:cNvPr id="18" name="Imagen 17" descr="Imagen que contiene mesa, comida, plato, sentado&#10;&#10;Descripción generada con confianza muy alta">
            <a:extLst>
              <a:ext uri="{FF2B5EF4-FFF2-40B4-BE49-F238E27FC236}">
                <a16:creationId xmlns:a16="http://schemas.microsoft.com/office/drawing/2014/main" id="{5A968DED-D72B-42B0-AFCE-E767B5F259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86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09870673-2326-46B8-ADE3-42FFAC56C276}"/>
              </a:ext>
            </a:extLst>
          </p:cNvPr>
          <p:cNvSpPr/>
          <p:nvPr/>
        </p:nvSpPr>
        <p:spPr>
          <a:xfrm rot="20673244">
            <a:off x="2162939" y="1445312"/>
            <a:ext cx="7281240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Enchiladas mixtas de </a:t>
            </a:r>
            <a:r>
              <a:rPr lang="es-MX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Pipian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/>
            </a:endParaRPr>
          </a:p>
        </p:txBody>
      </p:sp>
      <p:pic>
        <p:nvPicPr>
          <p:cNvPr id="24" name="Imagen 23" descr="Imagen que contiene persona, mesa, interior, comida&#10;&#10;Descripción generada con confianza muy alta">
            <a:extLst>
              <a:ext uri="{FF2B5EF4-FFF2-40B4-BE49-F238E27FC236}">
                <a16:creationId xmlns:a16="http://schemas.microsoft.com/office/drawing/2014/main" id="{36CDB987-3021-4676-A8A3-E126EBDB995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FE25666B-F101-4576-9714-8114561FADB8}"/>
              </a:ext>
            </a:extLst>
          </p:cNvPr>
          <p:cNvSpPr/>
          <p:nvPr/>
        </p:nvSpPr>
        <p:spPr>
          <a:xfrm rot="21008866">
            <a:off x="5360627" y="5445438"/>
            <a:ext cx="7281240" cy="114903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4000"/>
              </a:lnSpc>
            </a:pPr>
            <a:r>
              <a:rPr lang="es-MX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Tlacloyos</a:t>
            </a: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de Garbanzo, Chicharrón y Frijol </a:t>
            </a:r>
          </a:p>
        </p:txBody>
      </p:sp>
      <p:pic>
        <p:nvPicPr>
          <p:cNvPr id="26" name="Imagen 25" descr="Imagen que contiene plato, comida, mesa, tentempié&#10;&#10;Descripción generada con confianza muy alta">
            <a:extLst>
              <a:ext uri="{FF2B5EF4-FFF2-40B4-BE49-F238E27FC236}">
                <a16:creationId xmlns:a16="http://schemas.microsoft.com/office/drawing/2014/main" id="{AEABE9AD-2104-4CE9-B36B-A2890D1DDAF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D834D85F-CD8E-492D-84ED-321356211868}"/>
              </a:ext>
            </a:extLst>
          </p:cNvPr>
          <p:cNvSpPr/>
          <p:nvPr/>
        </p:nvSpPr>
        <p:spPr>
          <a:xfrm>
            <a:off x="216098" y="5528965"/>
            <a:ext cx="7070703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Tacos </a:t>
            </a:r>
            <a:r>
              <a:rPr lang="es-MX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Arabes</a:t>
            </a: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 (Shawarmas)</a:t>
            </a:r>
          </a:p>
        </p:txBody>
      </p:sp>
      <p:pic>
        <p:nvPicPr>
          <p:cNvPr id="28" name="Imagen 27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56C12FCB-8985-4026-B6FD-30010DA4BF4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8" y="9057"/>
            <a:ext cx="12192000" cy="6858000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D2F1494F-CC38-4863-90B5-F7A4A1E17A95}"/>
              </a:ext>
            </a:extLst>
          </p:cNvPr>
          <p:cNvSpPr/>
          <p:nvPr/>
        </p:nvSpPr>
        <p:spPr>
          <a:xfrm rot="19517877">
            <a:off x="5331980" y="2472391"/>
            <a:ext cx="4208465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Tacos al Pastor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A4B666C-B137-4BE3-B62F-4974AA74AB0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plato, comida, mesa, taco&#10;&#10;Descripción generada con confianza muy alta">
            <a:extLst>
              <a:ext uri="{FF2B5EF4-FFF2-40B4-BE49-F238E27FC236}">
                <a16:creationId xmlns:a16="http://schemas.microsoft.com/office/drawing/2014/main" id="{ABDA4FD8-B209-4DD8-B0A3-5C319C1E2B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68" y="-13329"/>
            <a:ext cx="12211168" cy="6880386"/>
          </a:xfrm>
          <a:prstGeom prst="rect">
            <a:avLst/>
          </a:prstGeom>
        </p:spPr>
      </p:pic>
      <p:pic>
        <p:nvPicPr>
          <p:cNvPr id="6" name="Imagen 5" descr="Imagen que contiene comida&#10;&#10;Descripción generada con confianza muy alta">
            <a:extLst>
              <a:ext uri="{FF2B5EF4-FFF2-40B4-BE49-F238E27FC236}">
                <a16:creationId xmlns:a16="http://schemas.microsoft.com/office/drawing/2014/main" id="{3F08D3B5-0F9D-406D-BB51-E22FD5D4D4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68" y="-13330"/>
            <a:ext cx="12223065" cy="6917999"/>
          </a:xfrm>
          <a:prstGeom prst="rect">
            <a:avLst/>
          </a:prstGeom>
        </p:spPr>
      </p:pic>
      <p:pic>
        <p:nvPicPr>
          <p:cNvPr id="10" name="Imagen 9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572BA79F-021B-4A2C-A791-F8B734DED5D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70" y="-28555"/>
            <a:ext cx="12247068" cy="6949528"/>
          </a:xfrm>
          <a:prstGeom prst="rect">
            <a:avLst/>
          </a:prstGeom>
        </p:spPr>
      </p:pic>
      <p:pic>
        <p:nvPicPr>
          <p:cNvPr id="29" name="Imagen 28" descr="Imagen que contiene plato, comida, mesa, taco&#10;&#10;Descripción generada con confianza muy alta">
            <a:extLst>
              <a:ext uri="{FF2B5EF4-FFF2-40B4-BE49-F238E27FC236}">
                <a16:creationId xmlns:a16="http://schemas.microsoft.com/office/drawing/2014/main" id="{F542E71E-1167-42ED-8331-2A6FB17828C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38" y="-50942"/>
            <a:ext cx="12278935" cy="699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49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625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6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625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625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6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4125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1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6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7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9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3375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137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625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2625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5125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312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1125"/>
                            </p:stCondLst>
                            <p:childTnLst>
                              <p:par>
                                <p:cTn id="9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1" grpId="0"/>
      <p:bldP spid="20" grpId="0"/>
      <p:bldP spid="19" grpId="0"/>
      <p:bldP spid="17" grpId="0"/>
      <p:bldP spid="13" grpId="0"/>
      <p:bldP spid="25" grpId="0"/>
      <p:bldP spid="27" grpId="0"/>
      <p:bldP spid="23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95EC5DA1-3C7E-42A0-93E7-813A2856620F}"/>
              </a:ext>
            </a:extLst>
          </p:cNvPr>
          <p:cNvSpPr/>
          <p:nvPr/>
        </p:nvSpPr>
        <p:spPr>
          <a:xfrm>
            <a:off x="8736156" y="369051"/>
            <a:ext cx="2759754" cy="104644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Guacamole</a:t>
            </a:r>
          </a:p>
        </p:txBody>
      </p:sp>
      <p:pic>
        <p:nvPicPr>
          <p:cNvPr id="3" name="Imagen 2" descr="Imagen que contiene comida, mesa, plato, interior&#10;&#10;Descripción generada con confianza muy alta">
            <a:extLst>
              <a:ext uri="{FF2B5EF4-FFF2-40B4-BE49-F238E27FC236}">
                <a16:creationId xmlns:a16="http://schemas.microsoft.com/office/drawing/2014/main" id="{BC4B1E4C-7309-45C8-B382-4F74F8BC12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85CBC28-FEC4-48CB-B0F6-01E30D00AD1E}"/>
              </a:ext>
            </a:extLst>
          </p:cNvPr>
          <p:cNvSpPr/>
          <p:nvPr/>
        </p:nvSpPr>
        <p:spPr>
          <a:xfrm>
            <a:off x="-203896" y="729045"/>
            <a:ext cx="4199931" cy="16619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4000"/>
              </a:lnSpc>
            </a:pPr>
            <a:r>
              <a:rPr lang="es-MX" sz="40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Rounded MT Bold" panose="020F0704030504030204" pitchFamily="34" charset="0"/>
                <a:cs typeface="Arial"/>
              </a:rPr>
              <a:t>Rollitos </a:t>
            </a:r>
          </a:p>
          <a:p>
            <a:pPr algn="ctr" defTabSz="1219170">
              <a:lnSpc>
                <a:spcPts val="4000"/>
              </a:lnSpc>
            </a:pPr>
            <a:r>
              <a:rPr lang="es-MX" sz="40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Rounded MT Bold" panose="020F0704030504030204" pitchFamily="34" charset="0"/>
                <a:cs typeface="Arial"/>
              </a:rPr>
              <a:t>con </a:t>
            </a:r>
          </a:p>
          <a:p>
            <a:pPr algn="ctr" defTabSz="1219170">
              <a:lnSpc>
                <a:spcPts val="4000"/>
              </a:lnSpc>
            </a:pPr>
            <a:r>
              <a:rPr lang="es-MX" sz="40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Rounded MT Bold" panose="020F0704030504030204" pitchFamily="34" charset="0"/>
                <a:cs typeface="Arial"/>
              </a:rPr>
              <a:t>espinacas</a:t>
            </a:r>
          </a:p>
        </p:txBody>
      </p:sp>
      <p:pic>
        <p:nvPicPr>
          <p:cNvPr id="5" name="Imagen 4" descr="Imagen que contiene plato, mesa, comida, tarta&#10;&#10;Descripción generada con confianza muy alta">
            <a:extLst>
              <a:ext uri="{FF2B5EF4-FFF2-40B4-BE49-F238E27FC236}">
                <a16:creationId xmlns:a16="http://schemas.microsoft.com/office/drawing/2014/main" id="{8883F312-65EB-4CB1-95AB-8C9360B6A7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1999" cy="6857999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7DE6F97-10BA-4001-AD3F-FD5FC8BCA901}"/>
              </a:ext>
            </a:extLst>
          </p:cNvPr>
          <p:cNvSpPr/>
          <p:nvPr/>
        </p:nvSpPr>
        <p:spPr>
          <a:xfrm>
            <a:off x="2616058" y="5562507"/>
            <a:ext cx="6899886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4000" b="1" kern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0"/>
                <a:cs typeface="Arial"/>
              </a:rPr>
              <a:t>Cerdo en salsa de betabel</a:t>
            </a:r>
          </a:p>
        </p:txBody>
      </p:sp>
      <p:pic>
        <p:nvPicPr>
          <p:cNvPr id="7" name="Imagen 6" descr="Imagen que contiene plato, mesa, interior, comida&#10;&#10;Descripción generada con confianza muy alta">
            <a:extLst>
              <a:ext uri="{FF2B5EF4-FFF2-40B4-BE49-F238E27FC236}">
                <a16:creationId xmlns:a16="http://schemas.microsoft.com/office/drawing/2014/main" id="{B06AF0B8-A393-4D1E-84FF-F3FE9ABCDA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"/>
            <a:ext cx="12191998" cy="6857999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7BF7C57A-7B8D-4C24-950E-FFB0BCDCC470}"/>
              </a:ext>
            </a:extLst>
          </p:cNvPr>
          <p:cNvSpPr/>
          <p:nvPr/>
        </p:nvSpPr>
        <p:spPr>
          <a:xfrm>
            <a:off x="5196015" y="4779320"/>
            <a:ext cx="6659435" cy="146963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Arroz con leche </a:t>
            </a:r>
          </a:p>
          <a:p>
            <a:pPr algn="ctr" defTabSz="1219170">
              <a:lnSpc>
                <a:spcPts val="5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y Huevitos de chocolate</a:t>
            </a:r>
          </a:p>
        </p:txBody>
      </p:sp>
      <p:pic>
        <p:nvPicPr>
          <p:cNvPr id="9" name="Imagen 8" descr="Imagen que contiene copa, interior, comida&#10;&#10;Descripción generada con confianza muy alta">
            <a:extLst>
              <a:ext uri="{FF2B5EF4-FFF2-40B4-BE49-F238E27FC236}">
                <a16:creationId xmlns:a16="http://schemas.microsoft.com/office/drawing/2014/main" id="{90BAC224-ABD8-41DD-96E5-62CCBFE2CD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0A8F08E5-C35F-464A-9D73-3C15B69D9DB6}"/>
              </a:ext>
            </a:extLst>
          </p:cNvPr>
          <p:cNvSpPr/>
          <p:nvPr/>
        </p:nvSpPr>
        <p:spPr>
          <a:xfrm>
            <a:off x="696089" y="775087"/>
            <a:ext cx="2999951" cy="2111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Atoles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sabores</a:t>
            </a:r>
          </a:p>
        </p:txBody>
      </p:sp>
      <p:pic>
        <p:nvPicPr>
          <p:cNvPr id="11" name="Imagen 10" descr="Imagen que contiene comida, foto, diferente, plato&#10;&#10;Descripción generada con confianza muy alta">
            <a:extLst>
              <a:ext uri="{FF2B5EF4-FFF2-40B4-BE49-F238E27FC236}">
                <a16:creationId xmlns:a16="http://schemas.microsoft.com/office/drawing/2014/main" id="{E2856FE2-635B-4338-AAEF-63E5D638ED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3123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66687ABB-D269-4D2C-8897-7217FCBDE56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2442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9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3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6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60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8" grpId="0"/>
      <p:bldP spid="14" grpId="0"/>
      <p:bldP spid="13" grpId="0"/>
      <p:bldP spid="10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4479005" y="213954"/>
            <a:ext cx="7763353" cy="465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¡ Qué no se te pase ninguna fecha !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A2740D2-A6BC-4BF0-8965-C7EF3378BD5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6295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interior, comida, mesa, plato&#10;&#10;Descripción generada con confianza alta">
            <a:extLst>
              <a:ext uri="{FF2B5EF4-FFF2-40B4-BE49-F238E27FC236}">
                <a16:creationId xmlns:a16="http://schemas.microsoft.com/office/drawing/2014/main" id="{7D2C55CF-D3D3-4BE3-BA7B-BC772B39C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148" r="97377">
                        <a14:foregroundMark x1="5246" y1="58837" x2="5246" y2="58837"/>
                        <a14:foregroundMark x1="1148" y1="63023" x2="1148" y2="63023"/>
                        <a14:foregroundMark x1="24918" y1="70000" x2="24918" y2="70000"/>
                        <a14:foregroundMark x1="25902" y1="68837" x2="25902" y2="68837"/>
                        <a14:foregroundMark x1="26066" y1="70465" x2="26066" y2="70465"/>
                        <a14:foregroundMark x1="26721" y1="69767" x2="26721" y2="69767"/>
                        <a14:foregroundMark x1="41148" y1="69535" x2="41148" y2="69535"/>
                        <a14:foregroundMark x1="41967" y1="67674" x2="41967" y2="67674"/>
                        <a14:foregroundMark x1="91639" y1="67674" x2="91639" y2="67674"/>
                        <a14:foregroundMark x1="97377" y1="67209" x2="97377" y2="67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5" y="571692"/>
            <a:ext cx="8110785" cy="5717438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50" y="309052"/>
            <a:ext cx="3473449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Enero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AF1852C-9234-4903-81AE-95209BCD14D0}"/>
              </a:ext>
            </a:extLst>
          </p:cNvPr>
          <p:cNvSpPr/>
          <p:nvPr/>
        </p:nvSpPr>
        <p:spPr>
          <a:xfrm>
            <a:off x="3372339" y="827271"/>
            <a:ext cx="71994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Durante el mes de Enero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es muy común l</a:t>
            </a: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a famosa rosca de reyes.</a:t>
            </a:r>
            <a:endParaRPr lang="es-MX" sz="2800" b="1" kern="0" dirty="0">
              <a:ln w="25400">
                <a:solidFill>
                  <a:srgbClr val="70AD47">
                    <a:lumMod val="50000"/>
                  </a:srgbClr>
                </a:solidFill>
              </a:ln>
              <a:solidFill>
                <a:srgbClr val="00B050"/>
              </a:solidFill>
              <a:effectLst>
                <a:outerShdw blurRad="50800" dist="63500" dir="5400000" algn="t" rotWithShape="0">
                  <a:srgbClr val="FF0000">
                    <a:alpha val="85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72FE9ED-B41A-4FEC-BFC2-38C91ED230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B724273-6A51-4898-A800-AA0AF2334ECE}"/>
              </a:ext>
            </a:extLst>
          </p:cNvPr>
          <p:cNvSpPr/>
          <p:nvPr/>
        </p:nvSpPr>
        <p:spPr>
          <a:xfrm>
            <a:off x="5591915" y="1793627"/>
            <a:ext cx="3727939" cy="3921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Esta rosca va decorada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con frutas secas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y en su interior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se encuentra ocultos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pequeños muñequitos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que representan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al niño      Dios…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a los que le toquen,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deberán hacer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una tamalada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el día de la candelaria.</a:t>
            </a:r>
            <a:endParaRPr lang="es-MX" sz="2800" b="1" kern="0" dirty="0">
              <a:ln w="25400">
                <a:solidFill>
                  <a:srgbClr val="70AD47">
                    <a:lumMod val="50000"/>
                  </a:srgbClr>
                </a:solidFill>
              </a:ln>
              <a:solidFill>
                <a:srgbClr val="00B050"/>
              </a:solidFill>
              <a:effectLst>
                <a:outerShdw blurRad="50800" dist="63500" dir="5400000" algn="t" rotWithShape="0">
                  <a:srgbClr val="FF0000">
                    <a:alpha val="85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" name="Flecha: hacia la izquierda 4">
            <a:extLst>
              <a:ext uri="{FF2B5EF4-FFF2-40B4-BE49-F238E27FC236}">
                <a16:creationId xmlns:a16="http://schemas.microsoft.com/office/drawing/2014/main" id="{347B678A-ED4B-4500-B3B7-87619558282F}"/>
              </a:ext>
            </a:extLst>
          </p:cNvPr>
          <p:cNvSpPr/>
          <p:nvPr/>
        </p:nvSpPr>
        <p:spPr>
          <a:xfrm rot="19890984">
            <a:off x="4649643" y="3854804"/>
            <a:ext cx="1780203" cy="187471"/>
          </a:xfrm>
          <a:prstGeom prst="lef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136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6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12" grpId="0"/>
      <p:bldP spid="4" grpId="0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457200" y="201922"/>
            <a:ext cx="11734798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Febrero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C1AEFD1-CC29-4FF2-B2E9-FACCA31F526A}"/>
              </a:ext>
            </a:extLst>
          </p:cNvPr>
          <p:cNvSpPr/>
          <p:nvPr/>
        </p:nvSpPr>
        <p:spPr>
          <a:xfrm>
            <a:off x="8975953" y="2026699"/>
            <a:ext cx="2880928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El 2 de Febrero, harán la tamalada pendiente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acompañando esta con atoles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sabores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buñuelos.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72FE9ED-B41A-4FEC-BFC2-38C91ED230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plato, comida, mesa, cortada&#10;&#10;Descripción generada con confianza muy alta">
            <a:extLst>
              <a:ext uri="{FF2B5EF4-FFF2-40B4-BE49-F238E27FC236}">
                <a16:creationId xmlns:a16="http://schemas.microsoft.com/office/drawing/2014/main" id="{DBCA06D2-17A5-4467-943F-9F1A0C6D8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19" y="1269036"/>
            <a:ext cx="8460835" cy="5112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278A3E2-5BD4-4FA3-BC97-E2D2332A66F2}"/>
              </a:ext>
            </a:extLst>
          </p:cNvPr>
          <p:cNvSpPr/>
          <p:nvPr/>
        </p:nvSpPr>
        <p:spPr>
          <a:xfrm>
            <a:off x="6021732" y="3101274"/>
            <a:ext cx="288092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Un motivo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para convivir…</a:t>
            </a:r>
          </a:p>
        </p:txBody>
      </p:sp>
    </p:spTree>
    <p:extLst>
      <p:ext uri="{BB962C8B-B14F-4D97-AF65-F5344CB8AC3E}">
        <p14:creationId xmlns:p14="http://schemas.microsoft.com/office/powerpoint/2010/main" val="214642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25" accel="50000" fill="hold">
                                          <p:stCondLst>
                                            <p:cond delay="6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25" accel="50000" fill="hold">
                                          <p:stCondLst>
                                            <p:cond delay="6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3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4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2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12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omida, plato, cortada, mesa&#10;&#10;Descripción generada con confianza alta">
            <a:extLst>
              <a:ext uri="{FF2B5EF4-FFF2-40B4-BE49-F238E27FC236}">
                <a16:creationId xmlns:a16="http://schemas.microsoft.com/office/drawing/2014/main" id="{2789F847-D8BD-4F5F-8115-5405560AC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4" y="1989024"/>
            <a:ext cx="8441825" cy="4559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AF1852C-9234-4903-81AE-95209BCD14D0}"/>
              </a:ext>
            </a:extLst>
          </p:cNvPr>
          <p:cNvSpPr/>
          <p:nvPr/>
        </p:nvSpPr>
        <p:spPr>
          <a:xfrm>
            <a:off x="336551" y="1149038"/>
            <a:ext cx="827991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Durante los primeros meses del año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los poblanos podemos degustar del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huazontle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B724273-6A51-4898-A800-AA0AF2334ECE}"/>
              </a:ext>
            </a:extLst>
          </p:cNvPr>
          <p:cNvSpPr/>
          <p:nvPr/>
        </p:nvSpPr>
        <p:spPr>
          <a:xfrm>
            <a:off x="8837919" y="342330"/>
            <a:ext cx="3017532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Esta hierba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es considerada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un quelite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se prepara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un caldillo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jitomate.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C1AEFD1-CC29-4FF2-B2E9-FACCA31F526A}"/>
              </a:ext>
            </a:extLst>
          </p:cNvPr>
          <p:cNvSpPr/>
          <p:nvPr/>
        </p:nvSpPr>
        <p:spPr>
          <a:xfrm>
            <a:off x="8978598" y="4496561"/>
            <a:ext cx="301753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También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se rellena de queso de cabra.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48" y="456191"/>
            <a:ext cx="11518902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Marzo y abril</a:t>
            </a:r>
          </a:p>
        </p:txBody>
      </p:sp>
      <p:pic>
        <p:nvPicPr>
          <p:cNvPr id="15" name="Imagen 14" descr="Imagen que contiene comida, plato, mesa, cuenco&#10;&#10;Descripción generada con confianza muy alta">
            <a:extLst>
              <a:ext uri="{FF2B5EF4-FFF2-40B4-BE49-F238E27FC236}">
                <a16:creationId xmlns:a16="http://schemas.microsoft.com/office/drawing/2014/main" id="{B8BE5B73-1E9B-4D17-ADA8-D6C2C10D9C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Imagen 16" descr="Imagen que contiene mesa, comida, plato, interior&#10;&#10;Descripción generada con confianza muy alta">
            <a:extLst>
              <a:ext uri="{FF2B5EF4-FFF2-40B4-BE49-F238E27FC236}">
                <a16:creationId xmlns:a16="http://schemas.microsoft.com/office/drawing/2014/main" id="{F3A3BD83-F501-4924-950F-A4E6DFBBC9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058"/>
            <a:ext cx="12191999" cy="6867057"/>
          </a:xfrm>
          <a:prstGeom prst="rect">
            <a:avLst/>
          </a:prstGeom>
        </p:spPr>
      </p:pic>
      <p:pic>
        <p:nvPicPr>
          <p:cNvPr id="19" name="Imagen 18" descr="Imagen que contiene mesa, comida, plato, sentado&#10;&#10;Descripción generada con confianza muy alta">
            <a:extLst>
              <a:ext uri="{FF2B5EF4-FFF2-40B4-BE49-F238E27FC236}">
                <a16:creationId xmlns:a16="http://schemas.microsoft.com/office/drawing/2014/main" id="{EFE1BAD9-D8B4-4CE0-A02A-22AECBEE8D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9057"/>
            <a:ext cx="12192001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4643203-F031-4323-A054-2B8B22CF0EE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20" name="Imagen 19" descr="Imagen que contiene plato, comida, mesa&#10;&#10;Descripción generada con confianza muy alta">
            <a:extLst>
              <a:ext uri="{FF2B5EF4-FFF2-40B4-BE49-F238E27FC236}">
                <a16:creationId xmlns:a16="http://schemas.microsoft.com/office/drawing/2014/main" id="{07818998-9211-49C5-B9C4-8FEF4ED085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" y="-9058"/>
            <a:ext cx="12192005" cy="688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2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8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6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425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1" grpId="0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9278A3E2-5BD4-4FA3-BC97-E2D2332A66F2}"/>
              </a:ext>
            </a:extLst>
          </p:cNvPr>
          <p:cNvSpPr/>
          <p:nvPr/>
        </p:nvSpPr>
        <p:spPr>
          <a:xfrm>
            <a:off x="281356" y="309052"/>
            <a:ext cx="1167960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Los huevos de hormiga, comúnmente llamados escamoles,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son otra de las delicias de la gastronomía poblana en estas fechas</a:t>
            </a:r>
          </a:p>
        </p:txBody>
      </p:sp>
      <p:pic>
        <p:nvPicPr>
          <p:cNvPr id="15" name="Imagen 14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16721CD5-E621-4766-80CE-E807F0EB5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35" y="1195753"/>
            <a:ext cx="11283631" cy="5258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Imagen 13" descr="Imagen que contiene comida, interior, mesa&#10;&#10;Descripción generada con confianza alta">
            <a:extLst>
              <a:ext uri="{FF2B5EF4-FFF2-40B4-BE49-F238E27FC236}">
                <a16:creationId xmlns:a16="http://schemas.microsoft.com/office/drawing/2014/main" id="{18500397-513C-4F28-8F82-127F47DBD4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  <p:pic>
        <p:nvPicPr>
          <p:cNvPr id="16" name="Imagen 15" descr="Imagen que contiene comida, persona, interior, plato&#10;&#10;Descripción generada con confianza muy alta">
            <a:extLst>
              <a:ext uri="{FF2B5EF4-FFF2-40B4-BE49-F238E27FC236}">
                <a16:creationId xmlns:a16="http://schemas.microsoft.com/office/drawing/2014/main" id="{7AB3AEB2-C581-4D8B-8CFB-DC22CC20CE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6"/>
            <a:ext cx="12192000" cy="6857998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4643203-F031-4323-A054-2B8B22CF0EE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585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4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5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omida, plato, mesa&#10;&#10;Descripción generada con confianza alta">
            <a:extLst>
              <a:ext uri="{FF2B5EF4-FFF2-40B4-BE49-F238E27FC236}">
                <a16:creationId xmlns:a16="http://schemas.microsoft.com/office/drawing/2014/main" id="{2497CB87-A71F-4408-9A7E-57E05552F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23" y="354114"/>
            <a:ext cx="9159813" cy="61943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825D040-E555-4646-901D-052184C37CEC}"/>
              </a:ext>
            </a:extLst>
          </p:cNvPr>
          <p:cNvSpPr/>
          <p:nvPr/>
        </p:nvSpPr>
        <p:spPr>
          <a:xfrm>
            <a:off x="6216649" y="375648"/>
            <a:ext cx="31843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finalmente,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con la cuaresma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llegan los chiles cuaresmeños.</a:t>
            </a:r>
          </a:p>
        </p:txBody>
      </p:sp>
      <p:pic>
        <p:nvPicPr>
          <p:cNvPr id="10" name="Imagen 9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684439EB-BEC6-4AD0-959A-91D18F11CA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12191999" cy="6858000"/>
          </a:xfrm>
          <a:prstGeom prst="rect">
            <a:avLst/>
          </a:prstGeom>
        </p:spPr>
      </p:pic>
      <p:pic>
        <p:nvPicPr>
          <p:cNvPr id="14" name="Imagen 13" descr="Imagen que contiene comida, plato, mesa, interior&#10;&#10;Descripción generada con confianza muy alta">
            <a:extLst>
              <a:ext uri="{FF2B5EF4-FFF2-40B4-BE49-F238E27FC236}">
                <a16:creationId xmlns:a16="http://schemas.microsoft.com/office/drawing/2014/main" id="{BBFD9A84-15E0-4B18-AC53-3E00642955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"/>
            <a:ext cx="12192002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4643203-F031-4323-A054-2B8B22CF0EE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8025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125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125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50" y="449343"/>
            <a:ext cx="11519354" cy="488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4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Mayo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8193247-725A-426F-B69A-7D75BD7612AB}"/>
              </a:ext>
            </a:extLst>
          </p:cNvPr>
          <p:cNvSpPr/>
          <p:nvPr/>
        </p:nvSpPr>
        <p:spPr>
          <a:xfrm>
            <a:off x="336550" y="1027014"/>
            <a:ext cx="11519354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Los gusanos de maguey son un imprescindible en este mes.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8E642F8-AE87-4AFC-9347-B86F55045B9D}"/>
              </a:ext>
            </a:extLst>
          </p:cNvPr>
          <p:cNvSpPr/>
          <p:nvPr/>
        </p:nvSpPr>
        <p:spPr>
          <a:xfrm>
            <a:off x="9724296" y="1735310"/>
            <a:ext cx="22722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Hoy en día se fríen hasta quedar crujientes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jugosos pero antes únicamente se asaban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para envolverse en tortilla.</a:t>
            </a:r>
          </a:p>
        </p:txBody>
      </p:sp>
      <p:pic>
        <p:nvPicPr>
          <p:cNvPr id="14" name="Imagen 13" descr="Imagen que contiene comida, invertebrado, interior, patatas fritas&#10;&#10;Descripción generada con confianza muy alta">
            <a:extLst>
              <a:ext uri="{FF2B5EF4-FFF2-40B4-BE49-F238E27FC236}">
                <a16:creationId xmlns:a16="http://schemas.microsoft.com/office/drawing/2014/main" id="{46FD0BE2-F9CF-43C5-9EDE-CEF722CDB8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4" y="1621010"/>
            <a:ext cx="9359843" cy="4802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Imagen 14" descr="Imagen que contiene mesa, comida, interior, copa&#10;&#10;Descripción generada con confianza muy alta">
            <a:extLst>
              <a:ext uri="{FF2B5EF4-FFF2-40B4-BE49-F238E27FC236}">
                <a16:creationId xmlns:a16="http://schemas.microsoft.com/office/drawing/2014/main" id="{DAFC5FAE-9799-427D-829D-D18EE306DD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"/>
            <a:ext cx="12192003" cy="6858000"/>
          </a:xfrm>
          <a:prstGeom prst="rect">
            <a:avLst/>
          </a:prstGeom>
        </p:spPr>
      </p:pic>
      <p:pic>
        <p:nvPicPr>
          <p:cNvPr id="17" name="Imagen 16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3A1B3CCA-5680-4F57-83C6-669A4DDEF1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" y="-1"/>
            <a:ext cx="12191999" cy="6857999"/>
          </a:xfrm>
          <a:prstGeom prst="rect">
            <a:avLst/>
          </a:prstGeom>
        </p:spPr>
      </p:pic>
      <p:pic>
        <p:nvPicPr>
          <p:cNvPr id="18" name="Imagen 17" descr="Imagen que contiene comida, mesa, exterior&#10;&#10;Descripción generada con confianza muy alta">
            <a:extLst>
              <a:ext uri="{FF2B5EF4-FFF2-40B4-BE49-F238E27FC236}">
                <a16:creationId xmlns:a16="http://schemas.microsoft.com/office/drawing/2014/main" id="{36F864B2-AFBC-4DC0-B153-8DE695D077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79B49AF-4079-4BB9-BE69-1FCD57C8018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3763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625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625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8625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662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C0C6AC95-B2BA-4000-9402-1CFE8035B9B9}"/>
              </a:ext>
            </a:extLst>
          </p:cNvPr>
          <p:cNvSpPr/>
          <p:nvPr/>
        </p:nvSpPr>
        <p:spPr>
          <a:xfrm>
            <a:off x="6746406" y="213098"/>
            <a:ext cx="6096000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Junio, julio y agosto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CF46B95-147A-48A1-866E-6DC4DC4838BC}"/>
              </a:ext>
            </a:extLst>
          </p:cNvPr>
          <p:cNvSpPr/>
          <p:nvPr/>
        </p:nvSpPr>
        <p:spPr>
          <a:xfrm>
            <a:off x="336096" y="333954"/>
            <a:ext cx="4079933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Los amantes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los hongos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pueden comer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esta temporada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del año huitlacoches.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5B94765-EFBB-472E-9117-1CECC20ADE1C}"/>
              </a:ext>
            </a:extLst>
          </p:cNvPr>
          <p:cNvSpPr/>
          <p:nvPr/>
        </p:nvSpPr>
        <p:spPr>
          <a:xfrm>
            <a:off x="336096" y="2428751"/>
            <a:ext cx="40674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Éstos son considerados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un manjar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la gastronomía.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154F6ED-6947-48DE-9AB4-F5131D1A2AF9}"/>
              </a:ext>
            </a:extLst>
          </p:cNvPr>
          <p:cNvSpPr/>
          <p:nvPr/>
        </p:nvSpPr>
        <p:spPr>
          <a:xfrm>
            <a:off x="336096" y="4365906"/>
            <a:ext cx="407993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Pueden comerse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con rajas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chile poblano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o acompañados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una costilla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cerdo.</a:t>
            </a:r>
          </a:p>
        </p:txBody>
      </p:sp>
      <p:pic>
        <p:nvPicPr>
          <p:cNvPr id="14" name="Imagen 13" descr="Imagen que contiene comida, plato, mesa, cuenco&#10;&#10;Descripción generada con confianza muy alta">
            <a:extLst>
              <a:ext uri="{FF2B5EF4-FFF2-40B4-BE49-F238E27FC236}">
                <a16:creationId xmlns:a16="http://schemas.microsoft.com/office/drawing/2014/main" id="{51E21BA8-E93E-4F0B-86F4-58669673D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540" y="1171826"/>
            <a:ext cx="7392365" cy="4466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n 10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9B73CF53-D990-4B61-B178-DC97D805F2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2" name="Imagen 11" descr="Imagen que contiene comida, plato, interior, mesa&#10;&#10;Descripción generada con confianza muy alta">
            <a:extLst>
              <a:ext uri="{FF2B5EF4-FFF2-40B4-BE49-F238E27FC236}">
                <a16:creationId xmlns:a16="http://schemas.microsoft.com/office/drawing/2014/main" id="{AB602362-56A6-437D-ADE6-9728BAF984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908"/>
            <a:ext cx="12191999" cy="6876908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79B49AF-4079-4BB9-BE69-1FCD57C8018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0815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4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650"/>
                            </p:stCondLst>
                            <p:childTnLst>
                              <p:par>
                                <p:cTn id="27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650"/>
                            </p:stCondLst>
                            <p:childTnLst>
                              <p:par>
                                <p:cTn id="31" presetID="2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65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8885336" y="516190"/>
            <a:ext cx="2384320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Septiembre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71E32CB-217F-48EC-8702-696249FFD040}"/>
              </a:ext>
            </a:extLst>
          </p:cNvPr>
          <p:cNvSpPr/>
          <p:nvPr/>
        </p:nvSpPr>
        <p:spPr>
          <a:xfrm>
            <a:off x="336549" y="353687"/>
            <a:ext cx="3414756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el mes patrio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la gastronomía poblana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se tiñe de verde, blanco y rojo.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D3C8340-6EC5-4E42-8C6F-E3C44D0BD5C2}"/>
              </a:ext>
            </a:extLst>
          </p:cNvPr>
          <p:cNvSpPr/>
          <p:nvPr/>
        </p:nvSpPr>
        <p:spPr>
          <a:xfrm>
            <a:off x="336549" y="2382141"/>
            <a:ext cx="341475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chileatole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 uno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los protagonistas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la temporada.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E4E5C07-6637-42D6-AB29-09AC908AABB6}"/>
              </a:ext>
            </a:extLst>
          </p:cNvPr>
          <p:cNvSpPr/>
          <p:nvPr/>
        </p:nvSpPr>
        <p:spPr>
          <a:xfrm>
            <a:off x="336549" y="4376604"/>
            <a:ext cx="341475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No se descartan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las chalupas,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cemitas y molotes,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pueden comerse durante todo el año.</a:t>
            </a:r>
          </a:p>
        </p:txBody>
      </p:sp>
      <p:pic>
        <p:nvPicPr>
          <p:cNvPr id="10" name="Imagen 9" descr="Imagen que contiene comida, mesa, plato, cuenco&#10;&#10;Descripción generada con confianza muy alta">
            <a:extLst>
              <a:ext uri="{FF2B5EF4-FFF2-40B4-BE49-F238E27FC236}">
                <a16:creationId xmlns:a16="http://schemas.microsoft.com/office/drawing/2014/main" id="{480E5C73-D147-4824-9E4C-E83E6D067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840" y="1467516"/>
            <a:ext cx="8036015" cy="49627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n 8" descr="Imagen que contiene comida, plato, mesa, cuenco&#10;&#10;Descripción generada con confianza muy alta">
            <a:extLst>
              <a:ext uri="{FF2B5EF4-FFF2-40B4-BE49-F238E27FC236}">
                <a16:creationId xmlns:a16="http://schemas.microsoft.com/office/drawing/2014/main" id="{B094D8D1-DDE3-4064-ACAC-541533717D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68" y="0"/>
            <a:ext cx="12204268" cy="6855770"/>
          </a:xfrm>
          <a:prstGeom prst="rect">
            <a:avLst/>
          </a:prstGeom>
        </p:spPr>
      </p:pic>
      <p:pic>
        <p:nvPicPr>
          <p:cNvPr id="13" name="Imagen 12" descr="Imagen que contiene comida, interior, mesa&#10;&#10;Descripción generada con confianza muy alta">
            <a:extLst>
              <a:ext uri="{FF2B5EF4-FFF2-40B4-BE49-F238E27FC236}">
                <a16:creationId xmlns:a16="http://schemas.microsoft.com/office/drawing/2014/main" id="{F741702F-7886-4531-A23E-C880E3E319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1" b="6174"/>
          <a:stretch/>
        </p:blipFill>
        <p:spPr>
          <a:xfrm>
            <a:off x="-30536" y="-2230"/>
            <a:ext cx="12222536" cy="6860230"/>
          </a:xfrm>
          <a:prstGeom prst="rect">
            <a:avLst/>
          </a:prstGeom>
        </p:spPr>
      </p:pic>
      <p:pic>
        <p:nvPicPr>
          <p:cNvPr id="18" name="Imagen 17" descr="Imagen que contiene interior, comida, mesa&#10;&#10;Descripción generada con confianza muy alta">
            <a:extLst>
              <a:ext uri="{FF2B5EF4-FFF2-40B4-BE49-F238E27FC236}">
                <a16:creationId xmlns:a16="http://schemas.microsoft.com/office/drawing/2014/main" id="{58F4574F-3715-4E54-9056-265D5ED340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536" y="2"/>
            <a:ext cx="12222536" cy="6858000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1A662C13-C69D-4395-8082-1208F417E31C}"/>
              </a:ext>
            </a:extLst>
          </p:cNvPr>
          <p:cNvSpPr txBox="1"/>
          <p:nvPr/>
        </p:nvSpPr>
        <p:spPr>
          <a:xfrm>
            <a:off x="5410200" y="5257800"/>
            <a:ext cx="3231269" cy="101566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defRPr sz="48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defRPr>
            </a:lvl1pPr>
          </a:lstStyle>
          <a:p>
            <a:r>
              <a:rPr lang="es-ES" dirty="0"/>
              <a:t>Tinga Poblana</a:t>
            </a:r>
            <a:endParaRPr lang="es-MX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46BCAAA-EB9A-4ABA-8812-98614B6291C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8671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8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425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425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425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99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305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  <p:bldP spid="5" grpId="0"/>
      <p:bldP spid="20" grpId="0"/>
      <p:bldP spid="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A0F376AB-3939-446E-8B2B-366E257585E5}"/>
              </a:ext>
            </a:extLst>
          </p:cNvPr>
          <p:cNvSpPr/>
          <p:nvPr/>
        </p:nvSpPr>
        <p:spPr>
          <a:xfrm>
            <a:off x="336551" y="309052"/>
            <a:ext cx="8253442" cy="6882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40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Su majestad, el Chile en nogada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E86CAD0-6F0E-4E15-9645-2FB33869387C}"/>
              </a:ext>
            </a:extLst>
          </p:cNvPr>
          <p:cNvSpPr/>
          <p:nvPr/>
        </p:nvSpPr>
        <p:spPr>
          <a:xfrm>
            <a:off x="8774723" y="335989"/>
            <a:ext cx="30807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Desde inicios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julio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hasta finales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septiembre,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los restaurantes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se visten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gala.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C2B4EDC-895A-493B-97C9-3AA714F7527E}"/>
              </a:ext>
            </a:extLst>
          </p:cNvPr>
          <p:cNvSpPr/>
          <p:nvPr/>
        </p:nvSpPr>
        <p:spPr>
          <a:xfrm>
            <a:off x="8727238" y="3668616"/>
            <a:ext cx="31282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Este platillo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se dice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fue preparado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honor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Iturbide,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 una tradición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tan antigua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como deliciosa.</a:t>
            </a:r>
          </a:p>
        </p:txBody>
      </p:sp>
      <p:pic>
        <p:nvPicPr>
          <p:cNvPr id="13" name="Imagen 12" descr="Imagen que contiene plato, comida, mesa, tarta&#10;&#10;Descripción generada con confianza muy alta">
            <a:extLst>
              <a:ext uri="{FF2B5EF4-FFF2-40B4-BE49-F238E27FC236}">
                <a16:creationId xmlns:a16="http://schemas.microsoft.com/office/drawing/2014/main" id="{03FE0E53-CB0D-4B17-AD27-5B7DD42F8B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31" y="1148112"/>
            <a:ext cx="8317307" cy="5198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Imagen 15" descr="Imagen que contiene plato, mesa, comida, interior&#10;&#10;Descripción generada con confianza muy alta">
            <a:extLst>
              <a:ext uri="{FF2B5EF4-FFF2-40B4-BE49-F238E27FC236}">
                <a16:creationId xmlns:a16="http://schemas.microsoft.com/office/drawing/2014/main" id="{2BB35B76-1609-4A4D-A329-BE869CD84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Imagen 17" descr="Imagen que contiene plato, comida, mesa, tarta&#10;&#10;Descripción generada con confianza muy alta">
            <a:extLst>
              <a:ext uri="{FF2B5EF4-FFF2-40B4-BE49-F238E27FC236}">
                <a16:creationId xmlns:a16="http://schemas.microsoft.com/office/drawing/2014/main" id="{761725DB-1F58-403C-9296-818517EBF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0788"/>
            <a:ext cx="12192001" cy="6878788"/>
          </a:xfrm>
          <a:prstGeom prst="rect">
            <a:avLst/>
          </a:prstGeom>
        </p:spPr>
      </p:pic>
      <p:pic>
        <p:nvPicPr>
          <p:cNvPr id="12" name="Imagen 11" descr="Imagen que contiene mesa, plato, comida, interior&#10;&#10;Descripción generada con confianza muy alta">
            <a:extLst>
              <a:ext uri="{FF2B5EF4-FFF2-40B4-BE49-F238E27FC236}">
                <a16:creationId xmlns:a16="http://schemas.microsoft.com/office/drawing/2014/main" id="{ED46104D-3AA7-450F-99D5-C9761AEFE0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78788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46BCAAA-EB9A-4ABA-8812-98614B6291C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687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37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375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375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37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FAEB16AD-6A3F-4712-AAE6-474F4CD4E4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878" y="1915022"/>
            <a:ext cx="7821781" cy="4295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336550" y="456191"/>
            <a:ext cx="10179050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Octubre y noviembre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DBDD4BD-1A5B-47F3-95BE-5AE040C944F5}"/>
              </a:ext>
            </a:extLst>
          </p:cNvPr>
          <p:cNvSpPr/>
          <p:nvPr/>
        </p:nvSpPr>
        <p:spPr>
          <a:xfrm>
            <a:off x="357681" y="2950400"/>
            <a:ext cx="373953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 tradición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 sacrificio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los chivos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Tehuacán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 trascendido hasta nuestros días.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0D1F557-9206-4C9B-A1C9-3D254404589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8271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9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accel="100000" fill="hold">
                                          <p:stCondLst>
                                            <p:cond delay="9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accel="100000" fill="hold">
                                          <p:stCondLst>
                                            <p:cond delay="9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3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mesa, plato, comida, interior&#10;&#10;Descripción generada con confianza muy alta">
            <a:extLst>
              <a:ext uri="{FF2B5EF4-FFF2-40B4-BE49-F238E27FC236}">
                <a16:creationId xmlns:a16="http://schemas.microsoft.com/office/drawing/2014/main" id="{498E37EA-6ED7-4B3B-989C-A9065ABE3C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22" y="1410038"/>
            <a:ext cx="11287984" cy="4298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4003A6D-831F-43F8-8715-60FD65CC964C}"/>
              </a:ext>
            </a:extLst>
          </p:cNvPr>
          <p:cNvSpPr/>
          <p:nvPr/>
        </p:nvSpPr>
        <p:spPr>
          <a:xfrm>
            <a:off x="336551" y="309052"/>
            <a:ext cx="1151890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es-MX" sz="2800" b="1" kern="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huaxmole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 o mole de caderas es uno de los platillos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gastronomía poblana más suculentos.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D599025-B160-45C2-A4D8-929AD268C8B1}"/>
              </a:ext>
            </a:extLst>
          </p:cNvPr>
          <p:cNvSpPr/>
          <p:nvPr/>
        </p:nvSpPr>
        <p:spPr>
          <a:xfrm>
            <a:off x="336551" y="6136014"/>
            <a:ext cx="1151890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prepara con el espinazo y la cadera del animal.</a:t>
            </a:r>
          </a:p>
        </p:txBody>
      </p:sp>
      <p:pic>
        <p:nvPicPr>
          <p:cNvPr id="6" name="Imagen 5" descr="Imagen que contiene cuenco, comida, mesa, relleno&#10;&#10;Descripción generada con confianza muy alta">
            <a:extLst>
              <a:ext uri="{FF2B5EF4-FFF2-40B4-BE49-F238E27FC236}">
                <a16:creationId xmlns:a16="http://schemas.microsoft.com/office/drawing/2014/main" id="{3A3754C7-02B5-44AA-97E8-B2ECF49889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15" name="Imagen 14" descr="Imagen que contiene mesa, plato, comida, interior&#10;&#10;Descripción generada con confianza muy alta">
            <a:extLst>
              <a:ext uri="{FF2B5EF4-FFF2-40B4-BE49-F238E27FC236}">
                <a16:creationId xmlns:a16="http://schemas.microsoft.com/office/drawing/2014/main" id="{BAD0E636-4868-4D3B-BD5B-173B0F9D0E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Imagen 16" descr="Imagen que contiene interior, sentado, mesa, comida&#10;&#10;Descripción generada con confianza alta">
            <a:extLst>
              <a:ext uri="{FF2B5EF4-FFF2-40B4-BE49-F238E27FC236}">
                <a16:creationId xmlns:a16="http://schemas.microsoft.com/office/drawing/2014/main" id="{6A3DFFBE-1462-42C5-9527-B9DD1DA668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21" name="Imagen 20" descr="Imagen que contiene comida, mesa, plato, interior&#10;&#10;Descripción generada con confianza muy alta">
            <a:extLst>
              <a:ext uri="{FF2B5EF4-FFF2-40B4-BE49-F238E27FC236}">
                <a16:creationId xmlns:a16="http://schemas.microsoft.com/office/drawing/2014/main" id="{5FD6646A-A7A7-42B0-94B9-7712302AC5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0D1F557-9206-4C9B-A1C9-3D254404589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2284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0" accel="50000" fill="hold">
                                          <p:stCondLst>
                                            <p:cond delay="6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0" accel="50000" fill="hold">
                                          <p:stCondLst>
                                            <p:cond delay="6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7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7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375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4572002" y="-4437"/>
            <a:ext cx="8197850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noviembre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13F7B56-440D-4732-ABEF-6E6F53AC2A36}"/>
              </a:ext>
            </a:extLst>
          </p:cNvPr>
          <p:cNvSpPr/>
          <p:nvPr/>
        </p:nvSpPr>
        <p:spPr>
          <a:xfrm>
            <a:off x="8299943" y="2091840"/>
            <a:ext cx="3696188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La celebración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Todos Santos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trae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nuestro paladar humeantes hojaldras, calaveritas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azúcar y el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puchi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maíz azul.</a:t>
            </a:r>
          </a:p>
        </p:txBody>
      </p:sp>
      <p:pic>
        <p:nvPicPr>
          <p:cNvPr id="14" name="Imagen 13" descr="Imagen que contiene comida, interior, mesa&#10;&#10;Descripción generada con confianza muy alta">
            <a:extLst>
              <a:ext uri="{FF2B5EF4-FFF2-40B4-BE49-F238E27FC236}">
                <a16:creationId xmlns:a16="http://schemas.microsoft.com/office/drawing/2014/main" id="{70CB9E97-54BB-43C3-8549-952426B15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5" y="1209037"/>
            <a:ext cx="7938801" cy="5229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 descr="Imagen que contiene copa, café, comida, mesa&#10;&#10;Descripción generada con confianza muy alta">
            <a:extLst>
              <a:ext uri="{FF2B5EF4-FFF2-40B4-BE49-F238E27FC236}">
                <a16:creationId xmlns:a16="http://schemas.microsoft.com/office/drawing/2014/main" id="{66D92A2C-2ECB-4E22-9C49-8CCDFD71A9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2" cy="6858000"/>
          </a:xfrm>
          <a:prstGeom prst="rect">
            <a:avLst/>
          </a:prstGeom>
        </p:spPr>
      </p:pic>
      <p:pic>
        <p:nvPicPr>
          <p:cNvPr id="3" name="Imagen 2" descr="Imagen que contiene dónut, rosquilla, comida&#10;&#10;Descripción generada con confianza muy alta">
            <a:extLst>
              <a:ext uri="{FF2B5EF4-FFF2-40B4-BE49-F238E27FC236}">
                <a16:creationId xmlns:a16="http://schemas.microsoft.com/office/drawing/2014/main" id="{C7F917A1-4A07-4295-A870-2CC9C04B04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38"/>
            <a:ext cx="12192000" cy="6866962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0D1F557-9206-4C9B-A1C9-3D254404589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4276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625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6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6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10E85A78-39B4-427A-808A-6946CF3A2715}"/>
              </a:ext>
            </a:extLst>
          </p:cNvPr>
          <p:cNvSpPr/>
          <p:nvPr/>
        </p:nvSpPr>
        <p:spPr>
          <a:xfrm>
            <a:off x="0" y="2465770"/>
            <a:ext cx="3391670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Diciembre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532AD3C-B5CC-40F0-8FDD-C086AA15208D}"/>
              </a:ext>
            </a:extLst>
          </p:cNvPr>
          <p:cNvSpPr/>
          <p:nvPr/>
        </p:nvSpPr>
        <p:spPr>
          <a:xfrm>
            <a:off x="364369" y="3369001"/>
            <a:ext cx="3391670" cy="2028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El bacalao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la vizcaína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 una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las recetas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favoritas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los poblanos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al terminar el año.</a:t>
            </a:r>
          </a:p>
        </p:txBody>
      </p:sp>
      <p:pic>
        <p:nvPicPr>
          <p:cNvPr id="7" name="Imagen 6" descr="Imagen que contiene comida, mesa, interior, plato&#10;&#10;Descripción generada con confianza muy alta">
            <a:extLst>
              <a:ext uri="{FF2B5EF4-FFF2-40B4-BE49-F238E27FC236}">
                <a16:creationId xmlns:a16="http://schemas.microsoft.com/office/drawing/2014/main" id="{11E38D26-8C1D-46EF-A105-827CB62B8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227" y="789044"/>
            <a:ext cx="7969678" cy="5279912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Imagen 12" descr="Imagen que contiene plato, comida, mesa, sentado&#10;&#10;Descripción generada con confianza muy alta">
            <a:extLst>
              <a:ext uri="{FF2B5EF4-FFF2-40B4-BE49-F238E27FC236}">
                <a16:creationId xmlns:a16="http://schemas.microsoft.com/office/drawing/2014/main" id="{5C796B75-ECF5-43C6-9D88-D9A4B6FE4B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" y="-10725"/>
            <a:ext cx="12183729" cy="6882903"/>
          </a:xfrm>
          <a:prstGeom prst="rect">
            <a:avLst/>
          </a:prstGeom>
        </p:spPr>
      </p:pic>
      <p:pic>
        <p:nvPicPr>
          <p:cNvPr id="17" name="Imagen 16" descr="Imagen que contiene comida, plato, interior, vegetal&#10;&#10;Descripción generada con confianza muy alta">
            <a:extLst>
              <a:ext uri="{FF2B5EF4-FFF2-40B4-BE49-F238E27FC236}">
                <a16:creationId xmlns:a16="http://schemas.microsoft.com/office/drawing/2014/main" id="{6BCD7B4A-0E78-43CB-9B67-C4C669AA73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4179"/>
            <a:ext cx="12200271" cy="6872535"/>
          </a:xfrm>
          <a:prstGeom prst="rect">
            <a:avLst/>
          </a:prstGeom>
        </p:spPr>
      </p:pic>
      <p:pic>
        <p:nvPicPr>
          <p:cNvPr id="15" name="Imagen 14" descr="Imagen que contiene comida, pizza, vegetal, interior&#10;&#10;Descripción generada con confianza muy alta">
            <a:extLst>
              <a:ext uri="{FF2B5EF4-FFF2-40B4-BE49-F238E27FC236}">
                <a16:creationId xmlns:a16="http://schemas.microsoft.com/office/drawing/2014/main" id="{5C07C99F-D6A6-4F8F-BE22-47771664BD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0267" cy="6872178"/>
          </a:xfrm>
          <a:prstGeom prst="rect">
            <a:avLst/>
          </a:prstGeom>
        </p:spPr>
      </p:pic>
      <p:pic>
        <p:nvPicPr>
          <p:cNvPr id="19" name="Imagen 18" descr="Imagen que contiene plato, comida, mesa, interior&#10;&#10;Descripción generada con confianza muy alta">
            <a:extLst>
              <a:ext uri="{FF2B5EF4-FFF2-40B4-BE49-F238E27FC236}">
                <a16:creationId xmlns:a16="http://schemas.microsoft.com/office/drawing/2014/main" id="{8A6CFBF1-5415-4214-9895-31AA474DD3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" y="0"/>
            <a:ext cx="12200267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2C7E9ED-8883-457E-A360-8A459290DA5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3779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4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4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4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4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44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1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FE2E4BB-DA1F-4733-892B-1B34E8106E92}"/>
              </a:ext>
            </a:extLst>
          </p:cNvPr>
          <p:cNvSpPr/>
          <p:nvPr/>
        </p:nvSpPr>
        <p:spPr>
          <a:xfrm>
            <a:off x="317216" y="2589014"/>
            <a:ext cx="3074454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Una ensalada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betabel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con frutos secos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tampoco puede descartarse </a:t>
            </a:r>
          </a:p>
        </p:txBody>
      </p:sp>
      <p:pic>
        <p:nvPicPr>
          <p:cNvPr id="8" name="Imagen 7" descr="Imagen que contiene comida, interior, patatas fritas, plato&#10;&#10;Descripción generada con confianza muy alta">
            <a:extLst>
              <a:ext uri="{FF2B5EF4-FFF2-40B4-BE49-F238E27FC236}">
                <a16:creationId xmlns:a16="http://schemas.microsoft.com/office/drawing/2014/main" id="{4751324E-47DE-4C01-8B64-5B6071391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671" y="605690"/>
            <a:ext cx="8483113" cy="5662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 descr="Imagen que contiene comida, mesa, plato, ensalada&#10;&#10;Descripción generada con confianza muy alta">
            <a:extLst>
              <a:ext uri="{FF2B5EF4-FFF2-40B4-BE49-F238E27FC236}">
                <a16:creationId xmlns:a16="http://schemas.microsoft.com/office/drawing/2014/main" id="{37504204-7D11-4916-B9C0-6A8746AC54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9057"/>
            <a:ext cx="12192000" cy="6857999"/>
          </a:xfrm>
          <a:prstGeom prst="rect">
            <a:avLst/>
          </a:prstGeom>
        </p:spPr>
      </p:pic>
      <p:pic>
        <p:nvPicPr>
          <p:cNvPr id="7" name="Imagen 6" descr="Imagen que contiene comida, plato, mesa, ensalada&#10;&#10;Descripción generada con confianza muy alta">
            <a:extLst>
              <a:ext uri="{FF2B5EF4-FFF2-40B4-BE49-F238E27FC236}">
                <a16:creationId xmlns:a16="http://schemas.microsoft.com/office/drawing/2014/main" id="{BDB75A72-7FCE-4F3D-BD08-1C969413D4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9057"/>
            <a:ext cx="12205230" cy="6858000"/>
          </a:xfrm>
          <a:prstGeom prst="rect">
            <a:avLst/>
          </a:prstGeom>
        </p:spPr>
      </p:pic>
      <p:pic>
        <p:nvPicPr>
          <p:cNvPr id="13" name="Imagen 12" descr="Imagen que contiene comida, interior, mesa, plato&#10;&#10;Descripción generada con confianza muy alta">
            <a:extLst>
              <a:ext uri="{FF2B5EF4-FFF2-40B4-BE49-F238E27FC236}">
                <a16:creationId xmlns:a16="http://schemas.microsoft.com/office/drawing/2014/main" id="{9B88F15D-BB59-4A2F-B843-BA2E94B744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30" y="3401"/>
            <a:ext cx="12207095" cy="6845542"/>
          </a:xfrm>
          <a:prstGeom prst="rect">
            <a:avLst/>
          </a:prstGeom>
        </p:spPr>
      </p:pic>
      <p:pic>
        <p:nvPicPr>
          <p:cNvPr id="15" name="Imagen 14" descr="Imagen que contiene plato, mesa, comida, interior&#10;&#10;Descripción generada con confianza muy alta">
            <a:extLst>
              <a:ext uri="{FF2B5EF4-FFF2-40B4-BE49-F238E27FC236}">
                <a16:creationId xmlns:a16="http://schemas.microsoft.com/office/drawing/2014/main" id="{F1304137-1499-4AC3-A3CD-1CBE2754E9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6" y="-14713"/>
            <a:ext cx="12178774" cy="6872713"/>
          </a:xfrm>
          <a:prstGeom prst="rect">
            <a:avLst/>
          </a:prstGeom>
        </p:spPr>
      </p:pic>
      <p:pic>
        <p:nvPicPr>
          <p:cNvPr id="3" name="Imagen 2" descr="Imagen que contiene comida, cuenco, plato, mesa&#10;&#10;Descripción generada con confianza muy alta">
            <a:extLst>
              <a:ext uri="{FF2B5EF4-FFF2-40B4-BE49-F238E27FC236}">
                <a16:creationId xmlns:a16="http://schemas.microsoft.com/office/drawing/2014/main" id="{41D0283D-39C2-46F4-B36F-85DC4C915C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4" y="-23770"/>
            <a:ext cx="12178774" cy="6899884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2C7E9ED-8883-457E-A360-8A459290DA5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1039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4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25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omida, mesa, sentado&#10;&#10;Descripción generada con confianza alta">
            <a:extLst>
              <a:ext uri="{FF2B5EF4-FFF2-40B4-BE49-F238E27FC236}">
                <a16:creationId xmlns:a16="http://schemas.microsoft.com/office/drawing/2014/main" id="{7C1B24F9-5CA0-402B-AC8D-7E26F11B7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69" y="0"/>
            <a:ext cx="12276653" cy="6883604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867DB3E-01A1-4A8E-9DF5-C733AA82F0CE}"/>
              </a:ext>
            </a:extLst>
          </p:cNvPr>
          <p:cNvSpPr/>
          <p:nvPr/>
        </p:nvSpPr>
        <p:spPr>
          <a:xfrm>
            <a:off x="9207654" y="429050"/>
            <a:ext cx="2951042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qué decir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los ayocotes,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Herencia prehispánica</a:t>
            </a:r>
          </a:p>
        </p:txBody>
      </p:sp>
      <p:pic>
        <p:nvPicPr>
          <p:cNvPr id="21" name="Imagen 20" descr="Imagen que contiene plato, mesa, comida, cuenco&#10;&#10;Descripción generada con confianza muy alta">
            <a:extLst>
              <a:ext uri="{FF2B5EF4-FFF2-40B4-BE49-F238E27FC236}">
                <a16:creationId xmlns:a16="http://schemas.microsoft.com/office/drawing/2014/main" id="{354DA872-0D74-4B74-BE6E-886E2A86FE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71" y="462"/>
            <a:ext cx="12210271" cy="6908480"/>
          </a:xfrm>
          <a:prstGeom prst="rect">
            <a:avLst/>
          </a:prstGeom>
        </p:spPr>
      </p:pic>
      <p:pic>
        <p:nvPicPr>
          <p:cNvPr id="23" name="Imagen 22" descr="Imagen que contiene mesa, comida, interior&#10;&#10;Descripción generada con confianza muy alta">
            <a:extLst>
              <a:ext uri="{FF2B5EF4-FFF2-40B4-BE49-F238E27FC236}">
                <a16:creationId xmlns:a16="http://schemas.microsoft.com/office/drawing/2014/main" id="{3E9601CA-5ABB-4D60-A491-1FD330728C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1" y="9057"/>
            <a:ext cx="12153889" cy="6848943"/>
          </a:xfrm>
          <a:prstGeom prst="rect">
            <a:avLst/>
          </a:prstGeom>
        </p:spPr>
      </p:pic>
      <p:pic>
        <p:nvPicPr>
          <p:cNvPr id="27" name="Imagen 26" descr="Imagen que contiene comida, mesa, plato, sentado&#10;&#10;Descripción generada con confianza muy alta">
            <a:extLst>
              <a:ext uri="{FF2B5EF4-FFF2-40B4-BE49-F238E27FC236}">
                <a16:creationId xmlns:a16="http://schemas.microsoft.com/office/drawing/2014/main" id="{11464F73-4F44-4951-926C-227295BD64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44" y="9057"/>
            <a:ext cx="12290693" cy="6906849"/>
          </a:xfrm>
          <a:prstGeom prst="rect">
            <a:avLst/>
          </a:prstGeom>
        </p:spPr>
      </p:pic>
      <p:pic>
        <p:nvPicPr>
          <p:cNvPr id="25" name="Imagen 24" descr="Imagen que contiene comida, interior, mesa, suelo&#10;&#10;Descripción generada con confianza muy alta">
            <a:extLst>
              <a:ext uri="{FF2B5EF4-FFF2-40B4-BE49-F238E27FC236}">
                <a16:creationId xmlns:a16="http://schemas.microsoft.com/office/drawing/2014/main" id="{5986F5D4-3F92-4471-9AD5-62FF7DFB81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0930"/>
            <a:ext cx="12227564" cy="8399860"/>
          </a:xfrm>
          <a:prstGeom prst="rect">
            <a:avLst/>
          </a:prstGeom>
        </p:spPr>
      </p:pic>
      <p:pic>
        <p:nvPicPr>
          <p:cNvPr id="28" name="Imagen 27" descr="Imagen que contiene plato, comida, mesa, blanco&#10;&#10;Descripción generada con confianza muy alta">
            <a:extLst>
              <a:ext uri="{FF2B5EF4-FFF2-40B4-BE49-F238E27FC236}">
                <a16:creationId xmlns:a16="http://schemas.microsoft.com/office/drawing/2014/main" id="{1727FA7A-E9A1-4F75-8237-D636572896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70" y="9057"/>
            <a:ext cx="12191998" cy="6857999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08CC3B99-0972-4CCA-BBBC-6EFB609BC136}"/>
              </a:ext>
            </a:extLst>
          </p:cNvPr>
          <p:cNvSpPr/>
          <p:nvPr/>
        </p:nvSpPr>
        <p:spPr>
          <a:xfrm>
            <a:off x="8938758" y="3690841"/>
            <a:ext cx="2975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parecieran frijoles enormes, acompañan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los populares chiles chipotles rellenos.</a:t>
            </a:r>
          </a:p>
        </p:txBody>
      </p:sp>
      <p:pic>
        <p:nvPicPr>
          <p:cNvPr id="30" name="Imagen 29" descr="Imagen que contiene mesa, comida, plato, sentado&#10;&#10;Descripción generada con confianza muy alta">
            <a:extLst>
              <a:ext uri="{FF2B5EF4-FFF2-40B4-BE49-F238E27FC236}">
                <a16:creationId xmlns:a16="http://schemas.microsoft.com/office/drawing/2014/main" id="{4EEB8AD3-9E67-419F-A2A5-3748DC4AF7A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" y="-25604"/>
            <a:ext cx="12157059" cy="6883604"/>
          </a:xfrm>
          <a:prstGeom prst="rect">
            <a:avLst/>
          </a:prstGeom>
        </p:spPr>
      </p:pic>
      <p:pic>
        <p:nvPicPr>
          <p:cNvPr id="31" name="Imagen 30" descr="Imagen que contiene comida, mesa, plato, sentado&#10;&#10;Descripción generada con confianza muy alta">
            <a:extLst>
              <a:ext uri="{FF2B5EF4-FFF2-40B4-BE49-F238E27FC236}">
                <a16:creationId xmlns:a16="http://schemas.microsoft.com/office/drawing/2014/main" id="{1C70260E-CF89-4E85-AF8B-F2FFEA4F6D2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2" b="6223"/>
          <a:stretch/>
        </p:blipFill>
        <p:spPr>
          <a:xfrm>
            <a:off x="-1" y="0"/>
            <a:ext cx="12198418" cy="6858000"/>
          </a:xfrm>
          <a:prstGeom prst="rect">
            <a:avLst/>
          </a:prstGeom>
        </p:spPr>
      </p:pic>
      <p:pic>
        <p:nvPicPr>
          <p:cNvPr id="32" name="Imagen 31" descr="Imagen que contiene comida, plato, interior, mesa&#10;&#10;Descripción generada con confianza muy alta">
            <a:extLst>
              <a:ext uri="{FF2B5EF4-FFF2-40B4-BE49-F238E27FC236}">
                <a16:creationId xmlns:a16="http://schemas.microsoft.com/office/drawing/2014/main" id="{ECF92AF6-FE86-4695-AD75-B3FF286C4E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67" y="9056"/>
            <a:ext cx="12216684" cy="6845338"/>
          </a:xfrm>
          <a:prstGeom prst="rect">
            <a:avLst/>
          </a:prstGeom>
        </p:spPr>
      </p:pic>
      <p:pic>
        <p:nvPicPr>
          <p:cNvPr id="34" name="Imagen 33" descr="Imagen que contiene comida, mesa, interior, copa&#10;&#10;Descripción generada con confianza muy alta">
            <a:extLst>
              <a:ext uri="{FF2B5EF4-FFF2-40B4-BE49-F238E27FC236}">
                <a16:creationId xmlns:a16="http://schemas.microsoft.com/office/drawing/2014/main" id="{17910AD5-805D-4633-8F31-388F491F3D1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44" y="-9058"/>
            <a:ext cx="12262872" cy="6883604"/>
          </a:xfrm>
          <a:prstGeom prst="rect">
            <a:avLst/>
          </a:prstGeom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3BE76645-42D2-4CD7-8609-98E63681E245}"/>
              </a:ext>
            </a:extLst>
          </p:cNvPr>
          <p:cNvSpPr/>
          <p:nvPr/>
        </p:nvSpPr>
        <p:spPr>
          <a:xfrm>
            <a:off x="9074218" y="2977985"/>
            <a:ext cx="2975104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Todo eso acompañado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un delicioso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ponche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frutas, </a:t>
            </a:r>
          </a:p>
        </p:txBody>
      </p:sp>
      <p:pic>
        <p:nvPicPr>
          <p:cNvPr id="36" name="Imagen 35" descr="Imagen que contiene mesa, comida, copa&#10;&#10;Descripción generada con confianza muy alta">
            <a:extLst>
              <a:ext uri="{FF2B5EF4-FFF2-40B4-BE49-F238E27FC236}">
                <a16:creationId xmlns:a16="http://schemas.microsoft.com/office/drawing/2014/main" id="{E9E4E196-B77F-409F-BD68-8307A0FC89D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98" y="9057"/>
            <a:ext cx="12215898" cy="6839886"/>
          </a:xfrm>
          <a:prstGeom prst="rect">
            <a:avLst/>
          </a:prstGeom>
        </p:spPr>
      </p:pic>
      <p:pic>
        <p:nvPicPr>
          <p:cNvPr id="38" name="Imagen 37" descr="Imagen que contiene mesa, interior, comida, copa&#10;&#10;Descripción generada con confianza muy alta">
            <a:extLst>
              <a:ext uri="{FF2B5EF4-FFF2-40B4-BE49-F238E27FC236}">
                <a16:creationId xmlns:a16="http://schemas.microsoft.com/office/drawing/2014/main" id="{C24E183A-D3F4-498B-9CA2-8A22157292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69" y="9057"/>
            <a:ext cx="12246757" cy="6858001"/>
          </a:xfrm>
          <a:prstGeom prst="rect">
            <a:avLst/>
          </a:prstGeom>
        </p:spPr>
      </p:pic>
      <p:pic>
        <p:nvPicPr>
          <p:cNvPr id="45" name="Imagen 44" descr="Imagen que contiene interior, mesa, comida, tarta&#10;&#10;Descripción generada con confianza muy alta">
            <a:extLst>
              <a:ext uri="{FF2B5EF4-FFF2-40B4-BE49-F238E27FC236}">
                <a16:creationId xmlns:a16="http://schemas.microsoft.com/office/drawing/2014/main" id="{827C11CC-471F-4CF7-AE6F-5FBEB91BB49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93" y="-27173"/>
            <a:ext cx="12233129" cy="6801807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98A95671-F45E-4B21-AFAF-A8F86B020591}"/>
              </a:ext>
            </a:extLst>
          </p:cNvPr>
          <p:cNvSpPr/>
          <p:nvPr/>
        </p:nvSpPr>
        <p:spPr>
          <a:xfrm>
            <a:off x="8037871" y="1489587"/>
            <a:ext cx="3008671" cy="1383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y los tradicionales aguinaldos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 dulces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y frutas. </a:t>
            </a:r>
          </a:p>
        </p:txBody>
      </p:sp>
      <p:pic>
        <p:nvPicPr>
          <p:cNvPr id="47" name="Imagen 46" descr="Imagen que contiene interior, mesa&#10;&#10;Descripción generada con confianza alta">
            <a:extLst>
              <a:ext uri="{FF2B5EF4-FFF2-40B4-BE49-F238E27FC236}">
                <a16:creationId xmlns:a16="http://schemas.microsoft.com/office/drawing/2014/main" id="{94D279C5-A9F5-447E-ACEB-EA87854247E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28" y="-50942"/>
            <a:ext cx="12255238" cy="7685514"/>
          </a:xfrm>
          <a:prstGeom prst="rect">
            <a:avLst/>
          </a:prstGeom>
        </p:spPr>
      </p:pic>
      <p:pic>
        <p:nvPicPr>
          <p:cNvPr id="49" name="Imagen 48" descr="Imagen que contiene cesta, interior, contenedor&#10;&#10;Descripción generada con confianza muy alta">
            <a:extLst>
              <a:ext uri="{FF2B5EF4-FFF2-40B4-BE49-F238E27FC236}">
                <a16:creationId xmlns:a16="http://schemas.microsoft.com/office/drawing/2014/main" id="{FBA5C398-3E0F-4A80-89BA-1D295B0F175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12" y="-18116"/>
            <a:ext cx="12275240" cy="6934022"/>
          </a:xfrm>
          <a:prstGeom prst="rect">
            <a:avLst/>
          </a:prstGeom>
        </p:spPr>
      </p:pic>
      <p:pic>
        <p:nvPicPr>
          <p:cNvPr id="51" name="Imagen 50" descr="Imagen que contiene suelo, interior, persona&#10;&#10;Descripción generada con confianza muy alta">
            <a:extLst>
              <a:ext uri="{FF2B5EF4-FFF2-40B4-BE49-F238E27FC236}">
                <a16:creationId xmlns:a16="http://schemas.microsoft.com/office/drawing/2014/main" id="{5085742D-B8FD-4CE0-A2A2-152971CF421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2" y="9057"/>
            <a:ext cx="12195232" cy="6906849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2C7E9ED-8883-457E-A360-8A459290DA5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46B718B-F77F-495E-9FEF-6B079318EDF0}"/>
              </a:ext>
            </a:extLst>
          </p:cNvPr>
          <p:cNvSpPr txBox="1"/>
          <p:nvPr/>
        </p:nvSpPr>
        <p:spPr>
          <a:xfrm>
            <a:off x="7539676" y="557939"/>
            <a:ext cx="33993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MX"/>
            </a:defPPr>
            <a:lvl1pPr algn="ctr">
              <a:lnSpc>
                <a:spcPts val="2700"/>
              </a:lnSpc>
              <a:defRPr sz="2800" b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defRPr>
            </a:lvl1pPr>
          </a:lstStyle>
          <a:p>
            <a:r>
              <a:rPr lang="es-ES" dirty="0">
                <a:solidFill>
                  <a:srgbClr val="FFFF00"/>
                </a:solidFill>
              </a:rPr>
              <a:t>Y las piñatas </a:t>
            </a:r>
          </a:p>
          <a:p>
            <a:r>
              <a:rPr lang="es-ES" dirty="0">
                <a:solidFill>
                  <a:srgbClr val="FFFF00"/>
                </a:solidFill>
              </a:rPr>
              <a:t>para los Chiquillos</a:t>
            </a:r>
            <a:endParaRPr lang="es-MX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90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9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1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875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625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7875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375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2875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2500"/>
                            </p:stCondLst>
                            <p:childTnLst>
                              <p:par>
                                <p:cTn id="8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8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9" grpId="0"/>
      <p:bldP spid="39" grpId="0"/>
      <p:bldP spid="17" grpId="0"/>
      <p:bldP spid="12" grpId="0"/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No</a:t>
            </a:r>
            <a:r>
              <a:rPr kumimoji="0" lang="es-ES" sz="3200" b="1" i="0" u="none" strike="noStrike" kern="0" cap="none" spc="0" normalizeH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lucrativa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Gastro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005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F16660C-ED71-4172-8765-B0B259FB3AB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plato, comida, mesa, café&#10;&#10;Descripción generada con confianza muy alta">
            <a:extLst>
              <a:ext uri="{FF2B5EF4-FFF2-40B4-BE49-F238E27FC236}">
                <a16:creationId xmlns:a16="http://schemas.microsoft.com/office/drawing/2014/main" id="{5020620C-943E-48F2-BA7D-4B5AD98449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928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0">
        <p15:prstTrans prst="curtains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100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11743</TotalTime>
  <Words>1692</Words>
  <Application>Microsoft Office PowerPoint</Application>
  <PresentationFormat>Panorámica</PresentationFormat>
  <Paragraphs>435</Paragraphs>
  <Slides>49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65" baseType="lpstr">
      <vt:lpstr>Algerian</vt:lpstr>
      <vt:lpstr>AlgerianBasSCD</vt:lpstr>
      <vt:lpstr>Arial</vt:lpstr>
      <vt:lpstr>Arial Narrow</vt:lpstr>
      <vt:lpstr>Arial Rounded MT Bold</vt:lpstr>
      <vt:lpstr>Blackletter686 BT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34m  Gastronomia Poblana  Versión Completa  40' 00''</dc:title>
  <dc:creator>Eagle's nest</dc:creator>
  <cp:lastModifiedBy>Eagle's nest</cp:lastModifiedBy>
  <cp:revision>770</cp:revision>
  <dcterms:created xsi:type="dcterms:W3CDTF">2018-02-11T10:42:39Z</dcterms:created>
  <dcterms:modified xsi:type="dcterms:W3CDTF">2018-12-15T11:44:04Z</dcterms:modified>
</cp:coreProperties>
</file>