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1"/>
  </p:notesMasterIdLst>
  <p:sldIdLst>
    <p:sldId id="350" r:id="rId3"/>
    <p:sldId id="351" r:id="rId4"/>
    <p:sldId id="298" r:id="rId5"/>
    <p:sldId id="277" r:id="rId6"/>
    <p:sldId id="281" r:id="rId7"/>
    <p:sldId id="299" r:id="rId8"/>
    <p:sldId id="293" r:id="rId9"/>
    <p:sldId id="294" r:id="rId10"/>
    <p:sldId id="300" r:id="rId11"/>
    <p:sldId id="328" r:id="rId12"/>
    <p:sldId id="311" r:id="rId13"/>
    <p:sldId id="312" r:id="rId14"/>
    <p:sldId id="302" r:id="rId15"/>
    <p:sldId id="329" r:id="rId16"/>
    <p:sldId id="303" r:id="rId17"/>
    <p:sldId id="330" r:id="rId18"/>
    <p:sldId id="331" r:id="rId19"/>
    <p:sldId id="304" r:id="rId20"/>
    <p:sldId id="332" r:id="rId21"/>
    <p:sldId id="305" r:id="rId22"/>
    <p:sldId id="307" r:id="rId23"/>
    <p:sldId id="317" r:id="rId24"/>
    <p:sldId id="334" r:id="rId25"/>
    <p:sldId id="337" r:id="rId26"/>
    <p:sldId id="333" r:id="rId27"/>
    <p:sldId id="308" r:id="rId28"/>
    <p:sldId id="306" r:id="rId29"/>
    <p:sldId id="310" r:id="rId30"/>
    <p:sldId id="335" r:id="rId31"/>
    <p:sldId id="313" r:id="rId32"/>
    <p:sldId id="315" r:id="rId33"/>
    <p:sldId id="316" r:id="rId34"/>
    <p:sldId id="314" r:id="rId35"/>
    <p:sldId id="318" r:id="rId36"/>
    <p:sldId id="319" r:id="rId37"/>
    <p:sldId id="320" r:id="rId38"/>
    <p:sldId id="321" r:id="rId39"/>
    <p:sldId id="322" r:id="rId40"/>
    <p:sldId id="323" r:id="rId41"/>
    <p:sldId id="338" r:id="rId42"/>
    <p:sldId id="340" r:id="rId43"/>
    <p:sldId id="339" r:id="rId44"/>
    <p:sldId id="336" r:id="rId45"/>
    <p:sldId id="344" r:id="rId46"/>
    <p:sldId id="324" r:id="rId47"/>
    <p:sldId id="341" r:id="rId48"/>
    <p:sldId id="325" r:id="rId49"/>
    <p:sldId id="326" r:id="rId50"/>
    <p:sldId id="327" r:id="rId51"/>
    <p:sldId id="342" r:id="rId52"/>
    <p:sldId id="343" r:id="rId53"/>
    <p:sldId id="345" r:id="rId54"/>
    <p:sldId id="346" r:id="rId55"/>
    <p:sldId id="347" r:id="rId56"/>
    <p:sldId id="349" r:id="rId57"/>
    <p:sldId id="348" r:id="rId58"/>
    <p:sldId id="352" r:id="rId59"/>
    <p:sldId id="353" r:id="rId60"/>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kL9V9pBV2oSSkj4vfDIKrg==" hashData="v3gN3LSwIdrKaCUv4I5TjvqWJho="/>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771F5"/>
    <a:srgbClr val="5400A8"/>
    <a:srgbClr val="3F2A15"/>
    <a:srgbClr val="FFD243"/>
    <a:srgbClr val="663300"/>
    <a:srgbClr val="4F7339"/>
    <a:srgbClr val="A7A7FF"/>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206" autoAdjust="0"/>
    <p:restoredTop sz="94668" autoAdjust="0"/>
  </p:normalViewPr>
  <p:slideViewPr>
    <p:cSldViewPr>
      <p:cViewPr>
        <p:scale>
          <a:sx n="60" d="100"/>
          <a:sy n="60" d="100"/>
        </p:scale>
        <p:origin x="960" y="326"/>
      </p:cViewPr>
      <p:guideLst>
        <p:guide orient="horz" pos="180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64054AC9-371B-46A6-AA8B-5B044B8F7EF7}" type="datetimeFigureOut">
              <a:rPr lang="es-ES"/>
              <a:pPr>
                <a:defRPr/>
              </a:pPr>
              <a:t>04/11/2026</a:t>
            </a:fld>
            <a:endParaRPr lang="es-ES" dirty="0"/>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BDA6A68-9611-4261-81BA-1A18A4E4C8AF}" type="slidenum">
              <a:rPr lang="es-ES"/>
              <a:pPr>
                <a:defRPr/>
              </a:pPr>
              <a:t>‹Nº›</a:t>
            </a:fld>
            <a:endParaRPr lang="es-E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a:t>
            </a:fld>
            <a:endParaRPr lang="es-E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a:t>
            </a:fld>
            <a:endParaRPr lang="es-E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a:t>
            </a:fld>
            <a:endParaRPr lang="es-E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6</a:t>
            </a:fld>
            <a:endParaRPr lang="es-E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7</a:t>
            </a:fld>
            <a:endParaRPr lang="es-E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latin typeface="Arial" pitchFamily="34" charset="0"/>
              <a:cs typeface="Arial" pitchFamily="34" charset="0"/>
            </a:endParaRPr>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8</a:t>
            </a:fld>
            <a:endParaRPr lang="es-E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9</a:t>
            </a:fld>
            <a:endParaRPr lang="es-E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10</a:t>
            </a:fld>
            <a:endParaRPr lang="es-E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11</a:t>
            </a:fld>
            <a:endParaRPr lang="es-E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12</a:t>
            </a:fld>
            <a:endParaRPr lang="es-E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13</a:t>
            </a:fld>
            <a:endParaRPr lang="es-E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14</a:t>
            </a:fld>
            <a:endParaRPr lang="es-E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15</a:t>
            </a:fld>
            <a:endParaRPr lang="es-E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16</a:t>
            </a:fld>
            <a:endParaRPr lang="es-E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18</a:t>
            </a:fld>
            <a:endParaRPr lang="es-E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20</a:t>
            </a:fld>
            <a:endParaRPr lang="es-E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21</a:t>
            </a:fld>
            <a:endParaRPr lang="es-E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4096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dirty="0" smtClean="0"/>
          </a:p>
        </p:txBody>
      </p:sp>
      <p:sp>
        <p:nvSpPr>
          <p:cNvPr id="36864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27CAF1-029A-4482-A72F-A512AA554641}" type="slidenum">
              <a:rPr lang="es-ES_tradnl" smtClean="0">
                <a:solidFill>
                  <a:srgbClr val="000000"/>
                </a:solidFill>
                <a:cs typeface="Arial" pitchFamily="34" charset="0"/>
              </a:rPr>
              <a:pPr fontAlgn="base">
                <a:spcBef>
                  <a:spcPct val="0"/>
                </a:spcBef>
                <a:spcAft>
                  <a:spcPct val="0"/>
                </a:spcAft>
                <a:defRPr/>
              </a:pPr>
              <a:t>22</a:t>
            </a:fld>
            <a:endParaRPr lang="es-ES_tradnl" dirty="0" smtClean="0">
              <a:solidFill>
                <a:srgbClr val="000000"/>
              </a:solidFill>
              <a:cs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26</a:t>
            </a:fld>
            <a:endParaRPr lang="es-E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27</a:t>
            </a:fld>
            <a:endParaRPr lang="es-E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28</a:t>
            </a:fld>
            <a:endParaRPr lang="es-E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3993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dirty="0" smtClean="0"/>
          </a:p>
        </p:txBody>
      </p:sp>
      <p:sp>
        <p:nvSpPr>
          <p:cNvPr id="363523"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63EF2D9-6F63-4F19-A352-04CEB6E714B0}" type="slidenum">
              <a:rPr lang="es-ES_tradnl" smtClean="0">
                <a:solidFill>
                  <a:srgbClr val="000000"/>
                </a:solidFill>
                <a:cs typeface="Arial" pitchFamily="34" charset="0"/>
              </a:rPr>
              <a:pPr fontAlgn="base">
                <a:spcBef>
                  <a:spcPct val="0"/>
                </a:spcBef>
                <a:spcAft>
                  <a:spcPct val="0"/>
                </a:spcAft>
                <a:defRPr/>
              </a:pPr>
              <a:t>30</a:t>
            </a:fld>
            <a:endParaRPr lang="es-ES_tradnl" dirty="0" smtClean="0">
              <a:solidFill>
                <a:srgbClr val="000000"/>
              </a:solidFill>
              <a:cs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31</a:t>
            </a:fld>
            <a:endParaRPr lang="es-E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32</a:t>
            </a:fld>
            <a:endParaRPr lang="es-E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33</a:t>
            </a:fld>
            <a:endParaRPr lang="es-E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34</a:t>
            </a:fld>
            <a:endParaRPr lang="es-E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35</a:t>
            </a:fld>
            <a:endParaRPr lang="es-E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36</a:t>
            </a:fld>
            <a:endParaRPr lang="es-E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37</a:t>
            </a:fld>
            <a:endParaRPr lang="es-E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38</a:t>
            </a:fld>
            <a:endParaRPr lang="es-E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39</a:t>
            </a:fld>
            <a:endParaRPr lang="es-E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44</a:t>
            </a:fld>
            <a:endParaRPr lang="es-E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45</a:t>
            </a:fld>
            <a:endParaRPr lang="es-E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47</a:t>
            </a:fld>
            <a:endParaRPr lang="es-E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48</a:t>
            </a:fld>
            <a:endParaRPr lang="es-E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49</a:t>
            </a:fld>
            <a:endParaRPr lang="es-E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50</a:t>
            </a:fld>
            <a:endParaRPr lang="es-E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51</a:t>
            </a:fld>
            <a:endParaRPr lang="es-E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52</a:t>
            </a:fld>
            <a:endParaRPr lang="es-E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53</a:t>
            </a:fld>
            <a:endParaRPr lang="es-E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54</a:t>
            </a:fld>
            <a:endParaRPr lang="es-E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pPr>
              <a:defRPr/>
            </a:pPr>
            <a:fld id="{9BDA6A68-9611-4261-81BA-1A18A4E4C8AF}" type="slidenum">
              <a:rPr lang="es-ES" smtClean="0"/>
              <a:pPr>
                <a:defRPr/>
              </a:pPr>
              <a:t>56</a:t>
            </a:fld>
            <a:endParaRPr lang="es-E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lvl1pPr>
              <a:defRPr/>
            </a:lvl1pPr>
          </a:lstStyle>
          <a:p>
            <a:pPr>
              <a:defRPr/>
            </a:pPr>
            <a:fld id="{5E4C7DAE-9185-4777-B932-6B31A16EF517}" type="datetimeFigureOut">
              <a:rPr lang="es-ES"/>
              <a:pPr>
                <a:defRPr/>
              </a:pPr>
              <a:t>04/11/2026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7F29BCC9-0211-4599-9DAC-C563FAB3F7DD}" type="slidenum">
              <a:rPr lang="es-ES"/>
              <a:pPr>
                <a:defRPr/>
              </a:pPr>
              <a:t>‹Nº›</a:t>
            </a:fld>
            <a:endParaRPr lang="es-ES" dirty="0"/>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48301693-9D8B-4B5C-9EE6-68B17C9823B5}" type="datetimeFigureOut">
              <a:rPr lang="es-ES"/>
              <a:pPr>
                <a:defRPr/>
              </a:pPr>
              <a:t>04/11/2026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5BABCBDB-52CA-427E-BFA9-AE34CE7DE4B4}" type="slidenum">
              <a:rPr lang="es-ES"/>
              <a:pPr>
                <a:defRPr/>
              </a:pPr>
              <a:t>‹Nº›</a:t>
            </a:fld>
            <a:endParaRPr lang="es-ES" dirty="0"/>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0794929-C2C3-46DD-B3AD-22A30036456C}" type="datetimeFigureOut">
              <a:rPr lang="es-ES"/>
              <a:pPr>
                <a:defRPr/>
              </a:pPr>
              <a:t>04/11/2026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137F5A35-9103-46C5-BBF0-9A16C8D5E65D}" type="slidenum">
              <a:rPr lang="es-ES"/>
              <a:pPr>
                <a:defRPr/>
              </a:pPr>
              <a:t>‹Nº›</a:t>
            </a:fld>
            <a:endParaRPr lang="es-ES" dirty="0"/>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a:spLocks noGrp="1"/>
          </p:cNvSpPr>
          <p:nvPr>
            <p:ph type="dt" sz="half" idx="10"/>
          </p:nvPr>
        </p:nvSpPr>
        <p:spPr/>
        <p:txBody>
          <a:bodyPr/>
          <a:lstStyle>
            <a:lvl1pPr>
              <a:defRPr/>
            </a:lvl1pPr>
          </a:lstStyle>
          <a:p>
            <a:pPr>
              <a:defRPr/>
            </a:pPr>
            <a:fld id="{4EE72151-802B-4D7B-A120-34618FD1623A}" type="datetimeFigureOut">
              <a:rPr lang="es-ES"/>
              <a:pPr>
                <a:defRPr/>
              </a:pPr>
              <a:t>04/11/2026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46E8844A-6E0D-41BF-81B3-3BD353315F30}" type="slidenum">
              <a:rPr lang="es-ES"/>
              <a:pPr>
                <a:defRPr/>
              </a:pPr>
              <a:t>‹Nº›</a:t>
            </a:fld>
            <a:endParaRPr lang="es-ES" dirty="0"/>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vl1pPr>
          </a:lstStyle>
          <a:p>
            <a:pPr>
              <a:defRPr/>
            </a:pPr>
            <a:fld id="{3417607D-3360-48E6-A7C3-19D1329D0B03}" type="datetimeFigureOut">
              <a:rPr lang="es-ES"/>
              <a:pPr>
                <a:defRPr/>
              </a:pPr>
              <a:t>04/11/2026</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dirty="0"/>
          </a:p>
        </p:txBody>
      </p:sp>
      <p:sp>
        <p:nvSpPr>
          <p:cNvPr id="9" name="5 Marcador de número de diapositiva"/>
          <p:cNvSpPr>
            <a:spLocks noGrp="1"/>
          </p:cNvSpPr>
          <p:nvPr>
            <p:ph type="sldNum" sz="quarter" idx="12"/>
          </p:nvPr>
        </p:nvSpPr>
        <p:spPr/>
        <p:txBody>
          <a:bodyPr/>
          <a:lstStyle>
            <a:lvl1pPr>
              <a:defRPr/>
            </a:lvl1pPr>
          </a:lstStyle>
          <a:p>
            <a:pPr>
              <a:defRPr/>
            </a:pPr>
            <a:fld id="{11B66D11-2D56-4213-A85E-6CBA9D308323}" type="slidenum">
              <a:rPr lang="es-ES"/>
              <a:pPr>
                <a:defRPr/>
              </a:pPr>
              <a:t>‹Nº›</a:t>
            </a:fld>
            <a:endParaRPr lang="es-ES" dirty="0"/>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p:cNvSpPr>
            <a:spLocks noGrp="1"/>
          </p:cNvSpPr>
          <p:nvPr>
            <p:ph type="dt" sz="half" idx="10"/>
          </p:nvPr>
        </p:nvSpPr>
        <p:spPr/>
        <p:txBody>
          <a:bodyPr/>
          <a:lstStyle>
            <a:lvl1pPr>
              <a:defRPr/>
            </a:lvl1pPr>
          </a:lstStyle>
          <a:p>
            <a:pPr>
              <a:defRPr/>
            </a:pPr>
            <a:fld id="{FB310DA4-5BBD-453F-A6F8-01117FB8ED1D}" type="datetimeFigureOut">
              <a:rPr lang="es-ES"/>
              <a:pPr>
                <a:defRPr/>
              </a:pPr>
              <a:t>04/11/2026</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dirty="0"/>
          </a:p>
        </p:txBody>
      </p:sp>
      <p:sp>
        <p:nvSpPr>
          <p:cNvPr id="5" name="5 Marcador de número de diapositiva"/>
          <p:cNvSpPr>
            <a:spLocks noGrp="1"/>
          </p:cNvSpPr>
          <p:nvPr>
            <p:ph type="sldNum" sz="quarter" idx="12"/>
          </p:nvPr>
        </p:nvSpPr>
        <p:spPr/>
        <p:txBody>
          <a:bodyPr/>
          <a:lstStyle>
            <a:lvl1pPr>
              <a:defRPr/>
            </a:lvl1pPr>
          </a:lstStyle>
          <a:p>
            <a:pPr>
              <a:defRPr/>
            </a:pPr>
            <a:fld id="{5AD781AD-8A5C-4DDE-9289-1E1047548FA1}" type="slidenum">
              <a:rPr lang="es-ES"/>
              <a:pPr>
                <a:defRPr/>
              </a:pPr>
              <a:t>‹Nº›</a:t>
            </a:fld>
            <a:endParaRPr lang="es-ES" dirty="0"/>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3F3A0E3-5334-415E-86D4-AFC6914D42D9}" type="datetimeFigureOut">
              <a:rPr lang="es-ES"/>
              <a:pPr>
                <a:defRPr/>
              </a:pPr>
              <a:t>04/11/2026</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dirty="0"/>
          </a:p>
        </p:txBody>
      </p:sp>
      <p:sp>
        <p:nvSpPr>
          <p:cNvPr id="4" name="5 Marcador de número de diapositiva"/>
          <p:cNvSpPr>
            <a:spLocks noGrp="1"/>
          </p:cNvSpPr>
          <p:nvPr>
            <p:ph type="sldNum" sz="quarter" idx="12"/>
          </p:nvPr>
        </p:nvSpPr>
        <p:spPr/>
        <p:txBody>
          <a:bodyPr/>
          <a:lstStyle>
            <a:lvl1pPr>
              <a:defRPr/>
            </a:lvl1pPr>
          </a:lstStyle>
          <a:p>
            <a:pPr>
              <a:defRPr/>
            </a:pPr>
            <a:fld id="{226BB292-0BC9-46A1-8798-1763F77FAE82}" type="slidenum">
              <a:rPr lang="es-ES"/>
              <a:pPr>
                <a:defRPr/>
              </a:pPr>
              <a:t>‹Nº›</a:t>
            </a:fld>
            <a:endParaRPr lang="es-ES" dirty="0"/>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667CED2-60E7-4916-9289-78BB2774D97E}" type="datetimeFigureOut">
              <a:rPr lang="es-ES"/>
              <a:pPr>
                <a:defRPr/>
              </a:pPr>
              <a:t>04/11/2026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0ACA4210-E600-40D5-9321-85BCD258E258}" type="slidenum">
              <a:rPr lang="es-ES"/>
              <a:pPr>
                <a:defRPr/>
              </a:pPr>
              <a:t>‹Nº›</a:t>
            </a:fld>
            <a:endParaRPr lang="es-ES" dirty="0"/>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2C91575-24FE-41FD-844A-126167D0F59A}" type="datetimeFigureOut">
              <a:rPr lang="es-ES"/>
              <a:pPr>
                <a:defRPr/>
              </a:pPr>
              <a:t>04/11/2026</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dirty="0"/>
          </a:p>
        </p:txBody>
      </p:sp>
      <p:sp>
        <p:nvSpPr>
          <p:cNvPr id="7" name="5 Marcador de número de diapositiva"/>
          <p:cNvSpPr>
            <a:spLocks noGrp="1"/>
          </p:cNvSpPr>
          <p:nvPr>
            <p:ph type="sldNum" sz="quarter" idx="12"/>
          </p:nvPr>
        </p:nvSpPr>
        <p:spPr/>
        <p:txBody>
          <a:bodyPr/>
          <a:lstStyle>
            <a:lvl1pPr>
              <a:defRPr/>
            </a:lvl1pPr>
          </a:lstStyle>
          <a:p>
            <a:pPr>
              <a:defRPr/>
            </a:pPr>
            <a:fld id="{37DC5C94-DF41-4D6D-BF24-422FFBA8714B}" type="slidenum">
              <a:rPr lang="es-ES"/>
              <a:pPr>
                <a:defRPr/>
              </a:pPr>
              <a:t>‹Nº›</a:t>
            </a:fld>
            <a:endParaRPr lang="es-ES" dirty="0"/>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4CFD6BA4-41A3-4B00-A94B-7073C3ADB4ED}" type="datetimeFigureOut">
              <a:rPr lang="es-ES"/>
              <a:pPr>
                <a:defRPr/>
              </a:pPr>
              <a:t>04/11/2026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03643DFA-F791-4696-BAF0-180558DB4F45}" type="slidenum">
              <a:rPr lang="es-ES"/>
              <a:pPr>
                <a:defRPr/>
              </a:pPr>
              <a:t>‹Nº›</a:t>
            </a:fld>
            <a:endParaRPr lang="es-ES" dirty="0"/>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vl1pPr>
          </a:lstStyle>
          <a:p>
            <a:pPr>
              <a:defRPr/>
            </a:pPr>
            <a:fld id="{7BFB3702-2FED-4179-B7E0-336755A8F40C}" type="datetimeFigureOut">
              <a:rPr lang="es-ES"/>
              <a:pPr>
                <a:defRPr/>
              </a:pPr>
              <a:t>04/11/2026</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65D70C7C-E428-4D81-8AD2-CBBFAF0D6856}" type="slidenum">
              <a:rPr lang="es-ES"/>
              <a:pPr>
                <a:defRPr/>
              </a:pPr>
              <a:t>‹Nº›</a:t>
            </a:fld>
            <a:endParaRPr lang="es-ES" dirty="0"/>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695204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6960"/>
            <a:ext cx="2133600" cy="305152"/>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fld id="{EFF1ABEF-D8E3-4EDA-93C7-1439FB5290B3}" type="datetimeFigureOut">
              <a:rPr lang="es-ES"/>
              <a:pPr>
                <a:defRPr/>
              </a:pPr>
              <a:t>04/11/2026</a:t>
            </a:fld>
            <a:endParaRPr lang="es-ES" dirty="0"/>
          </a:p>
        </p:txBody>
      </p:sp>
      <p:sp>
        <p:nvSpPr>
          <p:cNvPr id="5" name="4 Marcador de pie de página"/>
          <p:cNvSpPr>
            <a:spLocks noGrp="1"/>
          </p:cNvSpPr>
          <p:nvPr>
            <p:ph type="ftr" sz="quarter" idx="3"/>
          </p:nvPr>
        </p:nvSpPr>
        <p:spPr>
          <a:xfrm>
            <a:off x="3124200" y="5296960"/>
            <a:ext cx="2895600" cy="305152"/>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endParaRPr lang="es-ES" dirty="0"/>
          </a:p>
        </p:txBody>
      </p:sp>
      <p:sp>
        <p:nvSpPr>
          <p:cNvPr id="6" name="5 Marcador de número de diapositiva"/>
          <p:cNvSpPr>
            <a:spLocks noGrp="1"/>
          </p:cNvSpPr>
          <p:nvPr>
            <p:ph type="sldNum" sz="quarter" idx="4"/>
          </p:nvPr>
        </p:nvSpPr>
        <p:spPr>
          <a:xfrm>
            <a:off x="6553200" y="5296960"/>
            <a:ext cx="2133600" cy="305152"/>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Brock Script" panose="02000507020000020002" pitchFamily="2" charset="0"/>
                <a:cs typeface="+mn-cs"/>
              </a:defRPr>
            </a:lvl1pPr>
          </a:lstStyle>
          <a:p>
            <a:pPr>
              <a:defRPr/>
            </a:pPr>
            <a:fld id="{DB297CE9-0B5B-491C-B051-74E27E6611EB}" type="slidenum">
              <a:rPr lang="es-ES"/>
              <a:pPr>
                <a:defRPr/>
              </a:pPr>
              <a:t>‹Nº›</a:t>
            </a:fld>
            <a:endParaRPr lang="es-E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Brock Script" panose="02000507020000020002" pitchFamily="2" charset="0"/>
          <a:ea typeface="+mj-ea"/>
          <a:cs typeface="+mj-cs"/>
        </a:defRPr>
      </a:lvl1pPr>
      <a:lvl2pPr algn="ctr" rtl="0" eaLnBrk="0" fontAlgn="base" hangingPunct="0">
        <a:spcBef>
          <a:spcPct val="0"/>
        </a:spcBef>
        <a:spcAft>
          <a:spcPct val="0"/>
        </a:spcAft>
        <a:defRPr sz="4400">
          <a:solidFill>
            <a:schemeClr val="tx1"/>
          </a:solidFill>
          <a:latin typeface="Brock Script"/>
        </a:defRPr>
      </a:lvl2pPr>
      <a:lvl3pPr algn="ctr" rtl="0" eaLnBrk="0" fontAlgn="base" hangingPunct="0">
        <a:spcBef>
          <a:spcPct val="0"/>
        </a:spcBef>
        <a:spcAft>
          <a:spcPct val="0"/>
        </a:spcAft>
        <a:defRPr sz="4400">
          <a:solidFill>
            <a:schemeClr val="tx1"/>
          </a:solidFill>
          <a:latin typeface="Brock Script"/>
        </a:defRPr>
      </a:lvl3pPr>
      <a:lvl4pPr algn="ctr" rtl="0" eaLnBrk="0" fontAlgn="base" hangingPunct="0">
        <a:spcBef>
          <a:spcPct val="0"/>
        </a:spcBef>
        <a:spcAft>
          <a:spcPct val="0"/>
        </a:spcAft>
        <a:defRPr sz="4400">
          <a:solidFill>
            <a:schemeClr val="tx1"/>
          </a:solidFill>
          <a:latin typeface="Brock Script"/>
        </a:defRPr>
      </a:lvl4pPr>
      <a:lvl5pPr algn="ctr" rtl="0" eaLnBrk="0" fontAlgn="base" hangingPunct="0">
        <a:spcBef>
          <a:spcPct val="0"/>
        </a:spcBef>
        <a:spcAft>
          <a:spcPct val="0"/>
        </a:spcAft>
        <a:defRPr sz="4400">
          <a:solidFill>
            <a:schemeClr val="tx1"/>
          </a:solidFill>
          <a:latin typeface="Brock Script"/>
        </a:defRPr>
      </a:lvl5pPr>
      <a:lvl6pPr marL="457200" algn="ctr" rtl="0" fontAlgn="base">
        <a:spcBef>
          <a:spcPct val="0"/>
        </a:spcBef>
        <a:spcAft>
          <a:spcPct val="0"/>
        </a:spcAft>
        <a:defRPr sz="4400">
          <a:solidFill>
            <a:schemeClr val="tx1"/>
          </a:solidFill>
          <a:latin typeface="Brock Script"/>
        </a:defRPr>
      </a:lvl6pPr>
      <a:lvl7pPr marL="914400" algn="ctr" rtl="0" fontAlgn="base">
        <a:spcBef>
          <a:spcPct val="0"/>
        </a:spcBef>
        <a:spcAft>
          <a:spcPct val="0"/>
        </a:spcAft>
        <a:defRPr sz="4400">
          <a:solidFill>
            <a:schemeClr val="tx1"/>
          </a:solidFill>
          <a:latin typeface="Brock Script"/>
        </a:defRPr>
      </a:lvl7pPr>
      <a:lvl8pPr marL="1371600" algn="ctr" rtl="0" fontAlgn="base">
        <a:spcBef>
          <a:spcPct val="0"/>
        </a:spcBef>
        <a:spcAft>
          <a:spcPct val="0"/>
        </a:spcAft>
        <a:defRPr sz="4400">
          <a:solidFill>
            <a:schemeClr val="tx1"/>
          </a:solidFill>
          <a:latin typeface="Brock Script"/>
        </a:defRPr>
      </a:lvl8pPr>
      <a:lvl9pPr marL="1828800" algn="ctr" rtl="0" fontAlgn="base">
        <a:spcBef>
          <a:spcPct val="0"/>
        </a:spcBef>
        <a:spcAft>
          <a:spcPct val="0"/>
        </a:spcAft>
        <a:defRPr sz="4400">
          <a:solidFill>
            <a:schemeClr val="tx1"/>
          </a:solidFill>
          <a:latin typeface="Brock Script"/>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Brock Script" panose="02000507020000020002" pitchFamily="2" charset="0"/>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Brock Script" panose="02000507020000020002" pitchFamily="2" charset="0"/>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Brock Script" panose="02000507020000020002" pitchFamily="2" charset="0"/>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Brock Script" panose="02000507020000020002" pitchFamily="2" charset="0"/>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Brock Script" panose="02000507020000020002" pitchFamily="2"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93174840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audio" Target="../media/audio1.bin"/><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Fuenteovejuna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3000">
        <p:wipe dir="d"/>
      </p:transition>
    </mc:Choice>
    <mc:Fallback xmlns="">
      <p:transition spd="slow" advTm="13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23" presetClass="entr" presetSubtype="16"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fltVal val="0"/>
                                          </p:val>
                                        </p:tav>
                                        <p:tav tm="100000">
                                          <p:val>
                                            <p:strVal val="#ppt_w"/>
                                          </p:val>
                                        </p:tav>
                                      </p:tavLst>
                                    </p:anim>
                                    <p:anim calcmode="lin" valueType="num">
                                      <p:cBhvr>
                                        <p:cTn id="13" dur="2000" fill="hold"/>
                                        <p:tgtEl>
                                          <p:spTgt spid="16388"/>
                                        </p:tgtEl>
                                        <p:attrNameLst>
                                          <p:attrName>ppt_h</p:attrName>
                                        </p:attrNameLst>
                                      </p:cBhvr>
                                      <p:tavLst>
                                        <p:tav tm="0">
                                          <p:val>
                                            <p:fltVal val="0"/>
                                          </p:val>
                                        </p:tav>
                                        <p:tav tm="100000">
                                          <p:val>
                                            <p:strVal val="#ppt_h"/>
                                          </p:val>
                                        </p:tav>
                                      </p:tavLst>
                                    </p:anim>
                                  </p:childTnLst>
                                </p:cTn>
                              </p:par>
                            </p:childTnLst>
                          </p:cTn>
                        </p:par>
                        <p:par>
                          <p:cTn id="14" fill="hold">
                            <p:stCondLst>
                              <p:cond delay="5500"/>
                            </p:stCondLst>
                            <p:childTnLst>
                              <p:par>
                                <p:cTn id="15" presetID="23" presetClass="entr" presetSubtype="16" fill="hold" nodeType="afterEffect">
                                  <p:stCondLst>
                                    <p:cond delay="500"/>
                                  </p:stCondLst>
                                  <p:childTnLst>
                                    <p:set>
                                      <p:cBhvr>
                                        <p:cTn id="16" dur="1" fill="hold">
                                          <p:stCondLst>
                                            <p:cond delay="0"/>
                                          </p:stCondLst>
                                        </p:cTn>
                                        <p:tgtEl>
                                          <p:spTgt spid="16389"/>
                                        </p:tgtEl>
                                        <p:attrNameLst>
                                          <p:attrName>style.visibility</p:attrName>
                                        </p:attrNameLst>
                                      </p:cBhvr>
                                      <p:to>
                                        <p:strVal val="visible"/>
                                      </p:to>
                                    </p:set>
                                    <p:anim calcmode="lin" valueType="num">
                                      <p:cBhvr>
                                        <p:cTn id="17" dur="2000" fill="hold"/>
                                        <p:tgtEl>
                                          <p:spTgt spid="16389"/>
                                        </p:tgtEl>
                                        <p:attrNameLst>
                                          <p:attrName>ppt_w</p:attrName>
                                        </p:attrNameLst>
                                      </p:cBhvr>
                                      <p:tavLst>
                                        <p:tav tm="0">
                                          <p:val>
                                            <p:fltVal val="0"/>
                                          </p:val>
                                        </p:tav>
                                        <p:tav tm="100000">
                                          <p:val>
                                            <p:strVal val="#ppt_w"/>
                                          </p:val>
                                        </p:tav>
                                      </p:tavLst>
                                    </p:anim>
                                    <p:anim calcmode="lin" valueType="num">
                                      <p:cBhvr>
                                        <p:cTn id="18" dur="2000" fill="hold"/>
                                        <p:tgtEl>
                                          <p:spTgt spid="16389"/>
                                        </p:tgtEl>
                                        <p:attrNameLst>
                                          <p:attrName>ppt_h</p:attrName>
                                        </p:attrNameLst>
                                      </p:cBhvr>
                                      <p:tavLst>
                                        <p:tav tm="0">
                                          <p:val>
                                            <p:fltVal val="0"/>
                                          </p:val>
                                        </p:tav>
                                        <p:tav tm="100000">
                                          <p:val>
                                            <p:strVal val="#ppt_h"/>
                                          </p:val>
                                        </p:tav>
                                      </p:tavLst>
                                    </p:anim>
                                  </p:childTnLst>
                                </p:cTn>
                              </p:par>
                            </p:childTnLst>
                          </p:cTn>
                        </p:par>
                        <p:par>
                          <p:cTn id="19" fill="hold">
                            <p:stCondLst>
                              <p:cond delay="8000"/>
                            </p:stCondLst>
                            <p:childTnLst>
                              <p:par>
                                <p:cTn id="20" presetID="23" presetClass="entr" presetSubtype="16" fill="hold" nodeType="afterEffect">
                                  <p:stCondLst>
                                    <p:cond delay="500"/>
                                  </p:stCondLst>
                                  <p:childTnLst>
                                    <p:set>
                                      <p:cBhvr>
                                        <p:cTn id="21" dur="1" fill="hold">
                                          <p:stCondLst>
                                            <p:cond delay="0"/>
                                          </p:stCondLst>
                                        </p:cTn>
                                        <p:tgtEl>
                                          <p:spTgt spid="16390"/>
                                        </p:tgtEl>
                                        <p:attrNameLst>
                                          <p:attrName>style.visibility</p:attrName>
                                        </p:attrNameLst>
                                      </p:cBhvr>
                                      <p:to>
                                        <p:strVal val="visible"/>
                                      </p:to>
                                    </p:set>
                                    <p:anim calcmode="lin" valueType="num">
                                      <p:cBhvr>
                                        <p:cTn id="22" dur="2000" fill="hold"/>
                                        <p:tgtEl>
                                          <p:spTgt spid="16390"/>
                                        </p:tgtEl>
                                        <p:attrNameLst>
                                          <p:attrName>ppt_w</p:attrName>
                                        </p:attrNameLst>
                                      </p:cBhvr>
                                      <p:tavLst>
                                        <p:tav tm="0">
                                          <p:val>
                                            <p:fltVal val="0"/>
                                          </p:val>
                                        </p:tav>
                                        <p:tav tm="100000">
                                          <p:val>
                                            <p:strVal val="#ppt_w"/>
                                          </p:val>
                                        </p:tav>
                                      </p:tavLst>
                                    </p:anim>
                                    <p:anim calcmode="lin" valueType="num">
                                      <p:cBhvr>
                                        <p:cTn id="23" dur="2000" fill="hold"/>
                                        <p:tgtEl>
                                          <p:spTgt spid="16390"/>
                                        </p:tgtEl>
                                        <p:attrNameLst>
                                          <p:attrName>ppt_h</p:attrName>
                                        </p:attrNameLst>
                                      </p:cBhvr>
                                      <p:tavLst>
                                        <p:tav tm="0">
                                          <p:val>
                                            <p:fltVal val="0"/>
                                          </p:val>
                                        </p:tav>
                                        <p:tav tm="100000">
                                          <p:val>
                                            <p:strVal val="#ppt_h"/>
                                          </p:val>
                                        </p:tav>
                                      </p:tavLst>
                                    </p:anim>
                                  </p:childTnLst>
                                </p:cTn>
                              </p:par>
                            </p:childTnLst>
                          </p:cTn>
                        </p:par>
                        <p:par>
                          <p:cTn id="24" fill="hold">
                            <p:stCondLst>
                              <p:cond delay="10500"/>
                            </p:stCondLst>
                            <p:childTnLst>
                              <p:par>
                                <p:cTn id="25" presetID="23" presetClass="entr" presetSubtype="16" repeatCount="3000" fill="hold" nodeType="afterEffect">
                                  <p:stCondLst>
                                    <p:cond delay="500"/>
                                  </p:stCondLst>
                                  <p:childTnLst>
                                    <p:set>
                                      <p:cBhvr>
                                        <p:cTn id="26" dur="1" fill="hold">
                                          <p:stCondLst>
                                            <p:cond delay="0"/>
                                          </p:stCondLst>
                                        </p:cTn>
                                        <p:tgtEl>
                                          <p:spTgt spid="16391"/>
                                        </p:tgtEl>
                                        <p:attrNameLst>
                                          <p:attrName>style.visibility</p:attrName>
                                        </p:attrNameLst>
                                      </p:cBhvr>
                                      <p:to>
                                        <p:strVal val="visible"/>
                                      </p:to>
                                    </p:set>
                                    <p:anim calcmode="lin" valueType="num">
                                      <p:cBhvr>
                                        <p:cTn id="27" dur="1000" fill="hold"/>
                                        <p:tgtEl>
                                          <p:spTgt spid="16391"/>
                                        </p:tgtEl>
                                        <p:attrNameLst>
                                          <p:attrName>ppt_w</p:attrName>
                                        </p:attrNameLst>
                                      </p:cBhvr>
                                      <p:tavLst>
                                        <p:tav tm="0">
                                          <p:val>
                                            <p:fltVal val="0"/>
                                          </p:val>
                                        </p:tav>
                                        <p:tav tm="100000">
                                          <p:val>
                                            <p:strVal val="#ppt_w"/>
                                          </p:val>
                                        </p:tav>
                                      </p:tavLst>
                                    </p:anim>
                                    <p:anim calcmode="lin" valueType="num">
                                      <p:cBhvr>
                                        <p:cTn id="28"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
        <p:nvSpPr>
          <p:cNvPr id="6" name="Rectángulo 5"/>
          <p:cNvSpPr/>
          <p:nvPr/>
        </p:nvSpPr>
        <p:spPr>
          <a:xfrm>
            <a:off x="0" y="0"/>
            <a:ext cx="9144000" cy="5715000"/>
          </a:xfrm>
          <a:prstGeom prst="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428728" y="0"/>
            <a:ext cx="6215106" cy="714380"/>
          </a:xfrm>
          <a:prstGeom prst="rect">
            <a:avLst/>
          </a:prstGeom>
          <a:noFill/>
        </p:spPr>
        <p:txBody>
          <a:bodyPr wrap="none" lIns="91440" tIns="45720" rIns="91440" bIns="45720">
            <a:prstTxWarp prst="textDeflateTop">
              <a:avLst>
                <a:gd name="adj" fmla="val 30445"/>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2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2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Fuente </a:t>
            </a:r>
            <a:r>
              <a:rPr lang="es-ES" sz="28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Obejuna</a:t>
            </a:r>
            <a:r>
              <a:rPr lang="es-ES" sz="2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o Fuenteovejuna </a:t>
            </a:r>
            <a:endParaRPr lang="es-ES" sz="2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3" name="2 CuadroTexto"/>
          <p:cNvSpPr txBox="1"/>
          <p:nvPr/>
        </p:nvSpPr>
        <p:spPr>
          <a:xfrm>
            <a:off x="357158" y="714360"/>
            <a:ext cx="8501122" cy="2431435"/>
          </a:xfrm>
          <a:prstGeom prst="rect">
            <a:avLst/>
          </a:prstGeom>
          <a:noFill/>
        </p:spPr>
        <p:txBody>
          <a:bodyPr wrap="square" rtlCol="0">
            <a:spAutoFit/>
          </a:bodyPr>
          <a:lstStyle/>
          <a:p>
            <a:r>
              <a:rPr lang="es-ES" sz="1900" dirty="0" smtClean="0">
                <a:effectLst>
                  <a:glow rad="101600">
                    <a:srgbClr val="C00000">
                      <a:alpha val="60000"/>
                    </a:srgbClr>
                  </a:glow>
                </a:effectLst>
                <a:latin typeface="Lucida Bright" pitchFamily="18" charset="0"/>
              </a:rPr>
              <a:t>Situado al noroeste de la provincia de Córdoba y sobre una colina descansa el municipio donde Lope de Vega puso la cúspide de toda su obra: Fuente </a:t>
            </a:r>
            <a:r>
              <a:rPr lang="es-ES" sz="1900" dirty="0" err="1" smtClean="0">
                <a:effectLst>
                  <a:glow rad="101600">
                    <a:srgbClr val="C00000">
                      <a:alpha val="60000"/>
                    </a:srgbClr>
                  </a:glow>
                </a:effectLst>
                <a:latin typeface="Lucida Bright" pitchFamily="18" charset="0"/>
              </a:rPr>
              <a:t>Obejuna</a:t>
            </a:r>
            <a:r>
              <a:rPr lang="es-ES" sz="1900" dirty="0" smtClean="0">
                <a:effectLst>
                  <a:glow rad="101600">
                    <a:srgbClr val="C00000">
                      <a:alpha val="60000"/>
                    </a:srgbClr>
                  </a:glow>
                </a:effectLst>
                <a:latin typeface="Lucida Bright" pitchFamily="18" charset="0"/>
              </a:rPr>
              <a:t>. Tierra de mieles durante la dominación romana -esta localidad era conocida como </a:t>
            </a:r>
            <a:r>
              <a:rPr lang="es-ES" sz="1900" dirty="0" err="1" smtClean="0">
                <a:effectLst>
                  <a:glow rad="101600">
                    <a:srgbClr val="C00000">
                      <a:alpha val="60000"/>
                    </a:srgbClr>
                  </a:glow>
                </a:effectLst>
                <a:latin typeface="Lucida Bright" pitchFamily="18" charset="0"/>
              </a:rPr>
              <a:t>Fons</a:t>
            </a:r>
            <a:r>
              <a:rPr lang="es-ES" sz="1900" dirty="0" smtClean="0">
                <a:effectLst>
                  <a:glow rad="101600">
                    <a:srgbClr val="C00000">
                      <a:alpha val="60000"/>
                    </a:srgbClr>
                  </a:glow>
                </a:effectLst>
                <a:latin typeface="Lucida Bright" pitchFamily="18" charset="0"/>
              </a:rPr>
              <a:t> </a:t>
            </a:r>
            <a:r>
              <a:rPr lang="es-ES" sz="1900" dirty="0" err="1" smtClean="0">
                <a:effectLst>
                  <a:glow rad="101600">
                    <a:srgbClr val="C00000">
                      <a:alpha val="60000"/>
                    </a:srgbClr>
                  </a:glow>
                </a:effectLst>
                <a:latin typeface="Lucida Bright" pitchFamily="18" charset="0"/>
              </a:rPr>
              <a:t>Mellaria</a:t>
            </a:r>
            <a:r>
              <a:rPr lang="es-ES" sz="1900" dirty="0" smtClean="0">
                <a:effectLst>
                  <a:glow rad="101600">
                    <a:srgbClr val="C00000">
                      <a:alpha val="60000"/>
                    </a:srgbClr>
                  </a:glow>
                </a:effectLst>
                <a:latin typeface="Lucida Bright" pitchFamily="18" charset="0"/>
              </a:rPr>
              <a:t> o fuente de miel por la calidad de su producto-, hoy es el pueblo conocido por los sucesos acontecidos en 1476. Fueron estos hechos los que le sirvieron al dramaturgo madrileño para escribir una de las mejores obras del Siglo de Oro de la literatura española: </a:t>
            </a:r>
            <a:r>
              <a:rPr lang="es-ES" sz="1900" i="1" dirty="0" smtClean="0">
                <a:effectLst>
                  <a:glow rad="101600">
                    <a:srgbClr val="C00000">
                      <a:alpha val="60000"/>
                    </a:srgbClr>
                  </a:glow>
                </a:effectLst>
                <a:latin typeface="Lucida Bright" pitchFamily="18" charset="0"/>
              </a:rPr>
              <a:t>Fuenteovejuna</a:t>
            </a:r>
            <a:r>
              <a:rPr lang="es-ES" sz="1900" dirty="0" smtClean="0">
                <a:effectLst>
                  <a:glow rad="101600">
                    <a:srgbClr val="C00000">
                      <a:alpha val="60000"/>
                    </a:srgbClr>
                  </a:glow>
                </a:effectLst>
                <a:latin typeface="Lucida Bright" pitchFamily="18" charset="0"/>
              </a:rPr>
              <a:t>.</a:t>
            </a:r>
            <a:endParaRPr lang="es-ES" sz="1900" dirty="0">
              <a:effectLst>
                <a:glow rad="101600">
                  <a:srgbClr val="C00000">
                    <a:alpha val="60000"/>
                  </a:srgbClr>
                </a:glow>
              </a:effectLst>
              <a:latin typeface="Lucida Bright" pitchFamily="18" charset="0"/>
            </a:endParaRPr>
          </a:p>
        </p:txBody>
      </p:sp>
      <p:sp>
        <p:nvSpPr>
          <p:cNvPr id="4" name="3 CuadroTexto"/>
          <p:cNvSpPr txBox="1"/>
          <p:nvPr/>
        </p:nvSpPr>
        <p:spPr>
          <a:xfrm>
            <a:off x="357158" y="3429004"/>
            <a:ext cx="8429684" cy="2139047"/>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Fuente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Obejuna</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se amalgaman historia y literatura, verdad y leyenda. La villa del Alto Guadiato está a punto de engrosar el Catálogo General del Patrimonio Histórico Andaluz como Bien de Interés Cultural (BIC) con la tipología de sitio histórico por la valía de los lugares vinculados a la obra teatral inmortalizada por Lope de Vega y que, desde hace varias décadas, los propios vecinos se encargan de revivir.</a:t>
            </a:r>
            <a:endParaRPr lang="es-ES" sz="19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85000">
        <p14:vortex dir="r"/>
      </p:transition>
    </mc:Choice>
    <mc:Fallback xmlns="">
      <p:transition spd="slow" advTm="8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4*#ppt_w"/>
                                          </p:val>
                                        </p:tav>
                                        <p:tav tm="100000">
                                          <p:val>
                                            <p:strVal val="#ppt_w"/>
                                          </p:val>
                                        </p:tav>
                                      </p:tavLst>
                                    </p:anim>
                                    <p:anim calcmode="lin" valueType="num">
                                      <p:cBhvr>
                                        <p:cTn id="8" dur="2000" fill="hold"/>
                                        <p:tgtEl>
                                          <p:spTgt spid="2"/>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470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2" descr="E:\PPS  EXCLUSIVOS\- La vida nos enseña\Imágenes\337218+png.jpg"/>
          <p:cNvPicPr>
            <a:picLocks noChangeAspect="1" noChangeArrowheads="1"/>
          </p:cNvPicPr>
          <p:nvPr/>
        </p:nvPicPr>
        <p:blipFill>
          <a:blip r:embed="rId4" cstate="print"/>
          <a:stretch>
            <a:fillRect/>
          </a:stretch>
        </p:blipFill>
        <p:spPr bwMode="auto">
          <a:xfrm>
            <a:off x="0" y="0"/>
            <a:ext cx="9144000" cy="5746750"/>
          </a:xfrm>
          <a:prstGeom prst="rect">
            <a:avLst/>
          </a:prstGeom>
          <a:noFill/>
          <a:ln w="9525">
            <a:noFill/>
            <a:miter lim="800000"/>
            <a:headEnd/>
            <a:tailEnd/>
          </a:ln>
          <a:scene3d>
            <a:camera prst="orthographicFront"/>
            <a:lightRig rig="threePt" dir="t"/>
          </a:scene3d>
          <a:sp3d>
            <a:bevelT prst="angle"/>
          </a:sp3d>
        </p:spPr>
      </p:pic>
      <p:sp>
        <p:nvSpPr>
          <p:cNvPr id="3" name="2 Rectángulo"/>
          <p:cNvSpPr/>
          <p:nvPr/>
        </p:nvSpPr>
        <p:spPr>
          <a:xfrm>
            <a:off x="0" y="0"/>
            <a:ext cx="9144000" cy="5715000"/>
          </a:xfrm>
          <a:prstGeom prst="rect">
            <a:avLst/>
          </a:prstGeom>
          <a:solidFill>
            <a:schemeClr val="accent6">
              <a:lumMod val="75000"/>
              <a:alpha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0" y="0"/>
            <a:ext cx="9144000" cy="5715000"/>
          </a:xfrm>
          <a:prstGeom prst="rect">
            <a:avLst/>
          </a:prstGeom>
          <a:solidFill>
            <a:schemeClr val="accent3">
              <a:lumMod val="50000"/>
              <a:alpha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Rectángulo"/>
          <p:cNvSpPr/>
          <p:nvPr/>
        </p:nvSpPr>
        <p:spPr>
          <a:xfrm>
            <a:off x="0" y="1"/>
            <a:ext cx="9144000" cy="5715000"/>
          </a:xfrm>
          <a:prstGeom prst="rect">
            <a:avLst/>
          </a:prstGeom>
          <a:solidFill>
            <a:schemeClr val="accent3">
              <a:lumMod val="50000"/>
              <a:alpha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571472" y="4572012"/>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Fuente </a:t>
            </a:r>
            <a:r>
              <a:rPr lang="es-ES" i="1" dirty="0" err="1" smtClean="0">
                <a:effectLst>
                  <a:glow rad="101600">
                    <a:srgbClr val="C00000">
                      <a:alpha val="60000"/>
                    </a:srgbClr>
                  </a:glow>
                  <a:outerShdw blurRad="38100" dist="38100" dir="2700000" algn="tl">
                    <a:srgbClr val="000000">
                      <a:alpha val="43137"/>
                    </a:srgbClr>
                  </a:outerShdw>
                </a:effectLst>
              </a:rPr>
              <a:t>Obejuna</a:t>
            </a:r>
            <a:r>
              <a:rPr lang="es-ES" i="1" dirty="0" smtClean="0">
                <a:effectLst>
                  <a:glow rad="101600">
                    <a:srgbClr val="C00000">
                      <a:alpha val="60000"/>
                    </a:srgbClr>
                  </a:glow>
                  <a:outerShdw blurRad="38100" dist="38100" dir="2700000" algn="tl">
                    <a:srgbClr val="000000">
                      <a:alpha val="43137"/>
                    </a:srgbClr>
                  </a:outerShdw>
                </a:effectLst>
              </a:rPr>
              <a:t> es un municipio español situado en la provincia de Córdoba. Cuenta con una población de 4.309 habitantes (INE 2025). Su extensión superficial es de 591,43 km² y tiene una densidad de 8,11 </a:t>
            </a:r>
            <a:r>
              <a:rPr lang="es-ES" i="1" dirty="0" err="1" smtClean="0">
                <a:effectLst>
                  <a:glow rad="101600">
                    <a:srgbClr val="C00000">
                      <a:alpha val="60000"/>
                    </a:srgbClr>
                  </a:glow>
                  <a:outerShdw blurRad="38100" dist="38100" dir="2700000" algn="tl">
                    <a:srgbClr val="000000">
                      <a:alpha val="43137"/>
                    </a:srgbClr>
                  </a:outerShdw>
                </a:effectLst>
              </a:rPr>
              <a:t>hab</a:t>
            </a:r>
            <a:r>
              <a:rPr lang="es-ES" i="1" dirty="0" smtClean="0">
                <a:effectLst>
                  <a:glow rad="101600">
                    <a:srgbClr val="C00000">
                      <a:alpha val="60000"/>
                    </a:srgbClr>
                  </a:glow>
                  <a:outerShdw blurRad="38100" dist="38100" dir="2700000" algn="tl">
                    <a:srgbClr val="000000">
                      <a:alpha val="43137"/>
                    </a:srgbClr>
                  </a:outerShdw>
                </a:effectLst>
              </a:rPr>
              <a:t>/km².</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sndAc>
          <p:stSnd loop="1">
            <p:snd r:embed="rId3" name="Variadas.wav"/>
          </p:stSnd>
        </p:sndAc>
      </p:transition>
    </mc:Choice>
    <mc:Fallback xmlns="">
      <p:transition spd="slow" advTm="28000">
        <p:fade/>
        <p:sndAc>
          <p:stSnd loop="1">
            <p:snd r:embed="rId5"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500"/>
                                  </p:stCondLst>
                                  <p:childTnLst>
                                    <p:animEffect transition="out" filter="circle(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6" presetClass="exit" presetSubtype="32" fill="hold" grpId="0" nodeType="withEffect">
                                  <p:stCondLst>
                                    <p:cond delay="1000"/>
                                  </p:stCondLst>
                                  <p:childTnLst>
                                    <p:animEffect transition="out" filter="circle(out)">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6" presetClass="entr" presetSubtype="32" fill="hold" nodeType="withEffect">
                                  <p:stCondLst>
                                    <p:cond delay="1500"/>
                                  </p:stCondLst>
                                  <p:childTnLst>
                                    <p:set>
                                      <p:cBhvr>
                                        <p:cTn id="15" dur="1" fill="hold">
                                          <p:stCondLst>
                                            <p:cond delay="0"/>
                                          </p:stCondLst>
                                        </p:cTn>
                                        <p:tgtEl>
                                          <p:spTgt spid="16386"/>
                                        </p:tgtEl>
                                        <p:attrNameLst>
                                          <p:attrName>style.visibility</p:attrName>
                                        </p:attrNameLst>
                                      </p:cBhvr>
                                      <p:to>
                                        <p:strVal val="visible"/>
                                      </p:to>
                                    </p:set>
                                    <p:animEffect transition="in" filter="circle(out)">
                                      <p:cBhvr>
                                        <p:cTn id="16" dur="4000"/>
                                        <p:tgtEl>
                                          <p:spTgt spid="16386"/>
                                        </p:tgtEl>
                                      </p:cBhvr>
                                    </p:animEffect>
                                  </p:childTnLst>
                                </p:cTn>
                              </p:par>
                              <p:par>
                                <p:cTn id="17" presetID="23" presetClass="entr" presetSubtype="272" fill="hold" nodeType="withEffect">
                                  <p:stCondLst>
                                    <p:cond delay="1500"/>
                                  </p:stCondLst>
                                  <p:childTnLst>
                                    <p:set>
                                      <p:cBhvr>
                                        <p:cTn id="18" dur="1" fill="hold">
                                          <p:stCondLst>
                                            <p:cond delay="0"/>
                                          </p:stCondLst>
                                        </p:cTn>
                                        <p:tgtEl>
                                          <p:spTgt spid="16386"/>
                                        </p:tgtEl>
                                        <p:attrNameLst>
                                          <p:attrName>style.visibility</p:attrName>
                                        </p:attrNameLst>
                                      </p:cBhvr>
                                      <p:to>
                                        <p:strVal val="visible"/>
                                      </p:to>
                                    </p:set>
                                    <p:anim calcmode="lin" valueType="num">
                                      <p:cBhvr>
                                        <p:cTn id="19" dur="4000" fill="hold"/>
                                        <p:tgtEl>
                                          <p:spTgt spid="16386"/>
                                        </p:tgtEl>
                                        <p:attrNameLst>
                                          <p:attrName>ppt_w</p:attrName>
                                        </p:attrNameLst>
                                      </p:cBhvr>
                                      <p:tavLst>
                                        <p:tav tm="0">
                                          <p:val>
                                            <p:strVal val="2/3*#ppt_w"/>
                                          </p:val>
                                        </p:tav>
                                        <p:tav tm="100000">
                                          <p:val>
                                            <p:strVal val="#ppt_w"/>
                                          </p:val>
                                        </p:tav>
                                      </p:tavLst>
                                    </p:anim>
                                    <p:anim calcmode="lin" valueType="num">
                                      <p:cBhvr>
                                        <p:cTn id="20" dur="4000" fill="hold"/>
                                        <p:tgtEl>
                                          <p:spTgt spid="16386"/>
                                        </p:tgtEl>
                                        <p:attrNameLst>
                                          <p:attrName>ppt_h</p:attrName>
                                        </p:attrNameLst>
                                      </p:cBhvr>
                                      <p:tavLst>
                                        <p:tav tm="0">
                                          <p:val>
                                            <p:strVal val="2/3*#ppt_h"/>
                                          </p:val>
                                        </p:tav>
                                        <p:tav tm="100000">
                                          <p:val>
                                            <p:strVal val="#ppt_h"/>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descr="E:\PPS  EXCLUSIVOS\- La vida nos enseña\Imágenes\22 - 824263.jpg"/>
          <p:cNvPicPr>
            <a:picLocks noChangeAspect="1" noChangeArrowheads="1"/>
          </p:cNvPicPr>
          <p:nvPr/>
        </p:nvPicPr>
        <p:blipFill>
          <a:blip r:embed="rId3" cstate="print"/>
          <a:stretch>
            <a:fillRect/>
          </a:stretch>
        </p:blipFill>
        <p:spPr bwMode="auto">
          <a:xfrm>
            <a:off x="-5636" y="-7056"/>
            <a:ext cx="9155272" cy="5730876"/>
          </a:xfrm>
          <a:prstGeom prst="rect">
            <a:avLst/>
          </a:prstGeom>
          <a:noFill/>
          <a:ln w="9525">
            <a:noFill/>
            <a:miter lim="800000"/>
            <a:headEnd/>
            <a:tailEnd/>
          </a:ln>
          <a:scene3d>
            <a:camera prst="orthographicFront"/>
            <a:lightRig rig="threePt" dir="t"/>
          </a:scene3d>
          <a:sp3d>
            <a:bevelT prst="angle"/>
          </a:sp3d>
        </p:spPr>
      </p:pic>
      <p:pic>
        <p:nvPicPr>
          <p:cNvPr id="13313" name="Picture 1" descr="E:\PPS  EXCLUSIVOS\- La vida nos enseña\Imágenes\824263+png.jpg"/>
          <p:cNvPicPr>
            <a:picLocks noChangeAspect="1" noChangeArrowheads="1"/>
          </p:cNvPicPr>
          <p:nvPr/>
        </p:nvPicPr>
        <p:blipFill>
          <a:blip r:embed="rId3" cstate="print"/>
          <a:stretch>
            <a:fillRect/>
          </a:stretch>
        </p:blipFill>
        <p:spPr bwMode="auto">
          <a:xfrm>
            <a:off x="0" y="0"/>
            <a:ext cx="9144000" cy="5723820"/>
          </a:xfrm>
          <a:prstGeom prst="rect">
            <a:avLst/>
          </a:prstGeom>
          <a:noFill/>
          <a:ln w="9525">
            <a:noFill/>
            <a:miter lim="800000"/>
            <a:headEnd/>
            <a:tailEnd/>
          </a:ln>
          <a:scene3d>
            <a:camera prst="orthographicFront"/>
            <a:lightRig rig="threePt" dir="t"/>
          </a:scene3d>
          <a:sp3d>
            <a:bevelT prst="angle"/>
          </a:sp3d>
        </p:spPr>
      </p:pic>
      <p:sp>
        <p:nvSpPr>
          <p:cNvPr id="3" name="2 Rectángulo"/>
          <p:cNvSpPr/>
          <p:nvPr/>
        </p:nvSpPr>
        <p:spPr>
          <a:xfrm>
            <a:off x="0" y="0"/>
            <a:ext cx="4572000" cy="5715000"/>
          </a:xfrm>
          <a:prstGeom prst="rect">
            <a:avLst/>
          </a:prstGeom>
          <a:solidFill>
            <a:schemeClr val="tx1">
              <a:lumMod val="50000"/>
              <a:alpha val="50196"/>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4572000" y="0"/>
            <a:ext cx="4572000" cy="5715000"/>
          </a:xfrm>
          <a:prstGeom prst="rect">
            <a:avLst/>
          </a:prstGeom>
          <a:solidFill>
            <a:schemeClr val="tx1">
              <a:lumMod val="50000"/>
              <a:alpha val="50196"/>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428596" y="4286260"/>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economía del municipio es de carácter eminentemente agrícola y ganadero, si bien en el pasado la minería ha tenido un importante peso. Es famosa por los sucesos históricos del siglo </a:t>
            </a:r>
            <a:r>
              <a:rPr lang="es-ES" i="1" cap="small" dirty="0" smtClean="0">
                <a:effectLst>
                  <a:glow rad="101600">
                    <a:srgbClr val="C00000">
                      <a:alpha val="60000"/>
                    </a:srgbClr>
                  </a:glow>
                  <a:outerShdw blurRad="38100" dist="38100" dir="2700000" algn="tl">
                    <a:srgbClr val="000000">
                      <a:alpha val="43137"/>
                    </a:srgbClr>
                  </a:outerShdw>
                </a:effectLst>
              </a:rPr>
              <a:t>XV</a:t>
            </a:r>
            <a:r>
              <a:rPr lang="es-ES" i="1" dirty="0" smtClean="0">
                <a:effectLst>
                  <a:glow rad="101600">
                    <a:srgbClr val="C00000">
                      <a:alpha val="60000"/>
                    </a:srgbClr>
                  </a:glow>
                  <a:outerShdw blurRad="38100" dist="38100" dir="2700000" algn="tl">
                    <a:srgbClr val="000000">
                      <a:alpha val="43137"/>
                    </a:srgbClr>
                  </a:outerShdw>
                </a:effectLst>
              </a:rPr>
              <a:t> que inspiraron la obra teatral Fuenteovejuna      (1619) escrita por Lope de Vega.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wipe/>
      </p:transition>
    </mc:Choice>
    <mc:Fallback xmlns="">
      <p:transition spd="slow" advTm="32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ppt_x</p:attrName>
                                        </p:attrNameLst>
                                      </p:cBhvr>
                                      <p:tavLst>
                                        <p:tav tm="0">
                                          <p:val>
                                            <p:strVal val="#ppt_x-#ppt_w/2"/>
                                          </p:val>
                                        </p:tav>
                                        <p:tav tm="100000">
                                          <p:val>
                                            <p:strVal val="#ppt_x"/>
                                          </p:val>
                                        </p:tav>
                                      </p:tavLst>
                                    </p:anim>
                                    <p:anim calcmode="lin" valueType="num">
                                      <p:cBhvr>
                                        <p:cTn id="8" dur="5000" fill="hold"/>
                                        <p:tgtEl>
                                          <p:spTgt spid="3"/>
                                        </p:tgtEl>
                                        <p:attrNameLst>
                                          <p:attrName>ppt_y</p:attrName>
                                        </p:attrNameLst>
                                      </p:cBhvr>
                                      <p:tavLst>
                                        <p:tav tm="0">
                                          <p:val>
                                            <p:strVal val="#ppt_y"/>
                                          </p:val>
                                        </p:tav>
                                        <p:tav tm="100000">
                                          <p:val>
                                            <p:strVal val="#ppt_y"/>
                                          </p:val>
                                        </p:tav>
                                      </p:tavLst>
                                    </p:anim>
                                    <p:anim calcmode="lin" valueType="num">
                                      <p:cBhvr>
                                        <p:cTn id="9" dur="5000" fill="hold"/>
                                        <p:tgtEl>
                                          <p:spTgt spid="3"/>
                                        </p:tgtEl>
                                        <p:attrNameLst>
                                          <p:attrName>ppt_w</p:attrName>
                                        </p:attrNameLst>
                                      </p:cBhvr>
                                      <p:tavLst>
                                        <p:tav tm="0">
                                          <p:val>
                                            <p:fltVal val="0"/>
                                          </p:val>
                                        </p:tav>
                                        <p:tav tm="100000">
                                          <p:val>
                                            <p:strVal val="#ppt_w"/>
                                          </p:val>
                                        </p:tav>
                                      </p:tavLst>
                                    </p:anim>
                                    <p:anim calcmode="lin" valueType="num">
                                      <p:cBhvr>
                                        <p:cTn id="10" dur="5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2"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8" presetClass="exit" presetSubtype="32" fill="hold" grpId="0" nodeType="withEffect">
                                  <p:stCondLst>
                                    <p:cond delay="0"/>
                                  </p:stCondLst>
                                  <p:childTnLst>
                                    <p:animEffect transition="out" filter="diamond(out)">
                                      <p:cBhvr>
                                        <p:cTn id="18" dur="5000"/>
                                        <p:tgtEl>
                                          <p:spTgt spid="3"/>
                                        </p:tgtEl>
                                      </p:cBhvr>
                                    </p:animEffect>
                                    <p:set>
                                      <p:cBhvr>
                                        <p:cTn id="19" dur="1" fill="hold">
                                          <p:stCondLst>
                                            <p:cond delay="4999"/>
                                          </p:stCondLst>
                                        </p:cTn>
                                        <p:tgtEl>
                                          <p:spTgt spid="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16" presetClass="entr" presetSubtype="37" fill="hold" nodeType="withEffect">
                                  <p:stCondLst>
                                    <p:cond delay="0"/>
                                  </p:stCondLst>
                                  <p:childTnLst>
                                    <p:set>
                                      <p:cBhvr>
                                        <p:cTn id="24" dur="1" fill="hold">
                                          <p:stCondLst>
                                            <p:cond delay="0"/>
                                          </p:stCondLst>
                                        </p:cTn>
                                        <p:tgtEl>
                                          <p:spTgt spid="13313"/>
                                        </p:tgtEl>
                                        <p:attrNameLst>
                                          <p:attrName>style.visibility</p:attrName>
                                        </p:attrNameLst>
                                      </p:cBhvr>
                                      <p:to>
                                        <p:strVal val="visible"/>
                                      </p:to>
                                    </p:set>
                                    <p:animEffect transition="in" filter="barn(outVertical)">
                                      <p:cBhvr>
                                        <p:cTn id="25" dur="5000"/>
                                        <p:tgtEl>
                                          <p:spTgt spid="13313"/>
                                        </p:tgtEl>
                                      </p:cBhvr>
                                    </p:animEffect>
                                  </p:childTnLst>
                                </p:cTn>
                              </p:par>
                              <p:par>
                                <p:cTn id="26" presetID="23" presetClass="entr" presetSubtype="288" fill="hold" nodeType="withEffect">
                                  <p:stCondLst>
                                    <p:cond delay="0"/>
                                  </p:stCondLst>
                                  <p:childTnLst>
                                    <p:set>
                                      <p:cBhvr>
                                        <p:cTn id="27" dur="1" fill="hold">
                                          <p:stCondLst>
                                            <p:cond delay="0"/>
                                          </p:stCondLst>
                                        </p:cTn>
                                        <p:tgtEl>
                                          <p:spTgt spid="13313"/>
                                        </p:tgtEl>
                                        <p:attrNameLst>
                                          <p:attrName>style.visibility</p:attrName>
                                        </p:attrNameLst>
                                      </p:cBhvr>
                                      <p:to>
                                        <p:strVal val="visible"/>
                                      </p:to>
                                    </p:set>
                                    <p:anim calcmode="lin" valueType="num">
                                      <p:cBhvr>
                                        <p:cTn id="28" dur="5000" fill="hold"/>
                                        <p:tgtEl>
                                          <p:spTgt spid="13313"/>
                                        </p:tgtEl>
                                        <p:attrNameLst>
                                          <p:attrName>ppt_w</p:attrName>
                                        </p:attrNameLst>
                                      </p:cBhvr>
                                      <p:tavLst>
                                        <p:tav tm="0">
                                          <p:val>
                                            <p:strVal val="4/3*#ppt_w"/>
                                          </p:val>
                                        </p:tav>
                                        <p:tav tm="100000">
                                          <p:val>
                                            <p:strVal val="#ppt_w"/>
                                          </p:val>
                                        </p:tav>
                                      </p:tavLst>
                                    </p:anim>
                                    <p:anim calcmode="lin" valueType="num">
                                      <p:cBhvr>
                                        <p:cTn id="29" dur="5000" fill="hold"/>
                                        <p:tgtEl>
                                          <p:spTgt spid="13313"/>
                                        </p:tgtEl>
                                        <p:attrNameLst>
                                          <p:attrName>ppt_h</p:attrName>
                                        </p:attrNameLst>
                                      </p:cBhvr>
                                      <p:tavLst>
                                        <p:tav tm="0">
                                          <p:val>
                                            <p:strVal val="4/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3074"/>
                                        </p:tgtEl>
                                        <p:attrNameLst>
                                          <p:attrName>style.visibility</p:attrName>
                                        </p:attrNameLst>
                                      </p:cBhvr>
                                      <p:to>
                                        <p:strVal val="visible"/>
                                      </p:to>
                                    </p:set>
                                    <p:animEffect transition="in" filter="diamond(out)">
                                      <p:cBhvr>
                                        <p:cTn id="32" dur="5000"/>
                                        <p:tgtEl>
                                          <p:spTgt spid="3074"/>
                                        </p:tgtEl>
                                      </p:cBhvr>
                                    </p:animEffect>
                                  </p:childTnLst>
                                </p:cTn>
                              </p:par>
                              <p:par>
                                <p:cTn id="33" presetID="23" presetClass="entr" presetSubtype="288" fill="hold" nodeType="withEffect">
                                  <p:stCondLst>
                                    <p:cond delay="0"/>
                                  </p:stCondLst>
                                  <p:childTnLst>
                                    <p:set>
                                      <p:cBhvr>
                                        <p:cTn id="34" dur="1" fill="hold">
                                          <p:stCondLst>
                                            <p:cond delay="0"/>
                                          </p:stCondLst>
                                        </p:cTn>
                                        <p:tgtEl>
                                          <p:spTgt spid="3074"/>
                                        </p:tgtEl>
                                        <p:attrNameLst>
                                          <p:attrName>style.visibility</p:attrName>
                                        </p:attrNameLst>
                                      </p:cBhvr>
                                      <p:to>
                                        <p:strVal val="visible"/>
                                      </p:to>
                                    </p:set>
                                    <p:anim calcmode="lin" valueType="num">
                                      <p:cBhvr>
                                        <p:cTn id="35" dur="5000" fill="hold"/>
                                        <p:tgtEl>
                                          <p:spTgt spid="3074"/>
                                        </p:tgtEl>
                                        <p:attrNameLst>
                                          <p:attrName>ppt_w</p:attrName>
                                        </p:attrNameLst>
                                      </p:cBhvr>
                                      <p:tavLst>
                                        <p:tav tm="0">
                                          <p:val>
                                            <p:strVal val="4/3*#ppt_w"/>
                                          </p:val>
                                        </p:tav>
                                        <p:tav tm="100000">
                                          <p:val>
                                            <p:strVal val="#ppt_w"/>
                                          </p:val>
                                        </p:tav>
                                      </p:tavLst>
                                    </p:anim>
                                    <p:anim calcmode="lin" valueType="num">
                                      <p:cBhvr>
                                        <p:cTn id="36" dur="5000" fill="hold"/>
                                        <p:tgtEl>
                                          <p:spTgt spid="3074"/>
                                        </p:tgtEl>
                                        <p:attrNameLst>
                                          <p:attrName>ppt_h</p:attrName>
                                        </p:attrNameLst>
                                      </p:cBhvr>
                                      <p:tavLst>
                                        <p:tav tm="0">
                                          <p:val>
                                            <p:strVal val="4/3*#ppt_h"/>
                                          </p:val>
                                        </p:tav>
                                        <p:tav tm="100000">
                                          <p:val>
                                            <p:strVal val="#ppt_h"/>
                                          </p:val>
                                        </p:tav>
                                      </p:tavLst>
                                    </p:anim>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PPS  EXCLUSIVOS\- La vida nos enseña\Imágenes\thumb-1920-735066+png.jpg"/>
          <p:cNvPicPr>
            <a:picLocks noChangeAspect="1" noChangeArrowheads="1"/>
          </p:cNvPicPr>
          <p:nvPr/>
        </p:nvPicPr>
        <p:blipFill>
          <a:blip r:embed="rId3" cstate="print"/>
          <a:stretch>
            <a:fillRect/>
          </a:stretch>
        </p:blipFill>
        <p:spPr bwMode="auto">
          <a:xfrm>
            <a:off x="0" y="30061"/>
            <a:ext cx="9144000" cy="5684940"/>
          </a:xfrm>
          <a:prstGeom prst="rect">
            <a:avLst/>
          </a:prstGeom>
          <a:noFill/>
          <a:ln w="9525">
            <a:noFill/>
            <a:miter lim="800000"/>
            <a:headEnd/>
            <a:tailEnd/>
          </a:ln>
          <a:scene3d>
            <a:camera prst="orthographicFront"/>
            <a:lightRig rig="threePt" dir="t"/>
          </a:scene3d>
          <a:sp3d>
            <a:bevelT prst="angle"/>
          </a:sp3d>
        </p:spPr>
      </p:pic>
      <p:grpSp>
        <p:nvGrpSpPr>
          <p:cNvPr id="2" name="13 Grupo"/>
          <p:cNvGrpSpPr/>
          <p:nvPr/>
        </p:nvGrpSpPr>
        <p:grpSpPr>
          <a:xfrm>
            <a:off x="4572000" y="0"/>
            <a:ext cx="4572000" cy="5715000"/>
            <a:chOff x="4932040" y="836712"/>
            <a:chExt cx="3816424" cy="5018546"/>
          </a:xfrm>
          <a:solidFill>
            <a:srgbClr val="8771F5">
              <a:alpha val="70000"/>
            </a:srgbClr>
          </a:solidFill>
        </p:grpSpPr>
        <p:sp>
          <p:nvSpPr>
            <p:cNvPr id="4" name="3 Triángulo isósceles"/>
            <p:cNvSpPr/>
            <p:nvPr/>
          </p:nvSpPr>
          <p:spPr>
            <a:xfrm>
              <a:off x="4932040" y="3429000"/>
              <a:ext cx="3816424" cy="2426258"/>
            </a:xfrm>
            <a:prstGeom prst="triangle">
              <a:avLst/>
            </a:prstGeom>
            <a:grpFill/>
            <a:ln w="12700">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isósceles"/>
            <p:cNvSpPr/>
            <p:nvPr/>
          </p:nvSpPr>
          <p:spPr>
            <a:xfrm flipV="1">
              <a:off x="4932040" y="836712"/>
              <a:ext cx="3816424" cy="2592288"/>
            </a:xfrm>
            <a:prstGeom prst="triangle">
              <a:avLst/>
            </a:prstGeom>
            <a:grpFill/>
            <a:ln w="12700">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grpSp>
      <p:grpSp>
        <p:nvGrpSpPr>
          <p:cNvPr id="3" name="12 Grupo"/>
          <p:cNvGrpSpPr/>
          <p:nvPr/>
        </p:nvGrpSpPr>
        <p:grpSpPr>
          <a:xfrm>
            <a:off x="0" y="0"/>
            <a:ext cx="4499992" cy="5715000"/>
            <a:chOff x="611560" y="836712"/>
            <a:chExt cx="3600400" cy="5032176"/>
          </a:xfrm>
          <a:solidFill>
            <a:srgbClr val="8771F5">
              <a:alpha val="70000"/>
            </a:srgbClr>
          </a:solidFill>
        </p:grpSpPr>
        <p:sp>
          <p:nvSpPr>
            <p:cNvPr id="7" name="6 Triángulo isósceles"/>
            <p:cNvSpPr/>
            <p:nvPr/>
          </p:nvSpPr>
          <p:spPr>
            <a:xfrm flipV="1">
              <a:off x="611560" y="836712"/>
              <a:ext cx="3600400" cy="2592288"/>
            </a:xfrm>
            <a:prstGeom prst="triangle">
              <a:avLst/>
            </a:prstGeom>
            <a:grpFill/>
            <a:ln w="12700">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isósceles"/>
            <p:cNvSpPr/>
            <p:nvPr/>
          </p:nvSpPr>
          <p:spPr>
            <a:xfrm>
              <a:off x="611560" y="3429000"/>
              <a:ext cx="3600400" cy="2439888"/>
            </a:xfrm>
            <a:prstGeom prst="triangle">
              <a:avLst/>
            </a:prstGeom>
            <a:grpFill/>
            <a:ln w="12700">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grpSp>
      <p:sp>
        <p:nvSpPr>
          <p:cNvPr id="9" name="8 CuadroTexto"/>
          <p:cNvSpPr txBox="1"/>
          <p:nvPr/>
        </p:nvSpPr>
        <p:spPr>
          <a:xfrm>
            <a:off x="571472" y="4572012"/>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Fuente </a:t>
            </a:r>
            <a:r>
              <a:rPr lang="es-ES" i="1" dirty="0" err="1" smtClean="0">
                <a:effectLst>
                  <a:glow rad="101600">
                    <a:srgbClr val="C00000">
                      <a:alpha val="60000"/>
                    </a:srgbClr>
                  </a:glow>
                  <a:outerShdw blurRad="38100" dist="38100" dir="2700000" algn="tl">
                    <a:srgbClr val="000000">
                      <a:alpha val="43137"/>
                    </a:srgbClr>
                  </a:outerShdw>
                </a:effectLst>
              </a:rPr>
              <a:t>Obejuna</a:t>
            </a:r>
            <a:r>
              <a:rPr lang="es-ES" i="1" dirty="0" smtClean="0">
                <a:effectLst>
                  <a:glow rad="101600">
                    <a:srgbClr val="C00000">
                      <a:alpha val="60000"/>
                    </a:srgbClr>
                  </a:glow>
                  <a:outerShdw blurRad="38100" dist="38100" dir="2700000" algn="tl">
                    <a:srgbClr val="000000">
                      <a:alpha val="43137"/>
                    </a:srgbClr>
                  </a:outerShdw>
                </a:effectLst>
              </a:rPr>
              <a:t> se amalgaman historia y literatura, verdad y leyenda. La villa del Alto Guadiato está a punto de engrosar el Catálogo General del Patrimonio Histórico Andaluz como Bien de Interés Cultural (BIC).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wipe dir="r"/>
      </p:transition>
    </mc:Choice>
    <mc:Fallback xmlns="">
      <p:transition spd="slow" advTm="29000">
        <p:wipe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3000"/>
                                        <p:tgtEl>
                                          <p:spTgt spid="3"/>
                                        </p:tgtEl>
                                      </p:cBhvr>
                                    </p:animEffect>
                                  </p:childTnLst>
                                </p:cTn>
                              </p:par>
                            </p:childTnLst>
                          </p:cTn>
                        </p:par>
                        <p:par>
                          <p:cTn id="11" fill="hold" nodeType="afterGroup">
                            <p:stCondLst>
                              <p:cond delay="3000"/>
                            </p:stCondLst>
                            <p:childTnLst>
                              <p:par>
                                <p:cTn id="12" presetID="8" presetClass="exit" presetSubtype="32" fill="hold" nodeType="afterEffect">
                                  <p:stCondLst>
                                    <p:cond delay="0"/>
                                  </p:stCondLst>
                                  <p:childTnLst>
                                    <p:animEffect transition="out" filter="diamond(out)">
                                      <p:cBhvr>
                                        <p:cTn id="13" dur="4000"/>
                                        <p:tgtEl>
                                          <p:spTgt spid="2"/>
                                        </p:tgtEl>
                                      </p:cBhvr>
                                    </p:animEffect>
                                    <p:set>
                                      <p:cBhvr>
                                        <p:cTn id="14" dur="1" fill="hold">
                                          <p:stCondLst>
                                            <p:cond delay="3999"/>
                                          </p:stCondLst>
                                        </p:cTn>
                                        <p:tgtEl>
                                          <p:spTgt spid="2"/>
                                        </p:tgtEl>
                                        <p:attrNameLst>
                                          <p:attrName>style.visibility</p:attrName>
                                        </p:attrNameLst>
                                      </p:cBhvr>
                                      <p:to>
                                        <p:strVal val="hidden"/>
                                      </p:to>
                                    </p:set>
                                  </p:childTnLst>
                                </p:cTn>
                              </p:par>
                              <p:par>
                                <p:cTn id="15" presetID="8" presetClass="exit" presetSubtype="32" fill="hold" nodeType="withEffect">
                                  <p:stCondLst>
                                    <p:cond delay="0"/>
                                  </p:stCondLst>
                                  <p:childTnLst>
                                    <p:animEffect transition="out" filter="diamond(out)">
                                      <p:cBhvr>
                                        <p:cTn id="16" dur="4000"/>
                                        <p:tgtEl>
                                          <p:spTgt spid="3"/>
                                        </p:tgtEl>
                                      </p:cBhvr>
                                    </p:animEffect>
                                    <p:set>
                                      <p:cBhvr>
                                        <p:cTn id="17" dur="1" fill="hold">
                                          <p:stCondLst>
                                            <p:cond delay="3999"/>
                                          </p:stCondLst>
                                        </p:cTn>
                                        <p:tgtEl>
                                          <p:spTgt spid="3"/>
                                        </p:tgtEl>
                                        <p:attrNameLst>
                                          <p:attrName>style.visibility</p:attrName>
                                        </p:attrNameLst>
                                      </p:cBhvr>
                                      <p:to>
                                        <p:strVal val="hidden"/>
                                      </p:to>
                                    </p:set>
                                  </p:childTnLst>
                                </p:cTn>
                              </p:par>
                              <p:par>
                                <p:cTn id="18" presetID="8" presetClass="entr" presetSubtype="32" fill="hold" nodeType="withEffect">
                                  <p:stCondLst>
                                    <p:cond delay="0"/>
                                  </p:stCondLst>
                                  <p:childTnLst>
                                    <p:set>
                                      <p:cBhvr>
                                        <p:cTn id="19" dur="1" fill="hold">
                                          <p:stCondLst>
                                            <p:cond delay="0"/>
                                          </p:stCondLst>
                                        </p:cTn>
                                        <p:tgtEl>
                                          <p:spTgt spid="10242"/>
                                        </p:tgtEl>
                                        <p:attrNameLst>
                                          <p:attrName>style.visibility</p:attrName>
                                        </p:attrNameLst>
                                      </p:cBhvr>
                                      <p:to>
                                        <p:strVal val="visible"/>
                                      </p:to>
                                    </p:set>
                                    <p:animEffect transition="in" filter="diamond(out)">
                                      <p:cBhvr>
                                        <p:cTn id="20" dur="4000"/>
                                        <p:tgtEl>
                                          <p:spTgt spid="10242"/>
                                        </p:tgtEl>
                                      </p:cBhvr>
                                    </p:animEffect>
                                  </p:childTnLst>
                                </p:cTn>
                              </p:par>
                              <p:par>
                                <p:cTn id="21" presetID="23" presetClass="entr" presetSubtype="288" fill="hold" nodeType="withEffect">
                                  <p:stCondLst>
                                    <p:cond delay="0"/>
                                  </p:stCondLst>
                                  <p:childTnLst>
                                    <p:set>
                                      <p:cBhvr>
                                        <p:cTn id="22" dur="1" fill="hold">
                                          <p:stCondLst>
                                            <p:cond delay="0"/>
                                          </p:stCondLst>
                                        </p:cTn>
                                        <p:tgtEl>
                                          <p:spTgt spid="10242"/>
                                        </p:tgtEl>
                                        <p:attrNameLst>
                                          <p:attrName>style.visibility</p:attrName>
                                        </p:attrNameLst>
                                      </p:cBhvr>
                                      <p:to>
                                        <p:strVal val="visible"/>
                                      </p:to>
                                    </p:set>
                                    <p:anim calcmode="lin" valueType="num">
                                      <p:cBhvr>
                                        <p:cTn id="23" dur="4000" fill="hold"/>
                                        <p:tgtEl>
                                          <p:spTgt spid="10242"/>
                                        </p:tgtEl>
                                        <p:attrNameLst>
                                          <p:attrName>ppt_w</p:attrName>
                                        </p:attrNameLst>
                                      </p:cBhvr>
                                      <p:tavLst>
                                        <p:tav tm="0">
                                          <p:val>
                                            <p:strVal val="4/3*#ppt_w"/>
                                          </p:val>
                                        </p:tav>
                                        <p:tav tm="100000">
                                          <p:val>
                                            <p:strVal val="#ppt_w"/>
                                          </p:val>
                                        </p:tav>
                                      </p:tavLst>
                                    </p:anim>
                                    <p:anim calcmode="lin" valueType="num">
                                      <p:cBhvr>
                                        <p:cTn id="24" dur="4000" fill="hold"/>
                                        <p:tgtEl>
                                          <p:spTgt spid="10242"/>
                                        </p:tgtEl>
                                        <p:attrNameLst>
                                          <p:attrName>ppt_h</p:attrName>
                                        </p:attrNameLst>
                                      </p:cBhvr>
                                      <p:tavLst>
                                        <p:tav tm="0">
                                          <p:val>
                                            <p:strVal val="4/3*#ppt_h"/>
                                          </p:val>
                                        </p:tav>
                                        <p:tav tm="100000">
                                          <p:val>
                                            <p:strVal val="#ppt_h"/>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PPS  EXCLUSIVOS\- La vida nos enseña\Imágenes\32 - 235605+PNG.jpg"/>
          <p:cNvPicPr>
            <a:picLocks noChangeAspect="1" noChangeArrowheads="1"/>
          </p:cNvPicPr>
          <p:nvPr/>
        </p:nvPicPr>
        <p:blipFill>
          <a:blip r:embed="rId3" cstate="print"/>
          <a:stretch>
            <a:fillRect/>
          </a:stretch>
        </p:blipFill>
        <p:spPr bwMode="auto">
          <a:xfrm>
            <a:off x="0" y="0"/>
            <a:ext cx="9143999" cy="5715000"/>
          </a:xfrm>
          <a:prstGeom prst="rect">
            <a:avLst/>
          </a:prstGeom>
          <a:solidFill>
            <a:schemeClr val="accent1">
              <a:alpha val="70195"/>
            </a:schemeClr>
          </a:solidFill>
          <a:ln w="9525">
            <a:noFill/>
            <a:miter lim="800000"/>
            <a:headEnd/>
            <a:tailEnd/>
          </a:ln>
          <a:scene3d>
            <a:camera prst="orthographicFront"/>
            <a:lightRig rig="threePt" dir="t"/>
          </a:scene3d>
          <a:sp3d>
            <a:bevelT prst="angle"/>
          </a:sp3d>
        </p:spPr>
      </p:pic>
      <p:sp>
        <p:nvSpPr>
          <p:cNvPr id="3" name="2 Triángulo isósceles"/>
          <p:cNvSpPr/>
          <p:nvPr/>
        </p:nvSpPr>
        <p:spPr>
          <a:xfrm>
            <a:off x="1" y="1"/>
            <a:ext cx="2915815" cy="5714999"/>
          </a:xfrm>
          <a:prstGeom prst="triangle">
            <a:avLst/>
          </a:prstGeom>
          <a:solidFill>
            <a:schemeClr val="accent2">
              <a:lumMod val="20000"/>
              <a:lumOff val="8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Triángulo isósceles"/>
          <p:cNvSpPr/>
          <p:nvPr/>
        </p:nvSpPr>
        <p:spPr>
          <a:xfrm>
            <a:off x="2915816" y="-5292"/>
            <a:ext cx="2952328" cy="5720292"/>
          </a:xfrm>
          <a:prstGeom prst="triangle">
            <a:avLst>
              <a:gd name="adj" fmla="val 48896"/>
            </a:avLst>
          </a:prstGeom>
          <a:solidFill>
            <a:schemeClr val="accent2">
              <a:lumMod val="20000"/>
              <a:lumOff val="8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isósceles"/>
          <p:cNvSpPr/>
          <p:nvPr/>
        </p:nvSpPr>
        <p:spPr>
          <a:xfrm flipV="1">
            <a:off x="1476376" y="5293"/>
            <a:ext cx="2879600" cy="5709708"/>
          </a:xfrm>
          <a:prstGeom prst="triangle">
            <a:avLst/>
          </a:prstGeom>
          <a:solidFill>
            <a:schemeClr val="accent2">
              <a:lumMod val="20000"/>
              <a:lumOff val="8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Triángulo isósceles"/>
          <p:cNvSpPr/>
          <p:nvPr/>
        </p:nvSpPr>
        <p:spPr>
          <a:xfrm flipV="1">
            <a:off x="4355976" y="0"/>
            <a:ext cx="3024336" cy="5709708"/>
          </a:xfrm>
          <a:prstGeom prst="triangle">
            <a:avLst>
              <a:gd name="adj" fmla="val 47512"/>
            </a:avLst>
          </a:prstGeom>
          <a:solidFill>
            <a:schemeClr val="accent2">
              <a:lumMod val="20000"/>
              <a:lumOff val="8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Triángulo rectángulo"/>
          <p:cNvSpPr/>
          <p:nvPr/>
        </p:nvSpPr>
        <p:spPr>
          <a:xfrm rot="5400000">
            <a:off x="-2083668" y="2083669"/>
            <a:ext cx="5715001" cy="1547664"/>
          </a:xfrm>
          <a:prstGeom prst="rtTriangle">
            <a:avLst/>
          </a:prstGeom>
          <a:solidFill>
            <a:schemeClr val="accent2">
              <a:lumMod val="20000"/>
              <a:lumOff val="8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rectángulo"/>
          <p:cNvSpPr/>
          <p:nvPr/>
        </p:nvSpPr>
        <p:spPr>
          <a:xfrm rot="5400000" flipV="1">
            <a:off x="5407302" y="1978303"/>
            <a:ext cx="5709708" cy="1763688"/>
          </a:xfrm>
          <a:prstGeom prst="rtTriangle">
            <a:avLst/>
          </a:prstGeom>
          <a:solidFill>
            <a:schemeClr val="accent2">
              <a:lumMod val="20000"/>
              <a:lumOff val="80000"/>
              <a:alpha val="8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isósceles"/>
          <p:cNvSpPr/>
          <p:nvPr/>
        </p:nvSpPr>
        <p:spPr>
          <a:xfrm>
            <a:off x="5796136" y="-5292"/>
            <a:ext cx="3354215" cy="5720292"/>
          </a:xfrm>
          <a:prstGeom prst="triangle">
            <a:avLst>
              <a:gd name="adj" fmla="val 47259"/>
            </a:avLst>
          </a:prstGeom>
          <a:solidFill>
            <a:schemeClr val="accent2">
              <a:lumMod val="20000"/>
              <a:lumOff val="8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CuadroTexto"/>
          <p:cNvSpPr txBox="1"/>
          <p:nvPr/>
        </p:nvSpPr>
        <p:spPr>
          <a:xfrm>
            <a:off x="714348" y="4572012"/>
            <a:ext cx="778674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la tipología de sitio histórico por la valía de los lugares vinculados a la obra teatral inmortalizada por Lope de Vega y que, desde hace varias décadas, los propios vecinos se encargan de revivir.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ripp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7" presetClass="exit" presetSubtype="4" fill="hold" grpId="1"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
                                          </p:val>
                                        </p:tav>
                                      </p:tavLst>
                                    </p:anim>
                                    <p:anim calcmode="lin" valueType="num">
                                      <p:cBhvr>
                                        <p:cTn id="13" dur="5000"/>
                                        <p:tgtEl>
                                          <p:spTgt spid="3"/>
                                        </p:tgtEl>
                                        <p:attrNameLst>
                                          <p:attrName>ppt_y</p:attrName>
                                        </p:attrNameLst>
                                      </p:cBhvr>
                                      <p:tavLst>
                                        <p:tav tm="0">
                                          <p:val>
                                            <p:strVal val="ppt_y"/>
                                          </p:val>
                                        </p:tav>
                                        <p:tav tm="100000">
                                          <p:val>
                                            <p:strVal val="ppt_y+ppt_h/2"/>
                                          </p:val>
                                        </p:tav>
                                      </p:tavLst>
                                    </p:anim>
                                    <p:anim calcmode="lin" valueType="num">
                                      <p:cBhvr>
                                        <p:cTn id="14" dur="5000"/>
                                        <p:tgtEl>
                                          <p:spTgt spid="3"/>
                                        </p:tgtEl>
                                        <p:attrNameLst>
                                          <p:attrName>ppt_w</p:attrName>
                                        </p:attrNameLst>
                                      </p:cBhvr>
                                      <p:tavLst>
                                        <p:tav tm="0">
                                          <p:val>
                                            <p:strVal val="ppt_w"/>
                                          </p:val>
                                        </p:tav>
                                        <p:tav tm="100000">
                                          <p:val>
                                            <p:strVal val="ppt_w"/>
                                          </p:val>
                                        </p:tav>
                                      </p:tavLst>
                                    </p:anim>
                                    <p:anim calcmode="lin" valueType="num">
                                      <p:cBhvr>
                                        <p:cTn id="15" dur="5000"/>
                                        <p:tgtEl>
                                          <p:spTgt spid="3"/>
                                        </p:tgtEl>
                                        <p:attrNameLst>
                                          <p:attrName>ppt_h</p:attrName>
                                        </p:attrNameLst>
                                      </p:cBhvr>
                                      <p:tavLst>
                                        <p:tav tm="0">
                                          <p:val>
                                            <p:strVal val="ppt_h"/>
                                          </p:val>
                                        </p:tav>
                                        <p:tav tm="100000">
                                          <p:val>
                                            <p:fltVal val="0"/>
                                          </p:val>
                                        </p:tav>
                                      </p:tavLst>
                                    </p:anim>
                                    <p:set>
                                      <p:cBhvr>
                                        <p:cTn id="16" dur="1" fill="hold">
                                          <p:stCondLst>
                                            <p:cond delay="4999"/>
                                          </p:stCondLst>
                                        </p:cTn>
                                        <p:tgtEl>
                                          <p:spTgt spid="3"/>
                                        </p:tgtEl>
                                        <p:attrNameLst>
                                          <p:attrName>style.visibility</p:attrName>
                                        </p:attrNameLst>
                                      </p:cBhvr>
                                      <p:to>
                                        <p:strVal val="hidden"/>
                                      </p:to>
                                    </p:set>
                                  </p:childTnLst>
                                </p:cTn>
                              </p:par>
                              <p:par>
                                <p:cTn id="17" presetID="17" presetClass="exit" presetSubtype="4" fill="hold" grpId="1" nodeType="withEffect">
                                  <p:stCondLst>
                                    <p:cond delay="0"/>
                                  </p:stCondLst>
                                  <p:childTnLst>
                                    <p:anim calcmode="lin" valueType="num">
                                      <p:cBhvr>
                                        <p:cTn id="18" dur="5000"/>
                                        <p:tgtEl>
                                          <p:spTgt spid="4"/>
                                        </p:tgtEl>
                                        <p:attrNameLst>
                                          <p:attrName>ppt_x</p:attrName>
                                        </p:attrNameLst>
                                      </p:cBhvr>
                                      <p:tavLst>
                                        <p:tav tm="0">
                                          <p:val>
                                            <p:strVal val="ppt_x"/>
                                          </p:val>
                                        </p:tav>
                                        <p:tav tm="100000">
                                          <p:val>
                                            <p:strVal val="ppt_x"/>
                                          </p:val>
                                        </p:tav>
                                      </p:tavLst>
                                    </p:anim>
                                    <p:anim calcmode="lin" valueType="num">
                                      <p:cBhvr>
                                        <p:cTn id="19" dur="5000"/>
                                        <p:tgtEl>
                                          <p:spTgt spid="4"/>
                                        </p:tgtEl>
                                        <p:attrNameLst>
                                          <p:attrName>ppt_y</p:attrName>
                                        </p:attrNameLst>
                                      </p:cBhvr>
                                      <p:tavLst>
                                        <p:tav tm="0">
                                          <p:val>
                                            <p:strVal val="ppt_y"/>
                                          </p:val>
                                        </p:tav>
                                        <p:tav tm="100000">
                                          <p:val>
                                            <p:strVal val="ppt_y+ppt_h/2"/>
                                          </p:val>
                                        </p:tav>
                                      </p:tavLst>
                                    </p:anim>
                                    <p:anim calcmode="lin" valueType="num">
                                      <p:cBhvr>
                                        <p:cTn id="20" dur="5000"/>
                                        <p:tgtEl>
                                          <p:spTgt spid="4"/>
                                        </p:tgtEl>
                                        <p:attrNameLst>
                                          <p:attrName>ppt_w</p:attrName>
                                        </p:attrNameLst>
                                      </p:cBhvr>
                                      <p:tavLst>
                                        <p:tav tm="0">
                                          <p:val>
                                            <p:strVal val="ppt_w"/>
                                          </p:val>
                                        </p:tav>
                                        <p:tav tm="100000">
                                          <p:val>
                                            <p:strVal val="ppt_w"/>
                                          </p:val>
                                        </p:tav>
                                      </p:tavLst>
                                    </p:anim>
                                    <p:anim calcmode="lin" valueType="num">
                                      <p:cBhvr>
                                        <p:cTn id="21" dur="5000"/>
                                        <p:tgtEl>
                                          <p:spTgt spid="4"/>
                                        </p:tgtEl>
                                        <p:attrNameLst>
                                          <p:attrName>ppt_h</p:attrName>
                                        </p:attrNameLst>
                                      </p:cBhvr>
                                      <p:tavLst>
                                        <p:tav tm="0">
                                          <p:val>
                                            <p:strVal val="ppt_h"/>
                                          </p:val>
                                        </p:tav>
                                        <p:tav tm="100000">
                                          <p:val>
                                            <p:fltVal val="0"/>
                                          </p:val>
                                        </p:tav>
                                      </p:tavLst>
                                    </p:anim>
                                    <p:set>
                                      <p:cBhvr>
                                        <p:cTn id="22" dur="1" fill="hold">
                                          <p:stCondLst>
                                            <p:cond delay="4999"/>
                                          </p:stCondLst>
                                        </p:cTn>
                                        <p:tgtEl>
                                          <p:spTgt spid="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5"/>
                                        </p:tgtEl>
                                      </p:cBhvr>
                                    </p:animEffect>
                                    <p:set>
                                      <p:cBhvr>
                                        <p:cTn id="28" dur="1" fill="hold">
                                          <p:stCondLst>
                                            <p:cond delay="4999"/>
                                          </p:stCondLst>
                                        </p:cTn>
                                        <p:tgtEl>
                                          <p:spTgt spid="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6"/>
                                        </p:tgtEl>
                                      </p:cBhvr>
                                    </p:animEffect>
                                    <p:set>
                                      <p:cBhvr>
                                        <p:cTn id="31" dur="1" fill="hold">
                                          <p:stCondLst>
                                            <p:cond delay="4999"/>
                                          </p:stCondLst>
                                        </p:cTn>
                                        <p:tgtEl>
                                          <p:spTgt spid="6"/>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1" fill="hold" grpId="1" nodeType="withEffect">
                                  <p:stCondLst>
                                    <p:cond delay="0"/>
                                  </p:stCondLst>
                                  <p:childTnLst>
                                    <p:anim calcmode="lin" valueType="num">
                                      <p:cBhvr>
                                        <p:cTn id="36" dur="5000"/>
                                        <p:tgtEl>
                                          <p:spTgt spid="7"/>
                                        </p:tgtEl>
                                        <p:attrNameLst>
                                          <p:attrName>ppt_x</p:attrName>
                                        </p:attrNameLst>
                                      </p:cBhvr>
                                      <p:tavLst>
                                        <p:tav tm="0">
                                          <p:val>
                                            <p:strVal val="ppt_x"/>
                                          </p:val>
                                        </p:tav>
                                        <p:tav tm="100000">
                                          <p:val>
                                            <p:strVal val="ppt_x"/>
                                          </p:val>
                                        </p:tav>
                                      </p:tavLst>
                                    </p:anim>
                                    <p:anim calcmode="lin" valueType="num">
                                      <p:cBhvr>
                                        <p:cTn id="37" dur="5000"/>
                                        <p:tgtEl>
                                          <p:spTgt spid="7"/>
                                        </p:tgtEl>
                                        <p:attrNameLst>
                                          <p:attrName>ppt_y</p:attrName>
                                        </p:attrNameLst>
                                      </p:cBhvr>
                                      <p:tavLst>
                                        <p:tav tm="0">
                                          <p:val>
                                            <p:strVal val="ppt_y"/>
                                          </p:val>
                                        </p:tav>
                                        <p:tav tm="100000">
                                          <p:val>
                                            <p:strVal val="ppt_y-ppt_h/2"/>
                                          </p:val>
                                        </p:tav>
                                      </p:tavLst>
                                    </p:anim>
                                    <p:anim calcmode="lin" valueType="num">
                                      <p:cBhvr>
                                        <p:cTn id="38" dur="5000"/>
                                        <p:tgtEl>
                                          <p:spTgt spid="7"/>
                                        </p:tgtEl>
                                        <p:attrNameLst>
                                          <p:attrName>ppt_w</p:attrName>
                                        </p:attrNameLst>
                                      </p:cBhvr>
                                      <p:tavLst>
                                        <p:tav tm="0">
                                          <p:val>
                                            <p:strVal val="ppt_w"/>
                                          </p:val>
                                        </p:tav>
                                        <p:tav tm="100000">
                                          <p:val>
                                            <p:strVal val="ppt_w"/>
                                          </p:val>
                                        </p:tav>
                                      </p:tavLst>
                                    </p:anim>
                                    <p:anim calcmode="lin" valueType="num">
                                      <p:cBhvr>
                                        <p:cTn id="39" dur="5000"/>
                                        <p:tgtEl>
                                          <p:spTgt spid="7"/>
                                        </p:tgtEl>
                                        <p:attrNameLst>
                                          <p:attrName>ppt_h</p:attrName>
                                        </p:attrNameLst>
                                      </p:cBhvr>
                                      <p:tavLst>
                                        <p:tav tm="0">
                                          <p:val>
                                            <p:strVal val="ppt_h"/>
                                          </p:val>
                                        </p:tav>
                                        <p:tav tm="100000">
                                          <p:val>
                                            <p:fltVal val="0"/>
                                          </p:val>
                                        </p:tav>
                                      </p:tavLst>
                                    </p:anim>
                                    <p:set>
                                      <p:cBhvr>
                                        <p:cTn id="40" dur="1" fill="hold">
                                          <p:stCondLst>
                                            <p:cond delay="4999"/>
                                          </p:stCondLst>
                                        </p:cTn>
                                        <p:tgtEl>
                                          <p:spTgt spid="7"/>
                                        </p:tgtEl>
                                        <p:attrNameLst>
                                          <p:attrName>style.visibility</p:attrName>
                                        </p:attrNameLst>
                                      </p:cBhvr>
                                      <p:to>
                                        <p:strVal val="hidden"/>
                                      </p:to>
                                    </p:set>
                                  </p:childTnLst>
                                </p:cTn>
                              </p:par>
                              <p:par>
                                <p:cTn id="41" presetID="17" presetClass="exit" presetSubtype="1" fill="hold" grpId="1" nodeType="withEffect">
                                  <p:stCondLst>
                                    <p:cond delay="0"/>
                                  </p:stCondLst>
                                  <p:childTnLst>
                                    <p:anim calcmode="lin" valueType="num">
                                      <p:cBhvr>
                                        <p:cTn id="42" dur="5000"/>
                                        <p:tgtEl>
                                          <p:spTgt spid="5"/>
                                        </p:tgtEl>
                                        <p:attrNameLst>
                                          <p:attrName>ppt_x</p:attrName>
                                        </p:attrNameLst>
                                      </p:cBhvr>
                                      <p:tavLst>
                                        <p:tav tm="0">
                                          <p:val>
                                            <p:strVal val="ppt_x"/>
                                          </p:val>
                                        </p:tav>
                                        <p:tav tm="100000">
                                          <p:val>
                                            <p:strVal val="ppt_x"/>
                                          </p:val>
                                        </p:tav>
                                      </p:tavLst>
                                    </p:anim>
                                    <p:anim calcmode="lin" valueType="num">
                                      <p:cBhvr>
                                        <p:cTn id="43" dur="5000"/>
                                        <p:tgtEl>
                                          <p:spTgt spid="5"/>
                                        </p:tgtEl>
                                        <p:attrNameLst>
                                          <p:attrName>ppt_y</p:attrName>
                                        </p:attrNameLst>
                                      </p:cBhvr>
                                      <p:tavLst>
                                        <p:tav tm="0">
                                          <p:val>
                                            <p:strVal val="ppt_y"/>
                                          </p:val>
                                        </p:tav>
                                        <p:tav tm="100000">
                                          <p:val>
                                            <p:strVal val="ppt_y-ppt_h/2"/>
                                          </p:val>
                                        </p:tav>
                                      </p:tavLst>
                                    </p:anim>
                                    <p:anim calcmode="lin" valueType="num">
                                      <p:cBhvr>
                                        <p:cTn id="44" dur="5000"/>
                                        <p:tgtEl>
                                          <p:spTgt spid="5"/>
                                        </p:tgtEl>
                                        <p:attrNameLst>
                                          <p:attrName>ppt_w</p:attrName>
                                        </p:attrNameLst>
                                      </p:cBhvr>
                                      <p:tavLst>
                                        <p:tav tm="0">
                                          <p:val>
                                            <p:strVal val="ppt_w"/>
                                          </p:val>
                                        </p:tav>
                                        <p:tav tm="100000">
                                          <p:val>
                                            <p:strVal val="ppt_w"/>
                                          </p:val>
                                        </p:tav>
                                      </p:tavLst>
                                    </p:anim>
                                    <p:anim calcmode="lin" valueType="num">
                                      <p:cBhvr>
                                        <p:cTn id="45" dur="5000"/>
                                        <p:tgtEl>
                                          <p:spTgt spid="5"/>
                                        </p:tgtEl>
                                        <p:attrNameLst>
                                          <p:attrName>ppt_h</p:attrName>
                                        </p:attrNameLst>
                                      </p:cBhvr>
                                      <p:tavLst>
                                        <p:tav tm="0">
                                          <p:val>
                                            <p:strVal val="ppt_h"/>
                                          </p:val>
                                        </p:tav>
                                        <p:tav tm="100000">
                                          <p:val>
                                            <p:fltVal val="0"/>
                                          </p:val>
                                        </p:tav>
                                      </p:tavLst>
                                    </p:anim>
                                    <p:set>
                                      <p:cBhvr>
                                        <p:cTn id="46" dur="1" fill="hold">
                                          <p:stCondLst>
                                            <p:cond delay="4999"/>
                                          </p:stCondLst>
                                        </p:cTn>
                                        <p:tgtEl>
                                          <p:spTgt spid="5"/>
                                        </p:tgtEl>
                                        <p:attrNameLst>
                                          <p:attrName>style.visibility</p:attrName>
                                        </p:attrNameLst>
                                      </p:cBhvr>
                                      <p:to>
                                        <p:strVal val="hidden"/>
                                      </p:to>
                                    </p:set>
                                  </p:childTnLst>
                                </p:cTn>
                              </p:par>
                              <p:par>
                                <p:cTn id="47" presetID="17" presetClass="exit" presetSubtype="1" fill="hold" grpId="1" nodeType="withEffect">
                                  <p:stCondLst>
                                    <p:cond delay="0"/>
                                  </p:stCondLst>
                                  <p:childTnLst>
                                    <p:anim calcmode="lin" valueType="num">
                                      <p:cBhvr>
                                        <p:cTn id="48" dur="5000"/>
                                        <p:tgtEl>
                                          <p:spTgt spid="6"/>
                                        </p:tgtEl>
                                        <p:attrNameLst>
                                          <p:attrName>ppt_x</p:attrName>
                                        </p:attrNameLst>
                                      </p:cBhvr>
                                      <p:tavLst>
                                        <p:tav tm="0">
                                          <p:val>
                                            <p:strVal val="ppt_x"/>
                                          </p:val>
                                        </p:tav>
                                        <p:tav tm="100000">
                                          <p:val>
                                            <p:strVal val="ppt_x"/>
                                          </p:val>
                                        </p:tav>
                                      </p:tavLst>
                                    </p:anim>
                                    <p:anim calcmode="lin" valueType="num">
                                      <p:cBhvr>
                                        <p:cTn id="49" dur="5000"/>
                                        <p:tgtEl>
                                          <p:spTgt spid="6"/>
                                        </p:tgtEl>
                                        <p:attrNameLst>
                                          <p:attrName>ppt_y</p:attrName>
                                        </p:attrNameLst>
                                      </p:cBhvr>
                                      <p:tavLst>
                                        <p:tav tm="0">
                                          <p:val>
                                            <p:strVal val="ppt_y"/>
                                          </p:val>
                                        </p:tav>
                                        <p:tav tm="100000">
                                          <p:val>
                                            <p:strVal val="ppt_y-ppt_h/2"/>
                                          </p:val>
                                        </p:tav>
                                      </p:tavLst>
                                    </p:anim>
                                    <p:anim calcmode="lin" valueType="num">
                                      <p:cBhvr>
                                        <p:cTn id="50" dur="5000"/>
                                        <p:tgtEl>
                                          <p:spTgt spid="6"/>
                                        </p:tgtEl>
                                        <p:attrNameLst>
                                          <p:attrName>ppt_w</p:attrName>
                                        </p:attrNameLst>
                                      </p:cBhvr>
                                      <p:tavLst>
                                        <p:tav tm="0">
                                          <p:val>
                                            <p:strVal val="ppt_w"/>
                                          </p:val>
                                        </p:tav>
                                        <p:tav tm="100000">
                                          <p:val>
                                            <p:strVal val="ppt_w"/>
                                          </p:val>
                                        </p:tav>
                                      </p:tavLst>
                                    </p:anim>
                                    <p:anim calcmode="lin" valueType="num">
                                      <p:cBhvr>
                                        <p:cTn id="51" dur="5000"/>
                                        <p:tgtEl>
                                          <p:spTgt spid="6"/>
                                        </p:tgtEl>
                                        <p:attrNameLst>
                                          <p:attrName>ppt_h</p:attrName>
                                        </p:attrNameLst>
                                      </p:cBhvr>
                                      <p:tavLst>
                                        <p:tav tm="0">
                                          <p:val>
                                            <p:strVal val="ppt_h"/>
                                          </p:val>
                                        </p:tav>
                                        <p:tav tm="100000">
                                          <p:val>
                                            <p:fltVal val="0"/>
                                          </p:val>
                                        </p:tav>
                                      </p:tavLst>
                                    </p:anim>
                                    <p:set>
                                      <p:cBhvr>
                                        <p:cTn id="52" dur="1" fill="hold">
                                          <p:stCondLst>
                                            <p:cond delay="4999"/>
                                          </p:stCondLst>
                                        </p:cTn>
                                        <p:tgtEl>
                                          <p:spTgt spid="6"/>
                                        </p:tgtEl>
                                        <p:attrNameLst>
                                          <p:attrName>style.visibility</p:attrName>
                                        </p:attrNameLst>
                                      </p:cBhvr>
                                      <p:to>
                                        <p:strVal val="hidden"/>
                                      </p:to>
                                    </p:set>
                                  </p:childTnLst>
                                </p:cTn>
                              </p:par>
                              <p:par>
                                <p:cTn id="53" presetID="17" presetClass="exit" presetSubtype="1" fill="hold" grpId="1" nodeType="withEffect">
                                  <p:stCondLst>
                                    <p:cond delay="0"/>
                                  </p:stCondLst>
                                  <p:childTnLst>
                                    <p:anim calcmode="lin" valueType="num">
                                      <p:cBhvr>
                                        <p:cTn id="54" dur="5000"/>
                                        <p:tgtEl>
                                          <p:spTgt spid="8"/>
                                        </p:tgtEl>
                                        <p:attrNameLst>
                                          <p:attrName>ppt_x</p:attrName>
                                        </p:attrNameLst>
                                      </p:cBhvr>
                                      <p:tavLst>
                                        <p:tav tm="0">
                                          <p:val>
                                            <p:strVal val="ppt_x"/>
                                          </p:val>
                                        </p:tav>
                                        <p:tav tm="100000">
                                          <p:val>
                                            <p:strVal val="ppt_x"/>
                                          </p:val>
                                        </p:tav>
                                      </p:tavLst>
                                    </p:anim>
                                    <p:anim calcmode="lin" valueType="num">
                                      <p:cBhvr>
                                        <p:cTn id="55" dur="5000"/>
                                        <p:tgtEl>
                                          <p:spTgt spid="8"/>
                                        </p:tgtEl>
                                        <p:attrNameLst>
                                          <p:attrName>ppt_y</p:attrName>
                                        </p:attrNameLst>
                                      </p:cBhvr>
                                      <p:tavLst>
                                        <p:tav tm="0">
                                          <p:val>
                                            <p:strVal val="ppt_y"/>
                                          </p:val>
                                        </p:tav>
                                        <p:tav tm="100000">
                                          <p:val>
                                            <p:strVal val="ppt_y-ppt_h/2"/>
                                          </p:val>
                                        </p:tav>
                                      </p:tavLst>
                                    </p:anim>
                                    <p:anim calcmode="lin" valueType="num">
                                      <p:cBhvr>
                                        <p:cTn id="56" dur="5000"/>
                                        <p:tgtEl>
                                          <p:spTgt spid="8"/>
                                        </p:tgtEl>
                                        <p:attrNameLst>
                                          <p:attrName>ppt_w</p:attrName>
                                        </p:attrNameLst>
                                      </p:cBhvr>
                                      <p:tavLst>
                                        <p:tav tm="0">
                                          <p:val>
                                            <p:strVal val="ppt_w"/>
                                          </p:val>
                                        </p:tav>
                                        <p:tav tm="100000">
                                          <p:val>
                                            <p:strVal val="ppt_w"/>
                                          </p:val>
                                        </p:tav>
                                      </p:tavLst>
                                    </p:anim>
                                    <p:anim calcmode="lin" valueType="num">
                                      <p:cBhvr>
                                        <p:cTn id="57" dur="5000"/>
                                        <p:tgtEl>
                                          <p:spTgt spid="8"/>
                                        </p:tgtEl>
                                        <p:attrNameLst>
                                          <p:attrName>ppt_h</p:attrName>
                                        </p:attrNameLst>
                                      </p:cBhvr>
                                      <p:tavLst>
                                        <p:tav tm="0">
                                          <p:val>
                                            <p:strVal val="ppt_h"/>
                                          </p:val>
                                        </p:tav>
                                        <p:tav tm="100000">
                                          <p:val>
                                            <p:fltVal val="0"/>
                                          </p:val>
                                        </p:tav>
                                      </p:tavLst>
                                    </p:anim>
                                    <p:set>
                                      <p:cBhvr>
                                        <p:cTn id="58" dur="1" fill="hold">
                                          <p:stCondLst>
                                            <p:cond delay="4999"/>
                                          </p:stCondLst>
                                        </p:cTn>
                                        <p:tgtEl>
                                          <p:spTgt spid="8"/>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9"/>
                                        </p:tgtEl>
                                      </p:cBhvr>
                                    </p:animEffect>
                                    <p:set>
                                      <p:cBhvr>
                                        <p:cTn id="61" dur="1" fill="hold">
                                          <p:stCondLst>
                                            <p:cond delay="4999"/>
                                          </p:stCondLst>
                                        </p:cTn>
                                        <p:tgtEl>
                                          <p:spTgt spid="9"/>
                                        </p:tgtEl>
                                        <p:attrNameLst>
                                          <p:attrName>style.visibility</p:attrName>
                                        </p:attrNameLst>
                                      </p:cBhvr>
                                      <p:to>
                                        <p:strVal val="hidden"/>
                                      </p:to>
                                    </p:set>
                                  </p:childTnLst>
                                </p:cTn>
                              </p:par>
                              <p:par>
                                <p:cTn id="62" presetID="17" presetClass="exit" presetSubtype="4" fill="hold" grpId="1" nodeType="withEffect">
                                  <p:stCondLst>
                                    <p:cond delay="0"/>
                                  </p:stCondLst>
                                  <p:childTnLst>
                                    <p:anim calcmode="lin" valueType="num">
                                      <p:cBhvr>
                                        <p:cTn id="63" dur="5000"/>
                                        <p:tgtEl>
                                          <p:spTgt spid="9"/>
                                        </p:tgtEl>
                                        <p:attrNameLst>
                                          <p:attrName>ppt_x</p:attrName>
                                        </p:attrNameLst>
                                      </p:cBhvr>
                                      <p:tavLst>
                                        <p:tav tm="0">
                                          <p:val>
                                            <p:strVal val="ppt_x"/>
                                          </p:val>
                                        </p:tav>
                                        <p:tav tm="100000">
                                          <p:val>
                                            <p:strVal val="ppt_x"/>
                                          </p:val>
                                        </p:tav>
                                      </p:tavLst>
                                    </p:anim>
                                    <p:anim calcmode="lin" valueType="num">
                                      <p:cBhvr>
                                        <p:cTn id="64" dur="5000"/>
                                        <p:tgtEl>
                                          <p:spTgt spid="9"/>
                                        </p:tgtEl>
                                        <p:attrNameLst>
                                          <p:attrName>ppt_y</p:attrName>
                                        </p:attrNameLst>
                                      </p:cBhvr>
                                      <p:tavLst>
                                        <p:tav tm="0">
                                          <p:val>
                                            <p:strVal val="ppt_y"/>
                                          </p:val>
                                        </p:tav>
                                        <p:tav tm="100000">
                                          <p:val>
                                            <p:strVal val="ppt_y+ppt_h/2"/>
                                          </p:val>
                                        </p:tav>
                                      </p:tavLst>
                                    </p:anim>
                                    <p:anim calcmode="lin" valueType="num">
                                      <p:cBhvr>
                                        <p:cTn id="65" dur="5000"/>
                                        <p:tgtEl>
                                          <p:spTgt spid="9"/>
                                        </p:tgtEl>
                                        <p:attrNameLst>
                                          <p:attrName>ppt_w</p:attrName>
                                        </p:attrNameLst>
                                      </p:cBhvr>
                                      <p:tavLst>
                                        <p:tav tm="0">
                                          <p:val>
                                            <p:strVal val="ppt_w"/>
                                          </p:val>
                                        </p:tav>
                                        <p:tav tm="100000">
                                          <p:val>
                                            <p:strVal val="ppt_w"/>
                                          </p:val>
                                        </p:tav>
                                      </p:tavLst>
                                    </p:anim>
                                    <p:anim calcmode="lin" valueType="num">
                                      <p:cBhvr>
                                        <p:cTn id="66" dur="5000"/>
                                        <p:tgtEl>
                                          <p:spTgt spid="9"/>
                                        </p:tgtEl>
                                        <p:attrNameLst>
                                          <p:attrName>ppt_h</p:attrName>
                                        </p:attrNameLst>
                                      </p:cBhvr>
                                      <p:tavLst>
                                        <p:tav tm="0">
                                          <p:val>
                                            <p:strVal val="ppt_h"/>
                                          </p:val>
                                        </p:tav>
                                        <p:tav tm="100000">
                                          <p:val>
                                            <p:fltVal val="0"/>
                                          </p:val>
                                        </p:tav>
                                      </p:tavLst>
                                    </p:anim>
                                    <p:set>
                                      <p:cBhvr>
                                        <p:cTn id="67" dur="1" fill="hold">
                                          <p:stCondLst>
                                            <p:cond delay="4999"/>
                                          </p:stCondLst>
                                        </p:cTn>
                                        <p:tgtEl>
                                          <p:spTgt spid="9"/>
                                        </p:tgtEl>
                                        <p:attrNameLst>
                                          <p:attrName>style.visibility</p:attrName>
                                        </p:attrNameLst>
                                      </p:cBhvr>
                                      <p:to>
                                        <p:strVal val="hidden"/>
                                      </p:to>
                                    </p:set>
                                  </p:childTnLst>
                                </p:cTn>
                              </p:par>
                              <p:par>
                                <p:cTn id="68" presetID="23" presetClass="entr" presetSubtype="288" fill="hold" nodeType="withEffect">
                                  <p:stCondLst>
                                    <p:cond delay="0"/>
                                  </p:stCondLst>
                                  <p:childTnLst>
                                    <p:set>
                                      <p:cBhvr>
                                        <p:cTn id="69" dur="1" fill="hold">
                                          <p:stCondLst>
                                            <p:cond delay="0"/>
                                          </p:stCondLst>
                                        </p:cTn>
                                        <p:tgtEl>
                                          <p:spTgt spid="7170"/>
                                        </p:tgtEl>
                                        <p:attrNameLst>
                                          <p:attrName>style.visibility</p:attrName>
                                        </p:attrNameLst>
                                      </p:cBhvr>
                                      <p:to>
                                        <p:strVal val="visible"/>
                                      </p:to>
                                    </p:set>
                                    <p:anim calcmode="lin" valueType="num">
                                      <p:cBhvr>
                                        <p:cTn id="70" dur="5000" fill="hold"/>
                                        <p:tgtEl>
                                          <p:spTgt spid="7170"/>
                                        </p:tgtEl>
                                        <p:attrNameLst>
                                          <p:attrName>ppt_w</p:attrName>
                                        </p:attrNameLst>
                                      </p:cBhvr>
                                      <p:tavLst>
                                        <p:tav tm="0">
                                          <p:val>
                                            <p:strVal val="4/3*#ppt_w"/>
                                          </p:val>
                                        </p:tav>
                                        <p:tav tm="100000">
                                          <p:val>
                                            <p:strVal val="#ppt_w"/>
                                          </p:val>
                                        </p:tav>
                                      </p:tavLst>
                                    </p:anim>
                                    <p:anim calcmode="lin" valueType="num">
                                      <p:cBhvr>
                                        <p:cTn id="71" dur="5000" fill="hold"/>
                                        <p:tgtEl>
                                          <p:spTgt spid="7170"/>
                                        </p:tgtEl>
                                        <p:attrNameLst>
                                          <p:attrName>ppt_h</p:attrName>
                                        </p:attrNameLst>
                                      </p:cBhvr>
                                      <p:tavLst>
                                        <p:tav tm="0">
                                          <p:val>
                                            <p:strVal val="4/3*#ppt_h"/>
                                          </p:val>
                                        </p:tav>
                                        <p:tav tm="100000">
                                          <p:val>
                                            <p:strVal val="#ppt_h"/>
                                          </p:val>
                                        </p:tav>
                                      </p:tavLst>
                                    </p:anim>
                                  </p:childTnLst>
                                </p:cTn>
                              </p:par>
                            </p:childTnLst>
                          </p:cTn>
                        </p:par>
                        <p:par>
                          <p:cTn id="72" fill="hold">
                            <p:stCondLst>
                              <p:cond delay="50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0"/>
                                        </p:tgtEl>
                                        <p:attrNameLst>
                                          <p:attrName>style.visibility</p:attrName>
                                        </p:attrNameLst>
                                      </p:cBhvr>
                                      <p:to>
                                        <p:strVal val="visible"/>
                                      </p:to>
                                    </p:set>
                                    <p:animEffect transition="in" filter="fade">
                                      <p:cBhvr>
                                        <p:cTn id="75" dur="1000"/>
                                        <p:tgtEl>
                                          <p:spTgt spid="10"/>
                                        </p:tgtEl>
                                      </p:cBhvr>
                                    </p:animEffect>
                                    <p:anim calcmode="lin" valueType="num">
                                      <p:cBhvr>
                                        <p:cTn id="76" dur="1000" fill="hold"/>
                                        <p:tgtEl>
                                          <p:spTgt spid="10"/>
                                        </p:tgtEl>
                                        <p:attrNameLst>
                                          <p:attrName>ppt_x</p:attrName>
                                        </p:attrNameLst>
                                      </p:cBhvr>
                                      <p:tavLst>
                                        <p:tav tm="0">
                                          <p:val>
                                            <p:strVal val="#ppt_x-.1"/>
                                          </p:val>
                                        </p:tav>
                                        <p:tav tm="100000">
                                          <p:val>
                                            <p:strVal val="#ppt_x"/>
                                          </p:val>
                                        </p:tav>
                                      </p:tavLst>
                                    </p:anim>
                                    <p:anim calcmode="lin" valueType="num">
                                      <p:cBhvr>
                                        <p:cTn id="7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E:\PPS  EXCLUSIVOS\- La vida nos enseña\Imágenes\792218+png.jpg"/>
          <p:cNvPicPr>
            <a:picLocks noChangeAspect="1" noChangeArrowheads="1"/>
          </p:cNvPicPr>
          <p:nvPr/>
        </p:nvPicPr>
        <p:blipFill>
          <a:blip r:embed="rId3" cstate="print"/>
          <a:stretch>
            <a:fillRect/>
          </a:stretch>
        </p:blipFill>
        <p:spPr bwMode="auto">
          <a:xfrm>
            <a:off x="0" y="0"/>
            <a:ext cx="9144000" cy="5730876"/>
          </a:xfrm>
          <a:prstGeom prst="rect">
            <a:avLst/>
          </a:prstGeom>
          <a:solidFill>
            <a:schemeClr val="accent3">
              <a:lumMod val="75000"/>
              <a:alpha val="70000"/>
            </a:schemeClr>
          </a:solidFill>
          <a:ln w="9525">
            <a:noFill/>
            <a:miter lim="800000"/>
            <a:headEnd/>
            <a:tailEnd/>
          </a:ln>
          <a:scene3d>
            <a:camera prst="orthographicFront"/>
            <a:lightRig rig="threePt" dir="t"/>
          </a:scene3d>
          <a:sp3d>
            <a:bevelT prst="angle"/>
          </a:sp3d>
        </p:spPr>
      </p:pic>
      <p:sp>
        <p:nvSpPr>
          <p:cNvPr id="3" name="2 Triángulo isósceles"/>
          <p:cNvSpPr/>
          <p:nvPr/>
        </p:nvSpPr>
        <p:spPr>
          <a:xfrm>
            <a:off x="0" y="2857500"/>
            <a:ext cx="9144000" cy="2857500"/>
          </a:xfrm>
          <a:prstGeom prst="triangle">
            <a:avLst>
              <a:gd name="adj" fmla="val 50000"/>
            </a:avLst>
          </a:prstGeom>
          <a:solidFill>
            <a:schemeClr val="accent2">
              <a:lumMod val="40000"/>
              <a:lumOff val="6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4" name="3 Triángulo isósceles"/>
          <p:cNvSpPr/>
          <p:nvPr/>
        </p:nvSpPr>
        <p:spPr>
          <a:xfrm flipV="1">
            <a:off x="0" y="0"/>
            <a:ext cx="9144000" cy="2936876"/>
          </a:xfrm>
          <a:prstGeom prst="triangle">
            <a:avLst>
              <a:gd name="adj" fmla="val 49999"/>
            </a:avLst>
          </a:prstGeom>
          <a:solidFill>
            <a:schemeClr val="accent2">
              <a:lumMod val="40000"/>
              <a:lumOff val="6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5" name="4 Triángulo isósceles"/>
          <p:cNvSpPr/>
          <p:nvPr/>
        </p:nvSpPr>
        <p:spPr>
          <a:xfrm rot="5400000">
            <a:off x="-571500" y="571500"/>
            <a:ext cx="5715000" cy="4572000"/>
          </a:xfrm>
          <a:prstGeom prst="triangle">
            <a:avLst>
              <a:gd name="adj" fmla="val 50261"/>
            </a:avLst>
          </a:prstGeom>
          <a:solidFill>
            <a:schemeClr val="accent2">
              <a:lumMod val="40000"/>
              <a:lumOff val="6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6" name="5 Triángulo isósceles"/>
          <p:cNvSpPr/>
          <p:nvPr/>
        </p:nvSpPr>
        <p:spPr>
          <a:xfrm rot="5400000" flipV="1">
            <a:off x="4006850" y="565150"/>
            <a:ext cx="5715000" cy="4584700"/>
          </a:xfrm>
          <a:prstGeom prst="triangle">
            <a:avLst>
              <a:gd name="adj" fmla="val 50000"/>
            </a:avLst>
          </a:prstGeom>
          <a:solidFill>
            <a:schemeClr val="accent2">
              <a:lumMod val="40000"/>
              <a:lumOff val="6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7" name="6 CuadroTexto"/>
          <p:cNvSpPr txBox="1"/>
          <p:nvPr/>
        </p:nvSpPr>
        <p:spPr>
          <a:xfrm>
            <a:off x="357158" y="4572012"/>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sucesos reales en los que se basa el drama se produjeron en la noche del 22 al 23 de abril de 1476, cuando la población se levantó contra Gómez de Guzmán, comendador mayor de la Orden de Calatrava, y le dio muerte.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ripp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4000"/>
                                        <p:tgtEl>
                                          <p:spTgt spid="4"/>
                                        </p:tgtEl>
                                        <p:attrNameLst>
                                          <p:attrName>ppt_x</p:attrName>
                                        </p:attrNameLst>
                                      </p:cBhvr>
                                      <p:tavLst>
                                        <p:tav tm="0">
                                          <p:val>
                                            <p:strVal val="ppt_x"/>
                                          </p:val>
                                        </p:tav>
                                        <p:tav tm="100000">
                                          <p:val>
                                            <p:strVal val="ppt_x"/>
                                          </p:val>
                                        </p:tav>
                                      </p:tavLst>
                                    </p:anim>
                                    <p:anim calcmode="lin" valueType="num">
                                      <p:cBhvr>
                                        <p:cTn id="7" dur="4000"/>
                                        <p:tgtEl>
                                          <p:spTgt spid="4"/>
                                        </p:tgtEl>
                                        <p:attrNameLst>
                                          <p:attrName>ppt_y</p:attrName>
                                        </p:attrNameLst>
                                      </p:cBhvr>
                                      <p:tavLst>
                                        <p:tav tm="0">
                                          <p:val>
                                            <p:strVal val="ppt_y"/>
                                          </p:val>
                                        </p:tav>
                                        <p:tav tm="100000">
                                          <p:val>
                                            <p:strVal val="ppt_y-ppt_h/2"/>
                                          </p:val>
                                        </p:tav>
                                      </p:tavLst>
                                    </p:anim>
                                    <p:anim calcmode="lin" valueType="num">
                                      <p:cBhvr>
                                        <p:cTn id="8" dur="4000"/>
                                        <p:tgtEl>
                                          <p:spTgt spid="4"/>
                                        </p:tgtEl>
                                        <p:attrNameLst>
                                          <p:attrName>ppt_w</p:attrName>
                                        </p:attrNameLst>
                                      </p:cBhvr>
                                      <p:tavLst>
                                        <p:tav tm="0">
                                          <p:val>
                                            <p:strVal val="ppt_w"/>
                                          </p:val>
                                        </p:tav>
                                        <p:tav tm="100000">
                                          <p:val>
                                            <p:strVal val="ppt_w"/>
                                          </p:val>
                                        </p:tav>
                                      </p:tavLst>
                                    </p:anim>
                                    <p:anim calcmode="lin" valueType="num">
                                      <p:cBhvr>
                                        <p:cTn id="9" dur="4000"/>
                                        <p:tgtEl>
                                          <p:spTgt spid="4"/>
                                        </p:tgtEl>
                                        <p:attrNameLst>
                                          <p:attrName>ppt_h</p:attrName>
                                        </p:attrNameLst>
                                      </p:cBhvr>
                                      <p:tavLst>
                                        <p:tav tm="0">
                                          <p:val>
                                            <p:strVal val="ppt_h"/>
                                          </p:val>
                                        </p:tav>
                                        <p:tav tm="100000">
                                          <p:val>
                                            <p:fltVal val="0"/>
                                          </p:val>
                                        </p:tav>
                                      </p:tavLst>
                                    </p:anim>
                                    <p:set>
                                      <p:cBhvr>
                                        <p:cTn id="10" dur="1" fill="hold">
                                          <p:stCondLst>
                                            <p:cond delay="3999"/>
                                          </p:stCondLst>
                                        </p:cTn>
                                        <p:tgtEl>
                                          <p:spTgt spid="4"/>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4000"/>
                                        <p:tgtEl>
                                          <p:spTgt spid="5"/>
                                        </p:tgtEl>
                                        <p:attrNameLst>
                                          <p:attrName>ppt_x</p:attrName>
                                        </p:attrNameLst>
                                      </p:cBhvr>
                                      <p:tavLst>
                                        <p:tav tm="0">
                                          <p:val>
                                            <p:strVal val="ppt_x"/>
                                          </p:val>
                                        </p:tav>
                                        <p:tav tm="100000">
                                          <p:val>
                                            <p:strVal val="ppt_x-ppt_w/2"/>
                                          </p:val>
                                        </p:tav>
                                      </p:tavLst>
                                    </p:anim>
                                    <p:anim calcmode="lin" valueType="num">
                                      <p:cBhvr>
                                        <p:cTn id="13" dur="4000"/>
                                        <p:tgtEl>
                                          <p:spTgt spid="5"/>
                                        </p:tgtEl>
                                        <p:attrNameLst>
                                          <p:attrName>ppt_y</p:attrName>
                                        </p:attrNameLst>
                                      </p:cBhvr>
                                      <p:tavLst>
                                        <p:tav tm="0">
                                          <p:val>
                                            <p:strVal val="ppt_y"/>
                                          </p:val>
                                        </p:tav>
                                        <p:tav tm="100000">
                                          <p:val>
                                            <p:strVal val="ppt_y"/>
                                          </p:val>
                                        </p:tav>
                                      </p:tavLst>
                                    </p:anim>
                                    <p:anim calcmode="lin" valueType="num">
                                      <p:cBhvr>
                                        <p:cTn id="14" dur="4000"/>
                                        <p:tgtEl>
                                          <p:spTgt spid="5"/>
                                        </p:tgtEl>
                                        <p:attrNameLst>
                                          <p:attrName>ppt_w</p:attrName>
                                        </p:attrNameLst>
                                      </p:cBhvr>
                                      <p:tavLst>
                                        <p:tav tm="0">
                                          <p:val>
                                            <p:strVal val="ppt_w"/>
                                          </p:val>
                                        </p:tav>
                                        <p:tav tm="100000">
                                          <p:val>
                                            <p:fltVal val="0"/>
                                          </p:val>
                                        </p:tav>
                                      </p:tavLst>
                                    </p:anim>
                                    <p:anim calcmode="lin" valueType="num">
                                      <p:cBhvr>
                                        <p:cTn id="15" dur="4000"/>
                                        <p:tgtEl>
                                          <p:spTgt spid="5"/>
                                        </p:tgtEl>
                                        <p:attrNameLst>
                                          <p:attrName>ppt_h</p:attrName>
                                        </p:attrNameLst>
                                      </p:cBhvr>
                                      <p:tavLst>
                                        <p:tav tm="0">
                                          <p:val>
                                            <p:strVal val="ppt_h"/>
                                          </p:val>
                                        </p:tav>
                                        <p:tav tm="100000">
                                          <p:val>
                                            <p:strVal val="ppt_h"/>
                                          </p:val>
                                        </p:tav>
                                      </p:tavLst>
                                    </p:anim>
                                    <p:set>
                                      <p:cBhvr>
                                        <p:cTn id="16" dur="1" fill="hold">
                                          <p:stCondLst>
                                            <p:cond delay="39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6"/>
                                        </p:tgtEl>
                                        <p:attrNameLst>
                                          <p:attrName>ppt_x</p:attrName>
                                        </p:attrNameLst>
                                      </p:cBhvr>
                                      <p:tavLst>
                                        <p:tav tm="0">
                                          <p:val>
                                            <p:strVal val="ppt_x"/>
                                          </p:val>
                                        </p:tav>
                                        <p:tav tm="100000">
                                          <p:val>
                                            <p:strVal val="ppt_x+ppt_w/2"/>
                                          </p:val>
                                        </p:tav>
                                      </p:tavLst>
                                    </p:anim>
                                    <p:anim calcmode="lin" valueType="num">
                                      <p:cBhvr>
                                        <p:cTn id="19" dur="4000"/>
                                        <p:tgtEl>
                                          <p:spTgt spid="6"/>
                                        </p:tgtEl>
                                        <p:attrNameLst>
                                          <p:attrName>ppt_y</p:attrName>
                                        </p:attrNameLst>
                                      </p:cBhvr>
                                      <p:tavLst>
                                        <p:tav tm="0">
                                          <p:val>
                                            <p:strVal val="ppt_y"/>
                                          </p:val>
                                        </p:tav>
                                        <p:tav tm="100000">
                                          <p:val>
                                            <p:strVal val="ppt_y"/>
                                          </p:val>
                                        </p:tav>
                                      </p:tavLst>
                                    </p:anim>
                                    <p:anim calcmode="lin" valueType="num">
                                      <p:cBhvr>
                                        <p:cTn id="20" dur="4000"/>
                                        <p:tgtEl>
                                          <p:spTgt spid="6"/>
                                        </p:tgtEl>
                                        <p:attrNameLst>
                                          <p:attrName>ppt_w</p:attrName>
                                        </p:attrNameLst>
                                      </p:cBhvr>
                                      <p:tavLst>
                                        <p:tav tm="0">
                                          <p:val>
                                            <p:strVal val="ppt_w"/>
                                          </p:val>
                                        </p:tav>
                                        <p:tav tm="100000">
                                          <p:val>
                                            <p:fltVal val="0"/>
                                          </p:val>
                                        </p:tav>
                                      </p:tavLst>
                                    </p:anim>
                                    <p:anim calcmode="lin" valueType="num">
                                      <p:cBhvr>
                                        <p:cTn id="21" dur="4000"/>
                                        <p:tgtEl>
                                          <p:spTgt spid="6"/>
                                        </p:tgtEl>
                                        <p:attrNameLst>
                                          <p:attrName>ppt_h</p:attrName>
                                        </p:attrNameLst>
                                      </p:cBhvr>
                                      <p:tavLst>
                                        <p:tav tm="0">
                                          <p:val>
                                            <p:strVal val="ppt_h"/>
                                          </p:val>
                                        </p:tav>
                                        <p:tav tm="100000">
                                          <p:val>
                                            <p:strVal val="ppt_h"/>
                                          </p:val>
                                        </p:tav>
                                      </p:tavLst>
                                    </p:anim>
                                    <p:set>
                                      <p:cBhvr>
                                        <p:cTn id="22" dur="1" fill="hold">
                                          <p:stCondLst>
                                            <p:cond delay="3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4000"/>
                                        <p:tgtEl>
                                          <p:spTgt spid="3"/>
                                        </p:tgtEl>
                                        <p:attrNameLst>
                                          <p:attrName>ppt_x</p:attrName>
                                        </p:attrNameLst>
                                      </p:cBhvr>
                                      <p:tavLst>
                                        <p:tav tm="0">
                                          <p:val>
                                            <p:strVal val="ppt_x"/>
                                          </p:val>
                                        </p:tav>
                                        <p:tav tm="100000">
                                          <p:val>
                                            <p:strVal val="ppt_x"/>
                                          </p:val>
                                        </p:tav>
                                      </p:tavLst>
                                    </p:anim>
                                    <p:anim calcmode="lin" valueType="num">
                                      <p:cBhvr>
                                        <p:cTn id="25" dur="4000"/>
                                        <p:tgtEl>
                                          <p:spTgt spid="3"/>
                                        </p:tgtEl>
                                        <p:attrNameLst>
                                          <p:attrName>ppt_y</p:attrName>
                                        </p:attrNameLst>
                                      </p:cBhvr>
                                      <p:tavLst>
                                        <p:tav tm="0">
                                          <p:val>
                                            <p:strVal val="ppt_y"/>
                                          </p:val>
                                        </p:tav>
                                        <p:tav tm="100000">
                                          <p:val>
                                            <p:strVal val="ppt_y+ppt_h/2"/>
                                          </p:val>
                                        </p:tav>
                                      </p:tavLst>
                                    </p:anim>
                                    <p:anim calcmode="lin" valueType="num">
                                      <p:cBhvr>
                                        <p:cTn id="26" dur="4000"/>
                                        <p:tgtEl>
                                          <p:spTgt spid="3"/>
                                        </p:tgtEl>
                                        <p:attrNameLst>
                                          <p:attrName>ppt_w</p:attrName>
                                        </p:attrNameLst>
                                      </p:cBhvr>
                                      <p:tavLst>
                                        <p:tav tm="0">
                                          <p:val>
                                            <p:strVal val="ppt_w"/>
                                          </p:val>
                                        </p:tav>
                                        <p:tav tm="100000">
                                          <p:val>
                                            <p:strVal val="ppt_w"/>
                                          </p:val>
                                        </p:tav>
                                      </p:tavLst>
                                    </p:anim>
                                    <p:anim calcmode="lin" valueType="num">
                                      <p:cBhvr>
                                        <p:cTn id="27" dur="4000"/>
                                        <p:tgtEl>
                                          <p:spTgt spid="3"/>
                                        </p:tgtEl>
                                        <p:attrNameLst>
                                          <p:attrName>ppt_h</p:attrName>
                                        </p:attrNameLst>
                                      </p:cBhvr>
                                      <p:tavLst>
                                        <p:tav tm="0">
                                          <p:val>
                                            <p:strVal val="ppt_h"/>
                                          </p:val>
                                        </p:tav>
                                        <p:tav tm="100000">
                                          <p:val>
                                            <p:fltVal val="0"/>
                                          </p:val>
                                        </p:tav>
                                      </p:tavLst>
                                    </p:anim>
                                    <p:set>
                                      <p:cBhvr>
                                        <p:cTn id="28" dur="1" fill="hold">
                                          <p:stCondLst>
                                            <p:cond delay="3999"/>
                                          </p:stCondLst>
                                        </p:cTn>
                                        <p:tgtEl>
                                          <p:spTgt spid="3"/>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3075"/>
                                        </p:tgtEl>
                                        <p:attrNameLst>
                                          <p:attrName>style.visibility</p:attrName>
                                        </p:attrNameLst>
                                      </p:cBhvr>
                                      <p:to>
                                        <p:strVal val="visible"/>
                                      </p:to>
                                    </p:set>
                                    <p:anim calcmode="lin" valueType="num">
                                      <p:cBhvr>
                                        <p:cTn id="31" dur="4000" fill="hold"/>
                                        <p:tgtEl>
                                          <p:spTgt spid="3075"/>
                                        </p:tgtEl>
                                        <p:attrNameLst>
                                          <p:attrName>ppt_w</p:attrName>
                                        </p:attrNameLst>
                                      </p:cBhvr>
                                      <p:tavLst>
                                        <p:tav tm="0">
                                          <p:val>
                                            <p:fltVal val="0"/>
                                          </p:val>
                                        </p:tav>
                                        <p:tav tm="100000">
                                          <p:val>
                                            <p:strVal val="#ppt_w"/>
                                          </p:val>
                                        </p:tav>
                                      </p:tavLst>
                                    </p:anim>
                                    <p:anim calcmode="lin" valueType="num">
                                      <p:cBhvr>
                                        <p:cTn id="32" dur="4000" fill="hold"/>
                                        <p:tgtEl>
                                          <p:spTgt spid="3075"/>
                                        </p:tgtEl>
                                        <p:attrNameLst>
                                          <p:attrName>ppt_h</p:attrName>
                                        </p:attrNameLst>
                                      </p:cBhvr>
                                      <p:tavLst>
                                        <p:tav tm="0">
                                          <p:val>
                                            <p:fltVal val="0"/>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PPS  EXCLUSIVOS\- La vida nos enseña\Imágenes\675176--.jpg"/>
          <p:cNvPicPr>
            <a:picLocks noChangeAspect="1" noChangeArrowheads="1"/>
          </p:cNvPicPr>
          <p:nvPr/>
        </p:nvPicPr>
        <p:blipFill>
          <a:blip r:embed="rId3" cstate="print"/>
          <a:stretch>
            <a:fillRect/>
          </a:stretch>
        </p:blipFill>
        <p:spPr bwMode="auto">
          <a:xfrm>
            <a:off x="0" y="-7056"/>
            <a:ext cx="9143999" cy="5730876"/>
          </a:xfrm>
          <a:prstGeom prst="rect">
            <a:avLst/>
          </a:prstGeom>
          <a:solidFill>
            <a:schemeClr val="bg1"/>
          </a:solidFill>
          <a:ln w="9525">
            <a:noFill/>
            <a:miter lim="800000"/>
            <a:headEnd/>
            <a:tailEnd/>
          </a:ln>
          <a:scene3d>
            <a:camera prst="orthographicFront"/>
            <a:lightRig rig="threePt" dir="t"/>
          </a:scene3d>
          <a:sp3d>
            <a:bevelT prst="angle"/>
          </a:sp3d>
        </p:spPr>
      </p:pic>
      <p:sp>
        <p:nvSpPr>
          <p:cNvPr id="8" name="7 Rombo"/>
          <p:cNvSpPr/>
          <p:nvPr/>
        </p:nvSpPr>
        <p:spPr>
          <a:xfrm>
            <a:off x="1" y="0"/>
            <a:ext cx="3059113" cy="5715000"/>
          </a:xfrm>
          <a:prstGeom prst="diamond">
            <a:avLst/>
          </a:prstGeom>
          <a:solidFill>
            <a:schemeClr val="bg1"/>
          </a:solidFill>
          <a:ln w="76200">
            <a:no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Rombo"/>
          <p:cNvSpPr/>
          <p:nvPr/>
        </p:nvSpPr>
        <p:spPr>
          <a:xfrm>
            <a:off x="2987675" y="0"/>
            <a:ext cx="3168650" cy="5715000"/>
          </a:xfrm>
          <a:prstGeom prst="diamond">
            <a:avLst/>
          </a:prstGeom>
          <a:solidFill>
            <a:schemeClr val="bg1"/>
          </a:solidFill>
          <a:ln w="76200">
            <a:no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Rombo"/>
          <p:cNvSpPr/>
          <p:nvPr/>
        </p:nvSpPr>
        <p:spPr>
          <a:xfrm>
            <a:off x="6156326" y="0"/>
            <a:ext cx="2987675" cy="5723820"/>
          </a:xfrm>
          <a:prstGeom prst="diamond">
            <a:avLst/>
          </a:prstGeom>
          <a:solidFill>
            <a:schemeClr val="bg1"/>
          </a:solidFill>
          <a:ln w="76200">
            <a:no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Triángulo isósceles"/>
          <p:cNvSpPr/>
          <p:nvPr/>
        </p:nvSpPr>
        <p:spPr>
          <a:xfrm>
            <a:off x="1476376" y="2857500"/>
            <a:ext cx="3167063" cy="2857500"/>
          </a:xfrm>
          <a:prstGeom prst="triangle">
            <a:avLst/>
          </a:prstGeom>
          <a:solidFill>
            <a:schemeClr val="bg1"/>
          </a:solidFill>
          <a:ln w="76200">
            <a:no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2" name="11 Triángulo isósceles"/>
          <p:cNvSpPr/>
          <p:nvPr/>
        </p:nvSpPr>
        <p:spPr>
          <a:xfrm>
            <a:off x="4572000" y="2857500"/>
            <a:ext cx="3168650" cy="2857500"/>
          </a:xfrm>
          <a:prstGeom prst="triangle">
            <a:avLst/>
          </a:prstGeom>
          <a:solidFill>
            <a:schemeClr val="bg1"/>
          </a:solidFill>
          <a:ln w="76200">
            <a:no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3" name="12 Triángulo isósceles"/>
          <p:cNvSpPr/>
          <p:nvPr/>
        </p:nvSpPr>
        <p:spPr>
          <a:xfrm flipV="1">
            <a:off x="1475656" y="0"/>
            <a:ext cx="3096345" cy="2857500"/>
          </a:xfrm>
          <a:prstGeom prst="triangle">
            <a:avLst/>
          </a:prstGeom>
          <a:solidFill>
            <a:schemeClr val="bg1"/>
          </a:solidFill>
          <a:ln w="76200">
            <a:no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4" name="13 Triángulo isósceles"/>
          <p:cNvSpPr/>
          <p:nvPr/>
        </p:nvSpPr>
        <p:spPr>
          <a:xfrm flipV="1">
            <a:off x="4572000" y="0"/>
            <a:ext cx="3168650" cy="2857500"/>
          </a:xfrm>
          <a:prstGeom prst="triangle">
            <a:avLst/>
          </a:prstGeom>
          <a:solidFill>
            <a:schemeClr val="bg1"/>
          </a:solidFill>
          <a:ln w="76200">
            <a:no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5" name="14 Triángulo rectángulo"/>
          <p:cNvSpPr/>
          <p:nvPr/>
        </p:nvSpPr>
        <p:spPr>
          <a:xfrm>
            <a:off x="1" y="2857500"/>
            <a:ext cx="1547813" cy="2857500"/>
          </a:xfrm>
          <a:prstGeom prst="rtTriangle">
            <a:avLst/>
          </a:prstGeom>
          <a:solidFill>
            <a:schemeClr val="bg1"/>
          </a:solidFill>
          <a:ln w="76200">
            <a:no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6" name="15 Triángulo rectángulo"/>
          <p:cNvSpPr/>
          <p:nvPr/>
        </p:nvSpPr>
        <p:spPr>
          <a:xfrm flipH="1">
            <a:off x="7596336" y="2857500"/>
            <a:ext cx="1547664" cy="2857500"/>
          </a:xfrm>
          <a:prstGeom prst="rtTriangle">
            <a:avLst/>
          </a:prstGeom>
          <a:solidFill>
            <a:schemeClr val="bg1"/>
          </a:solidFill>
          <a:ln w="76200">
            <a:no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7" name="16 Triángulo rectángulo"/>
          <p:cNvSpPr/>
          <p:nvPr/>
        </p:nvSpPr>
        <p:spPr>
          <a:xfrm flipV="1">
            <a:off x="1" y="0"/>
            <a:ext cx="1547813" cy="2984500"/>
          </a:xfrm>
          <a:prstGeom prst="rtTriangle">
            <a:avLst/>
          </a:prstGeom>
          <a:solidFill>
            <a:schemeClr val="bg1"/>
          </a:solidFill>
          <a:ln w="76200">
            <a:no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8" name="17 Triángulo rectángulo"/>
          <p:cNvSpPr/>
          <p:nvPr/>
        </p:nvSpPr>
        <p:spPr>
          <a:xfrm flipH="1" flipV="1">
            <a:off x="7596334" y="0"/>
            <a:ext cx="1547663" cy="2984500"/>
          </a:xfrm>
          <a:prstGeom prst="rtTriangle">
            <a:avLst/>
          </a:prstGeom>
          <a:solidFill>
            <a:schemeClr val="bg1"/>
          </a:solidFill>
          <a:ln w="76200">
            <a:noFill/>
            <a:prstDash val="sysDot"/>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19" name="18 CuadroTexto"/>
          <p:cNvSpPr txBox="1"/>
          <p:nvPr/>
        </p:nvSpPr>
        <p:spPr>
          <a:xfrm>
            <a:off x="357158"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1614, el genial escritor del Siglo de Oro transformó el conflicto en un inmortal triángulo amoroso en el que el pueblo </a:t>
            </a:r>
            <a:r>
              <a:rPr lang="es-ES" i="1" dirty="0" err="1" smtClean="0">
                <a:effectLst>
                  <a:glow rad="101600">
                    <a:srgbClr val="C00000">
                      <a:alpha val="60000"/>
                    </a:srgbClr>
                  </a:glow>
                  <a:outerShdw blurRad="38100" dist="38100" dir="2700000" algn="tl">
                    <a:srgbClr val="000000">
                      <a:alpha val="43137"/>
                    </a:srgbClr>
                  </a:outerShdw>
                </a:effectLst>
              </a:rPr>
              <a:t>mellariense</a:t>
            </a:r>
            <a:r>
              <a:rPr lang="es-ES" i="1" dirty="0" smtClean="0">
                <a:effectLst>
                  <a:glow rad="101600">
                    <a:srgbClr val="C00000">
                      <a:alpha val="60000"/>
                    </a:srgbClr>
                  </a:glow>
                  <a:outerShdw blurRad="38100" dist="38100" dir="2700000" algn="tl">
                    <a:srgbClr val="000000">
                      <a:alpha val="43137"/>
                    </a:srgbClr>
                  </a:outerShdw>
                </a:effectLst>
              </a:rPr>
              <a:t> ajusticia al gobernante por sus abusos a </a:t>
            </a:r>
            <a:r>
              <a:rPr lang="es-ES" i="1" dirty="0" err="1" smtClean="0">
                <a:effectLst>
                  <a:glow rad="101600">
                    <a:srgbClr val="C00000">
                      <a:alpha val="60000"/>
                    </a:srgbClr>
                  </a:glow>
                  <a:outerShdw blurRad="38100" dist="38100" dir="2700000" algn="tl">
                    <a:srgbClr val="000000">
                      <a:alpha val="43137"/>
                    </a:srgbClr>
                  </a:outerShdw>
                </a:effectLst>
              </a:rPr>
              <a:t>Laurencia</a:t>
            </a:r>
            <a:r>
              <a:rPr lang="es-ES" i="1" dirty="0" smtClean="0">
                <a:effectLst>
                  <a:glow rad="101600">
                    <a:srgbClr val="C00000">
                      <a:alpha val="60000"/>
                    </a:srgbClr>
                  </a:glow>
                  <a:outerShdw blurRad="38100" dist="38100" dir="2700000" algn="tl">
                    <a:srgbClr val="000000">
                      <a:alpha val="43137"/>
                    </a:srgbClr>
                  </a:outerShdw>
                </a:effectLst>
              </a:rPr>
              <a:t>, una joven que encarna la inocencia y el amor frente a la tiranía.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wedge/>
      </p:transition>
    </mc:Choice>
    <mc:Fallback xmlns="">
      <p:transition spd="slow" advTm="30000">
        <p:wedg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grpId="0"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ppt_x"/>
                                          </p:val>
                                        </p:tav>
                                      </p:tavLst>
                                    </p:anim>
                                    <p:anim calcmode="lin" valueType="num">
                                      <p:cBhvr additive="base">
                                        <p:cTn id="7" dur="5000"/>
                                        <p:tgtEl>
                                          <p:spTgt spid="13"/>
                                        </p:tgtEl>
                                        <p:attrNameLst>
                                          <p:attrName>ppt_y</p:attrName>
                                        </p:attrNameLst>
                                      </p:cBhvr>
                                      <p:tavLst>
                                        <p:tav tm="0">
                                          <p:val>
                                            <p:strVal val="ppt_y"/>
                                          </p:val>
                                        </p:tav>
                                        <p:tav tm="100000">
                                          <p:val>
                                            <p:strVal val="0-ppt_h/2"/>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ppt_x"/>
                                          </p:val>
                                        </p:tav>
                                      </p:tavLst>
                                    </p:anim>
                                    <p:anim calcmode="lin" valueType="num">
                                      <p:cBhvr additive="base">
                                        <p:cTn id="11" dur="5000"/>
                                        <p:tgtEl>
                                          <p:spTgt spid="14"/>
                                        </p:tgtEl>
                                        <p:attrNameLst>
                                          <p:attrName>ppt_y</p:attrName>
                                        </p:attrNameLst>
                                      </p:cBhvr>
                                      <p:tavLst>
                                        <p:tav tm="0">
                                          <p:val>
                                            <p:strVal val="ppt_y"/>
                                          </p:val>
                                        </p:tav>
                                        <p:tav tm="100000">
                                          <p:val>
                                            <p:strVal val="0-ppt_h/2"/>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5000"/>
                                        <p:tgtEl>
                                          <p:spTgt spid="11"/>
                                        </p:tgtEl>
                                        <p:attrNameLst>
                                          <p:attrName>ppt_x</p:attrName>
                                        </p:attrNameLst>
                                      </p:cBhvr>
                                      <p:tavLst>
                                        <p:tav tm="0">
                                          <p:val>
                                            <p:strVal val="ppt_x"/>
                                          </p:val>
                                        </p:tav>
                                        <p:tav tm="100000">
                                          <p:val>
                                            <p:strVal val="ppt_x"/>
                                          </p:val>
                                        </p:tav>
                                      </p:tavLst>
                                    </p:anim>
                                    <p:anim calcmode="lin" valueType="num">
                                      <p:cBhvr additive="base">
                                        <p:cTn id="15" dur="5000"/>
                                        <p:tgtEl>
                                          <p:spTgt spid="11"/>
                                        </p:tgtEl>
                                        <p:attrNameLst>
                                          <p:attrName>ppt_y</p:attrName>
                                        </p:attrNameLst>
                                      </p:cBhvr>
                                      <p:tavLst>
                                        <p:tav tm="0">
                                          <p:val>
                                            <p:strVal val="ppt_y"/>
                                          </p:val>
                                        </p:tav>
                                        <p:tav tm="100000">
                                          <p:val>
                                            <p:strVal val="1+ppt_h/2"/>
                                          </p:val>
                                        </p:tav>
                                      </p:tavLst>
                                    </p:anim>
                                    <p:set>
                                      <p:cBhvr>
                                        <p:cTn id="16" dur="1" fill="hold">
                                          <p:stCondLst>
                                            <p:cond delay="4999"/>
                                          </p:stCondLst>
                                        </p:cTn>
                                        <p:tgtEl>
                                          <p:spTgt spid="11"/>
                                        </p:tgtEl>
                                        <p:attrNameLst>
                                          <p:attrName>style.visibility</p:attrName>
                                        </p:attrNameLst>
                                      </p:cBhvr>
                                      <p:to>
                                        <p:strVal val="hidden"/>
                                      </p:to>
                                    </p:set>
                                  </p:childTnLst>
                                </p:cTn>
                              </p:par>
                              <p:par>
                                <p:cTn id="17" presetID="2" presetClass="exit" presetSubtype="4" fill="hold" grpId="0" nodeType="withEffect">
                                  <p:stCondLst>
                                    <p:cond delay="0"/>
                                  </p:stCondLst>
                                  <p:childTnLst>
                                    <p:anim calcmode="lin" valueType="num">
                                      <p:cBhvr additive="base">
                                        <p:cTn id="18" dur="5000"/>
                                        <p:tgtEl>
                                          <p:spTgt spid="12"/>
                                        </p:tgtEl>
                                        <p:attrNameLst>
                                          <p:attrName>ppt_x</p:attrName>
                                        </p:attrNameLst>
                                      </p:cBhvr>
                                      <p:tavLst>
                                        <p:tav tm="0">
                                          <p:val>
                                            <p:strVal val="ppt_x"/>
                                          </p:val>
                                        </p:tav>
                                        <p:tav tm="100000">
                                          <p:val>
                                            <p:strVal val="ppt_x"/>
                                          </p:val>
                                        </p:tav>
                                      </p:tavLst>
                                    </p:anim>
                                    <p:anim calcmode="lin" valueType="num">
                                      <p:cBhvr additive="base">
                                        <p:cTn id="19" dur="5000"/>
                                        <p:tgtEl>
                                          <p:spTgt spid="12"/>
                                        </p:tgtEl>
                                        <p:attrNameLst>
                                          <p:attrName>ppt_y</p:attrName>
                                        </p:attrNameLst>
                                      </p:cBhvr>
                                      <p:tavLst>
                                        <p:tav tm="0">
                                          <p:val>
                                            <p:strVal val="ppt_y"/>
                                          </p:val>
                                        </p:tav>
                                        <p:tav tm="100000">
                                          <p:val>
                                            <p:strVal val="1+ppt_h/2"/>
                                          </p:val>
                                        </p:tav>
                                      </p:tavLst>
                                    </p:anim>
                                    <p:set>
                                      <p:cBhvr>
                                        <p:cTn id="20" dur="1" fill="hold">
                                          <p:stCondLst>
                                            <p:cond delay="4999"/>
                                          </p:stCondLst>
                                        </p:cTn>
                                        <p:tgtEl>
                                          <p:spTgt spid="12"/>
                                        </p:tgtEl>
                                        <p:attrNameLst>
                                          <p:attrName>style.visibility</p:attrName>
                                        </p:attrNameLst>
                                      </p:cBhvr>
                                      <p:to>
                                        <p:strVal val="hidden"/>
                                      </p:to>
                                    </p:set>
                                  </p:childTnLst>
                                </p:cTn>
                              </p:par>
                              <p:par>
                                <p:cTn id="21" presetID="2" presetClass="exit" presetSubtype="1" fill="hold" grpId="0"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ppt_x"/>
                                          </p:val>
                                        </p:tav>
                                      </p:tavLst>
                                    </p:anim>
                                    <p:anim calcmode="lin" valueType="num">
                                      <p:cBhvr additive="base">
                                        <p:cTn id="23" dur="5000"/>
                                        <p:tgtEl>
                                          <p:spTgt spid="17"/>
                                        </p:tgtEl>
                                        <p:attrNameLst>
                                          <p:attrName>ppt_y</p:attrName>
                                        </p:attrNameLst>
                                      </p:cBhvr>
                                      <p:tavLst>
                                        <p:tav tm="0">
                                          <p:val>
                                            <p:strVal val="ppt_y"/>
                                          </p:val>
                                        </p:tav>
                                        <p:tav tm="100000">
                                          <p:val>
                                            <p:strVal val="0-ppt_h/2"/>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4" fill="hold" grpId="0" nodeType="withEffect">
                                  <p:stCondLst>
                                    <p:cond delay="0"/>
                                  </p:stCondLst>
                                  <p:childTnLst>
                                    <p:anim calcmode="lin" valueType="num">
                                      <p:cBhvr additive="base">
                                        <p:cTn id="26" dur="5000"/>
                                        <p:tgtEl>
                                          <p:spTgt spid="15"/>
                                        </p:tgtEl>
                                        <p:attrNameLst>
                                          <p:attrName>ppt_x</p:attrName>
                                        </p:attrNameLst>
                                      </p:cBhvr>
                                      <p:tavLst>
                                        <p:tav tm="0">
                                          <p:val>
                                            <p:strVal val="ppt_x"/>
                                          </p:val>
                                        </p:tav>
                                        <p:tav tm="100000">
                                          <p:val>
                                            <p:strVal val="ppt_x"/>
                                          </p:val>
                                        </p:tav>
                                      </p:tavLst>
                                    </p:anim>
                                    <p:anim calcmode="lin" valueType="num">
                                      <p:cBhvr additive="base">
                                        <p:cTn id="27" dur="5000"/>
                                        <p:tgtEl>
                                          <p:spTgt spid="15"/>
                                        </p:tgtEl>
                                        <p:attrNameLst>
                                          <p:attrName>ppt_y</p:attrName>
                                        </p:attrNameLst>
                                      </p:cBhvr>
                                      <p:tavLst>
                                        <p:tav tm="0">
                                          <p:val>
                                            <p:strVal val="ppt_y"/>
                                          </p:val>
                                        </p:tav>
                                        <p:tav tm="100000">
                                          <p:val>
                                            <p:strVal val="1+ppt_h/2"/>
                                          </p:val>
                                        </p:tav>
                                      </p:tavLst>
                                    </p:anim>
                                    <p:set>
                                      <p:cBhvr>
                                        <p:cTn id="28" dur="1" fill="hold">
                                          <p:stCondLst>
                                            <p:cond delay="4999"/>
                                          </p:stCondLst>
                                        </p:cTn>
                                        <p:tgtEl>
                                          <p:spTgt spid="15"/>
                                        </p:tgtEl>
                                        <p:attrNameLst>
                                          <p:attrName>style.visibility</p:attrName>
                                        </p:attrNameLst>
                                      </p:cBhvr>
                                      <p:to>
                                        <p:strVal val="hidden"/>
                                      </p:to>
                                    </p:set>
                                  </p:childTnLst>
                                </p:cTn>
                              </p:par>
                              <p:par>
                                <p:cTn id="29" presetID="2" presetClass="exit" presetSubtype="4" fill="hold" grpId="0" nodeType="withEffect">
                                  <p:stCondLst>
                                    <p:cond delay="0"/>
                                  </p:stCondLst>
                                  <p:childTnLst>
                                    <p:anim calcmode="lin" valueType="num">
                                      <p:cBhvr additive="base">
                                        <p:cTn id="30" dur="5000"/>
                                        <p:tgtEl>
                                          <p:spTgt spid="16"/>
                                        </p:tgtEl>
                                        <p:attrNameLst>
                                          <p:attrName>ppt_x</p:attrName>
                                        </p:attrNameLst>
                                      </p:cBhvr>
                                      <p:tavLst>
                                        <p:tav tm="0">
                                          <p:val>
                                            <p:strVal val="ppt_x"/>
                                          </p:val>
                                        </p:tav>
                                        <p:tav tm="100000">
                                          <p:val>
                                            <p:strVal val="ppt_x"/>
                                          </p:val>
                                        </p:tav>
                                      </p:tavLst>
                                    </p:anim>
                                    <p:anim calcmode="lin" valueType="num">
                                      <p:cBhvr additive="base">
                                        <p:cTn id="31" dur="5000"/>
                                        <p:tgtEl>
                                          <p:spTgt spid="16"/>
                                        </p:tgtEl>
                                        <p:attrNameLst>
                                          <p:attrName>ppt_y</p:attrName>
                                        </p:attrNameLst>
                                      </p:cBhvr>
                                      <p:tavLst>
                                        <p:tav tm="0">
                                          <p:val>
                                            <p:strVal val="ppt_y"/>
                                          </p:val>
                                        </p:tav>
                                        <p:tav tm="100000">
                                          <p:val>
                                            <p:strVal val="1+ppt_h/2"/>
                                          </p:val>
                                        </p:tav>
                                      </p:tavLst>
                                    </p:anim>
                                    <p:set>
                                      <p:cBhvr>
                                        <p:cTn id="32" dur="1" fill="hold">
                                          <p:stCondLst>
                                            <p:cond delay="4999"/>
                                          </p:stCondLst>
                                        </p:cTn>
                                        <p:tgtEl>
                                          <p:spTgt spid="16"/>
                                        </p:tgtEl>
                                        <p:attrNameLst>
                                          <p:attrName>style.visibility</p:attrName>
                                        </p:attrNameLst>
                                      </p:cBhvr>
                                      <p:to>
                                        <p:strVal val="hidden"/>
                                      </p:to>
                                    </p:set>
                                  </p:childTnLst>
                                </p:cTn>
                              </p:par>
                              <p:par>
                                <p:cTn id="33" presetID="2" presetClass="exit" presetSubtype="1" fill="hold" grpId="0" nodeType="withEffect">
                                  <p:stCondLst>
                                    <p:cond delay="0"/>
                                  </p:stCondLst>
                                  <p:childTnLst>
                                    <p:anim calcmode="lin" valueType="num">
                                      <p:cBhvr additive="base">
                                        <p:cTn id="34" dur="5000"/>
                                        <p:tgtEl>
                                          <p:spTgt spid="18"/>
                                        </p:tgtEl>
                                        <p:attrNameLst>
                                          <p:attrName>ppt_x</p:attrName>
                                        </p:attrNameLst>
                                      </p:cBhvr>
                                      <p:tavLst>
                                        <p:tav tm="0">
                                          <p:val>
                                            <p:strVal val="ppt_x"/>
                                          </p:val>
                                        </p:tav>
                                        <p:tav tm="100000">
                                          <p:val>
                                            <p:strVal val="ppt_x"/>
                                          </p:val>
                                        </p:tav>
                                      </p:tavLst>
                                    </p:anim>
                                    <p:anim calcmode="lin" valueType="num">
                                      <p:cBhvr additive="base">
                                        <p:cTn id="35" dur="5000"/>
                                        <p:tgtEl>
                                          <p:spTgt spid="18"/>
                                        </p:tgtEl>
                                        <p:attrNameLst>
                                          <p:attrName>ppt_y</p:attrName>
                                        </p:attrNameLst>
                                      </p:cBhvr>
                                      <p:tavLst>
                                        <p:tav tm="0">
                                          <p:val>
                                            <p:strVal val="ppt_y"/>
                                          </p:val>
                                        </p:tav>
                                        <p:tav tm="100000">
                                          <p:val>
                                            <p:strVal val="0-ppt_h/2"/>
                                          </p:val>
                                        </p:tav>
                                      </p:tavLst>
                                    </p:anim>
                                    <p:set>
                                      <p:cBhvr>
                                        <p:cTn id="36" dur="1" fill="hold">
                                          <p:stCondLst>
                                            <p:cond delay="4999"/>
                                          </p:stCondLst>
                                        </p:cTn>
                                        <p:tgtEl>
                                          <p:spTgt spid="18"/>
                                        </p:tgtEl>
                                        <p:attrNameLst>
                                          <p:attrName>style.visibility</p:attrName>
                                        </p:attrNameLst>
                                      </p:cBhvr>
                                      <p:to>
                                        <p:strVal val="hidden"/>
                                      </p:to>
                                    </p:set>
                                  </p:childTnLst>
                                </p:cTn>
                              </p:par>
                              <p:par>
                                <p:cTn id="37" presetID="8" presetClass="exit" presetSubtype="32" fill="hold" grpId="0" nodeType="withEffect">
                                  <p:stCondLst>
                                    <p:cond delay="0"/>
                                  </p:stCondLst>
                                  <p:childTnLst>
                                    <p:animEffect transition="out" filter="diamond(out)">
                                      <p:cBhvr>
                                        <p:cTn id="38" dur="5000"/>
                                        <p:tgtEl>
                                          <p:spTgt spid="8"/>
                                        </p:tgtEl>
                                      </p:cBhvr>
                                    </p:animEffect>
                                    <p:set>
                                      <p:cBhvr>
                                        <p:cTn id="39" dur="1" fill="hold">
                                          <p:stCondLst>
                                            <p:cond delay="4999"/>
                                          </p:stCondLst>
                                        </p:cTn>
                                        <p:tgtEl>
                                          <p:spTgt spid="8"/>
                                        </p:tgtEl>
                                        <p:attrNameLst>
                                          <p:attrName>style.visibility</p:attrName>
                                        </p:attrNameLst>
                                      </p:cBhvr>
                                      <p:to>
                                        <p:strVal val="hidden"/>
                                      </p:to>
                                    </p:set>
                                  </p:childTnLst>
                                </p:cTn>
                              </p:par>
                              <p:par>
                                <p:cTn id="40" presetID="8" presetClass="exit" presetSubtype="32" fill="hold" grpId="0" nodeType="withEffect">
                                  <p:stCondLst>
                                    <p:cond delay="0"/>
                                  </p:stCondLst>
                                  <p:childTnLst>
                                    <p:animEffect transition="out" filter="diamond(out)">
                                      <p:cBhvr>
                                        <p:cTn id="41" dur="5000"/>
                                        <p:tgtEl>
                                          <p:spTgt spid="9"/>
                                        </p:tgtEl>
                                      </p:cBhvr>
                                    </p:animEffect>
                                    <p:set>
                                      <p:cBhvr>
                                        <p:cTn id="42" dur="1" fill="hold">
                                          <p:stCondLst>
                                            <p:cond delay="4999"/>
                                          </p:stCondLst>
                                        </p:cTn>
                                        <p:tgtEl>
                                          <p:spTgt spid="9"/>
                                        </p:tgtEl>
                                        <p:attrNameLst>
                                          <p:attrName>style.visibility</p:attrName>
                                        </p:attrNameLst>
                                      </p:cBhvr>
                                      <p:to>
                                        <p:strVal val="hidden"/>
                                      </p:to>
                                    </p:set>
                                  </p:childTnLst>
                                </p:cTn>
                              </p:par>
                              <p:par>
                                <p:cTn id="43" presetID="8" presetClass="exit" presetSubtype="32" fill="hold" grpId="0" nodeType="withEffect">
                                  <p:stCondLst>
                                    <p:cond delay="0"/>
                                  </p:stCondLst>
                                  <p:childTnLst>
                                    <p:animEffect transition="out" filter="diamond(out)">
                                      <p:cBhvr>
                                        <p:cTn id="44" dur="5000"/>
                                        <p:tgtEl>
                                          <p:spTgt spid="10"/>
                                        </p:tgtEl>
                                      </p:cBhvr>
                                    </p:animEffect>
                                    <p:set>
                                      <p:cBhvr>
                                        <p:cTn id="45" dur="1" fill="hold">
                                          <p:stCondLst>
                                            <p:cond delay="4999"/>
                                          </p:stCondLst>
                                        </p:cTn>
                                        <p:tgtEl>
                                          <p:spTgt spid="10"/>
                                        </p:tgtEl>
                                        <p:attrNameLst>
                                          <p:attrName>style.visibility</p:attrName>
                                        </p:attrNameLst>
                                      </p:cBhvr>
                                      <p:to>
                                        <p:strVal val="hidden"/>
                                      </p:to>
                                    </p:set>
                                  </p:childTnLst>
                                </p:cTn>
                              </p:par>
                              <p:par>
                                <p:cTn id="46" presetID="23" presetClass="entr" presetSubtype="288" fill="hold" nodeType="withEffect">
                                  <p:stCondLst>
                                    <p:cond delay="0"/>
                                  </p:stCondLst>
                                  <p:childTnLst>
                                    <p:set>
                                      <p:cBhvr>
                                        <p:cTn id="47" dur="1" fill="hold">
                                          <p:stCondLst>
                                            <p:cond delay="0"/>
                                          </p:stCondLst>
                                        </p:cTn>
                                        <p:tgtEl>
                                          <p:spTgt spid="2050"/>
                                        </p:tgtEl>
                                        <p:attrNameLst>
                                          <p:attrName>style.visibility</p:attrName>
                                        </p:attrNameLst>
                                      </p:cBhvr>
                                      <p:to>
                                        <p:strVal val="visible"/>
                                      </p:to>
                                    </p:set>
                                    <p:anim calcmode="lin" valueType="num">
                                      <p:cBhvr>
                                        <p:cTn id="48" dur="5000" fill="hold"/>
                                        <p:tgtEl>
                                          <p:spTgt spid="2050"/>
                                        </p:tgtEl>
                                        <p:attrNameLst>
                                          <p:attrName>ppt_w</p:attrName>
                                        </p:attrNameLst>
                                      </p:cBhvr>
                                      <p:tavLst>
                                        <p:tav tm="0">
                                          <p:val>
                                            <p:strVal val="4/3*#ppt_w"/>
                                          </p:val>
                                        </p:tav>
                                        <p:tav tm="100000">
                                          <p:val>
                                            <p:strVal val="#ppt_w"/>
                                          </p:val>
                                        </p:tav>
                                      </p:tavLst>
                                    </p:anim>
                                    <p:anim calcmode="lin" valueType="num">
                                      <p:cBhvr>
                                        <p:cTn id="49" dur="5000" fill="hold"/>
                                        <p:tgtEl>
                                          <p:spTgt spid="2050"/>
                                        </p:tgtEl>
                                        <p:attrNameLst>
                                          <p:attrName>ppt_h</p:attrName>
                                        </p:attrNameLst>
                                      </p:cBhvr>
                                      <p:tavLst>
                                        <p:tav tm="0">
                                          <p:val>
                                            <p:strVal val="4/3*#ppt_h"/>
                                          </p:val>
                                        </p:tav>
                                        <p:tav tm="100000">
                                          <p:val>
                                            <p:strVal val="#ppt_h"/>
                                          </p:val>
                                        </p:tav>
                                      </p:tavLst>
                                    </p:anim>
                                  </p:childTnLst>
                                </p:cTn>
                              </p:par>
                            </p:childTnLst>
                          </p:cTn>
                        </p:par>
                        <p:par>
                          <p:cTn id="50" fill="hold">
                            <p:stCondLst>
                              <p:cond delay="5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1"/>
                                          </p:val>
                                        </p:tav>
                                        <p:tav tm="100000">
                                          <p:val>
                                            <p:strVal val="#ppt_x"/>
                                          </p:val>
                                        </p:tav>
                                      </p:tavLst>
                                    </p:anim>
                                    <p:anim calcmode="lin" valueType="num">
                                      <p:cBhvr>
                                        <p:cTn id="55"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E:\PPS  EXCLUSIVOS\- Esencia divina\Imágenes\1 - d4e5d971476de859ce3fccc6d75cf300.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prst="angle"/>
          </a:sp3d>
        </p:spPr>
      </p:pic>
      <p:sp>
        <p:nvSpPr>
          <p:cNvPr id="6" name="1 Franja diagonal"/>
          <p:cNvSpPr/>
          <p:nvPr/>
        </p:nvSpPr>
        <p:spPr>
          <a:xfrm flipH="1">
            <a:off x="4572000" y="2857503"/>
            <a:ext cx="4572000" cy="2976583"/>
          </a:xfrm>
          <a:prstGeom prst="diagStripe">
            <a:avLst>
              <a:gd name="adj" fmla="val 81669"/>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7" name="2 Franja diagonal"/>
          <p:cNvSpPr/>
          <p:nvPr/>
        </p:nvSpPr>
        <p:spPr>
          <a:xfrm rot="16200000" flipV="1">
            <a:off x="5429250" y="-857250"/>
            <a:ext cx="2857500" cy="4572000"/>
          </a:xfrm>
          <a:prstGeom prst="diagStripe">
            <a:avLst>
              <a:gd name="adj" fmla="val 84244"/>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8" name="5 Franja diagonal"/>
          <p:cNvSpPr/>
          <p:nvPr/>
        </p:nvSpPr>
        <p:spPr>
          <a:xfrm>
            <a:off x="0" y="2857503"/>
            <a:ext cx="4572000" cy="2976583"/>
          </a:xfrm>
          <a:prstGeom prst="diagStripe">
            <a:avLst>
              <a:gd name="adj" fmla="val 81670"/>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9" name="6 Franja diagonal"/>
          <p:cNvSpPr/>
          <p:nvPr/>
        </p:nvSpPr>
        <p:spPr>
          <a:xfrm rot="5400000" flipH="1" flipV="1">
            <a:off x="857250" y="-857250"/>
            <a:ext cx="2857500" cy="4572000"/>
          </a:xfrm>
          <a:prstGeom prst="diagStripe">
            <a:avLst>
              <a:gd name="adj" fmla="val 82881"/>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0" name="9 Franja diagonal"/>
          <p:cNvSpPr/>
          <p:nvPr/>
        </p:nvSpPr>
        <p:spPr>
          <a:xfrm rot="5400000">
            <a:off x="857250" y="-857250"/>
            <a:ext cx="2857500" cy="4572000"/>
          </a:xfrm>
          <a:prstGeom prst="diagStripe">
            <a:avLst>
              <a:gd name="adj" fmla="val 83336"/>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1" name="10 Franja diagonal"/>
          <p:cNvSpPr/>
          <p:nvPr/>
        </p:nvSpPr>
        <p:spPr>
          <a:xfrm rot="10800000" flipH="1" flipV="1">
            <a:off x="4572000" y="0"/>
            <a:ext cx="4572000" cy="2857500"/>
          </a:xfrm>
          <a:prstGeom prst="diagStripe">
            <a:avLst>
              <a:gd name="adj" fmla="val 82427"/>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2" name="11 Franja diagonal"/>
          <p:cNvSpPr/>
          <p:nvPr/>
        </p:nvSpPr>
        <p:spPr>
          <a:xfrm rot="5400000" flipH="1">
            <a:off x="797712" y="2059792"/>
            <a:ext cx="2976583" cy="4572000"/>
          </a:xfrm>
          <a:prstGeom prst="diagStripe">
            <a:avLst>
              <a:gd name="adj" fmla="val 84245"/>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3" name="12 Franja diagonal"/>
          <p:cNvSpPr/>
          <p:nvPr/>
        </p:nvSpPr>
        <p:spPr>
          <a:xfrm flipV="1">
            <a:off x="4572000" y="2857503"/>
            <a:ext cx="4572000" cy="2976583"/>
          </a:xfrm>
          <a:prstGeom prst="diagStripe">
            <a:avLst>
              <a:gd name="adj" fmla="val 83688"/>
            </a:avLst>
          </a:prstGeom>
          <a:gradFill>
            <a:gsLst>
              <a:gs pos="0">
                <a:srgbClr val="D6B19C">
                  <a:alpha val="0"/>
                </a:srgbClr>
              </a:gs>
              <a:gs pos="30000">
                <a:srgbClr val="D49E6C"/>
              </a:gs>
              <a:gs pos="70000">
                <a:srgbClr val="A65528"/>
              </a:gs>
              <a:gs pos="100000">
                <a:srgbClr val="663012"/>
              </a:gs>
            </a:gsLst>
            <a:lin ang="5400000" scaled="0"/>
          </a:gradFill>
          <a:ln cap="rnd">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5" name="14 CuadroTexto"/>
          <p:cNvSpPr txBox="1"/>
          <p:nvPr/>
        </p:nvSpPr>
        <p:spPr>
          <a:xfrm>
            <a:off x="214282" y="4286260"/>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el hundimiento de la época romana, los escritos señalan que Fuente </a:t>
            </a:r>
            <a:r>
              <a:rPr lang="es-ES" i="1" dirty="0" err="1" smtClean="0">
                <a:effectLst>
                  <a:glow rad="101600">
                    <a:srgbClr val="C00000">
                      <a:alpha val="60000"/>
                    </a:srgbClr>
                  </a:glow>
                  <a:outerShdw blurRad="38100" dist="38100" dir="2700000" algn="tl">
                    <a:srgbClr val="000000">
                      <a:alpha val="43137"/>
                    </a:srgbClr>
                  </a:outerShdw>
                </a:effectLst>
              </a:rPr>
              <a:t>Obejuna</a:t>
            </a:r>
            <a:r>
              <a:rPr lang="es-ES" i="1" dirty="0" smtClean="0">
                <a:effectLst>
                  <a:glow rad="101600">
                    <a:srgbClr val="C00000">
                      <a:alpha val="60000"/>
                    </a:srgbClr>
                  </a:glow>
                  <a:outerShdw blurRad="38100" dist="38100" dir="2700000" algn="tl">
                    <a:srgbClr val="000000">
                      <a:alpha val="43137"/>
                    </a:srgbClr>
                  </a:outerShdw>
                </a:effectLst>
              </a:rPr>
              <a:t> “renació” en el siglo XIV, de la mano de Pedro Girón, maestre de Calatrava. Sin embargo, esta Orden religiosa y militar del siglo XII decidió enviar a la localidad cordobesa al comendador mayor de la Orden, Fernando Gómez de Guzmán.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6000">
        <p15:prstTrans prst="peelOff"/>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5000"/>
                                        <p:tgtEl>
                                          <p:spTgt spid="10"/>
                                        </p:tgtEl>
                                        <p:attrNameLst>
                                          <p:attrName>ppt_x</p:attrName>
                                        </p:attrNameLst>
                                      </p:cBhvr>
                                      <p:tavLst>
                                        <p:tav tm="0">
                                          <p:val>
                                            <p:strVal val="ppt_x"/>
                                          </p:val>
                                        </p:tav>
                                        <p:tav tm="100000">
                                          <p:val>
                                            <p:strVal val="ppt_x"/>
                                          </p:val>
                                        </p:tav>
                                      </p:tavLst>
                                    </p:anim>
                                    <p:anim calcmode="lin" valueType="num">
                                      <p:cBhvr additive="base">
                                        <p:cTn id="7" dur="5000"/>
                                        <p:tgtEl>
                                          <p:spTgt spid="10"/>
                                        </p:tgtEl>
                                        <p:attrNameLst>
                                          <p:attrName>ppt_y</p:attrName>
                                        </p:attrNameLst>
                                      </p:cBhvr>
                                      <p:tavLst>
                                        <p:tav tm="0">
                                          <p:val>
                                            <p:strVal val="ppt_y"/>
                                          </p:val>
                                        </p:tav>
                                        <p:tav tm="100000">
                                          <p:val>
                                            <p:strVal val="1+ppt_h/2"/>
                                          </p:val>
                                        </p:tav>
                                      </p:tavLst>
                                    </p:anim>
                                    <p:set>
                                      <p:cBhvr>
                                        <p:cTn id="8" dur="1" fill="hold">
                                          <p:stCondLst>
                                            <p:cond delay="4999"/>
                                          </p:stCondLst>
                                        </p:cTn>
                                        <p:tgtEl>
                                          <p:spTgt spid="10"/>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0"/>
                                        <p:tgtEl>
                                          <p:spTgt spid="11"/>
                                        </p:tgtEl>
                                        <p:attrNameLst>
                                          <p:attrName>ppt_x</p:attrName>
                                        </p:attrNameLst>
                                      </p:cBhvr>
                                      <p:tavLst>
                                        <p:tav tm="0">
                                          <p:val>
                                            <p:strVal val="ppt_x"/>
                                          </p:val>
                                        </p:tav>
                                        <p:tav tm="100000">
                                          <p:val>
                                            <p:strVal val="ppt_x"/>
                                          </p:val>
                                        </p:tav>
                                      </p:tavLst>
                                    </p:anim>
                                    <p:anim calcmode="lin" valueType="num">
                                      <p:cBhvr additive="base">
                                        <p:cTn id="11" dur="5000"/>
                                        <p:tgtEl>
                                          <p:spTgt spid="11"/>
                                        </p:tgtEl>
                                        <p:attrNameLst>
                                          <p:attrName>ppt_y</p:attrName>
                                        </p:attrNameLst>
                                      </p:cBhvr>
                                      <p:tavLst>
                                        <p:tav tm="0">
                                          <p:val>
                                            <p:strVal val="ppt_y"/>
                                          </p:val>
                                        </p:tav>
                                        <p:tav tm="100000">
                                          <p:val>
                                            <p:strVal val="1+ppt_h/2"/>
                                          </p:val>
                                        </p:tav>
                                      </p:tavLst>
                                    </p:anim>
                                    <p:set>
                                      <p:cBhvr>
                                        <p:cTn id="12" dur="1" fill="hold">
                                          <p:stCondLst>
                                            <p:cond delay="4999"/>
                                          </p:stCondLst>
                                        </p:cTn>
                                        <p:tgtEl>
                                          <p:spTgt spid="11"/>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5000"/>
                                        <p:tgtEl>
                                          <p:spTgt spid="12"/>
                                        </p:tgtEl>
                                        <p:attrNameLst>
                                          <p:attrName>ppt_x</p:attrName>
                                        </p:attrNameLst>
                                      </p:cBhvr>
                                      <p:tavLst>
                                        <p:tav tm="0">
                                          <p:val>
                                            <p:strVal val="ppt_x"/>
                                          </p:val>
                                        </p:tav>
                                        <p:tav tm="100000">
                                          <p:val>
                                            <p:strVal val="ppt_x"/>
                                          </p:val>
                                        </p:tav>
                                      </p:tavLst>
                                    </p:anim>
                                    <p:anim calcmode="lin" valueType="num">
                                      <p:cBhvr additive="base">
                                        <p:cTn id="15" dur="5000"/>
                                        <p:tgtEl>
                                          <p:spTgt spid="12"/>
                                        </p:tgtEl>
                                        <p:attrNameLst>
                                          <p:attrName>ppt_y</p:attrName>
                                        </p:attrNameLst>
                                      </p:cBhvr>
                                      <p:tavLst>
                                        <p:tav tm="0">
                                          <p:val>
                                            <p:strVal val="ppt_y"/>
                                          </p:val>
                                        </p:tav>
                                        <p:tav tm="100000">
                                          <p:val>
                                            <p:strVal val="0-ppt_h/2"/>
                                          </p:val>
                                        </p:tav>
                                      </p:tavLst>
                                    </p:anim>
                                    <p:set>
                                      <p:cBhvr>
                                        <p:cTn id="16" dur="1" fill="hold">
                                          <p:stCondLst>
                                            <p:cond delay="4999"/>
                                          </p:stCondLst>
                                        </p:cTn>
                                        <p:tgtEl>
                                          <p:spTgt spid="12"/>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5000"/>
                                        <p:tgtEl>
                                          <p:spTgt spid="13"/>
                                        </p:tgtEl>
                                        <p:attrNameLst>
                                          <p:attrName>ppt_x</p:attrName>
                                        </p:attrNameLst>
                                      </p:cBhvr>
                                      <p:tavLst>
                                        <p:tav tm="0">
                                          <p:val>
                                            <p:strVal val="ppt_x"/>
                                          </p:val>
                                        </p:tav>
                                        <p:tav tm="100000">
                                          <p:val>
                                            <p:strVal val="ppt_x"/>
                                          </p:val>
                                        </p:tav>
                                      </p:tavLst>
                                    </p:anim>
                                    <p:anim calcmode="lin" valueType="num">
                                      <p:cBhvr additive="base">
                                        <p:cTn id="19" dur="5000"/>
                                        <p:tgtEl>
                                          <p:spTgt spid="13"/>
                                        </p:tgtEl>
                                        <p:attrNameLst>
                                          <p:attrName>ppt_y</p:attrName>
                                        </p:attrNameLst>
                                      </p:cBhvr>
                                      <p:tavLst>
                                        <p:tav tm="0">
                                          <p:val>
                                            <p:strVal val="ppt_y"/>
                                          </p:val>
                                        </p:tav>
                                        <p:tav tm="100000">
                                          <p:val>
                                            <p:strVal val="0-ppt_h/2"/>
                                          </p:val>
                                        </p:tav>
                                      </p:tavLst>
                                    </p:anim>
                                    <p:set>
                                      <p:cBhvr>
                                        <p:cTn id="20" dur="1" fill="hold">
                                          <p:stCondLst>
                                            <p:cond delay="4999"/>
                                          </p:stCondLst>
                                        </p:cTn>
                                        <p:tgtEl>
                                          <p:spTgt spid="13"/>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0-ppt_w/2"/>
                                          </p:val>
                                        </p:tav>
                                      </p:tavLst>
                                    </p:anim>
                                    <p:anim calcmode="lin" valueType="num">
                                      <p:cBhvr additive="base">
                                        <p:cTn id="23" dur="5000"/>
                                        <p:tgtEl>
                                          <p:spTgt spid="7"/>
                                        </p:tgtEl>
                                        <p:attrNameLst>
                                          <p:attrName>ppt_y</p:attrName>
                                        </p:attrNameLst>
                                      </p:cBhvr>
                                      <p:tavLst>
                                        <p:tav tm="0">
                                          <p:val>
                                            <p:strVal val="ppt_y"/>
                                          </p:val>
                                        </p:tav>
                                        <p:tav tm="100000">
                                          <p:val>
                                            <p:strVal val="ppt_y"/>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6"/>
                                        </p:tgtEl>
                                        <p:attrNameLst>
                                          <p:attrName>ppt_x</p:attrName>
                                        </p:attrNameLst>
                                      </p:cBhvr>
                                      <p:tavLst>
                                        <p:tav tm="0">
                                          <p:val>
                                            <p:strVal val="ppt_x"/>
                                          </p:val>
                                        </p:tav>
                                        <p:tav tm="100000">
                                          <p:val>
                                            <p:strVal val="0-ppt_w/2"/>
                                          </p:val>
                                        </p:tav>
                                      </p:tavLst>
                                    </p:anim>
                                    <p:anim calcmode="lin" valueType="num">
                                      <p:cBhvr additive="base">
                                        <p:cTn id="27" dur="5000"/>
                                        <p:tgtEl>
                                          <p:spTgt spid="6"/>
                                        </p:tgtEl>
                                        <p:attrNameLst>
                                          <p:attrName>ppt_y</p:attrName>
                                        </p:attrNameLst>
                                      </p:cBhvr>
                                      <p:tavLst>
                                        <p:tav tm="0">
                                          <p:val>
                                            <p:strVal val="ppt_y"/>
                                          </p:val>
                                        </p:tav>
                                        <p:tav tm="100000">
                                          <p:val>
                                            <p:strVal val="ppt_y"/>
                                          </p:val>
                                        </p:tav>
                                      </p:tavLst>
                                    </p:anim>
                                    <p:set>
                                      <p:cBhvr>
                                        <p:cTn id="28" dur="1" fill="hold">
                                          <p:stCondLst>
                                            <p:cond delay="4999"/>
                                          </p:stCondLst>
                                        </p:cTn>
                                        <p:tgtEl>
                                          <p:spTgt spid="6"/>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8"/>
                                        </p:tgtEl>
                                        <p:attrNameLst>
                                          <p:attrName>ppt_x</p:attrName>
                                        </p:attrNameLst>
                                      </p:cBhvr>
                                      <p:tavLst>
                                        <p:tav tm="0">
                                          <p:val>
                                            <p:strVal val="ppt_x"/>
                                          </p:val>
                                        </p:tav>
                                        <p:tav tm="100000">
                                          <p:val>
                                            <p:strVal val="1+ppt_w/2"/>
                                          </p:val>
                                        </p:tav>
                                      </p:tavLst>
                                    </p:anim>
                                    <p:anim calcmode="lin" valueType="num">
                                      <p:cBhvr additive="base">
                                        <p:cTn id="31" dur="5000"/>
                                        <p:tgtEl>
                                          <p:spTgt spid="8"/>
                                        </p:tgtEl>
                                        <p:attrNameLst>
                                          <p:attrName>ppt_y</p:attrName>
                                        </p:attrNameLst>
                                      </p:cBhvr>
                                      <p:tavLst>
                                        <p:tav tm="0">
                                          <p:val>
                                            <p:strVal val="ppt_y"/>
                                          </p:val>
                                        </p:tav>
                                        <p:tav tm="100000">
                                          <p:val>
                                            <p:strVal val="ppt_y"/>
                                          </p:val>
                                        </p:tav>
                                      </p:tavLst>
                                    </p:anim>
                                    <p:set>
                                      <p:cBhvr>
                                        <p:cTn id="32" dur="1" fill="hold">
                                          <p:stCondLst>
                                            <p:cond delay="4999"/>
                                          </p:stCondLst>
                                        </p:cTn>
                                        <p:tgtEl>
                                          <p:spTgt spid="8"/>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5000"/>
                                        <p:tgtEl>
                                          <p:spTgt spid="9"/>
                                        </p:tgtEl>
                                        <p:attrNameLst>
                                          <p:attrName>ppt_x</p:attrName>
                                        </p:attrNameLst>
                                      </p:cBhvr>
                                      <p:tavLst>
                                        <p:tav tm="0">
                                          <p:val>
                                            <p:strVal val="ppt_x"/>
                                          </p:val>
                                        </p:tav>
                                        <p:tav tm="100000">
                                          <p:val>
                                            <p:strVal val="1+ppt_w/2"/>
                                          </p:val>
                                        </p:tav>
                                      </p:tavLst>
                                    </p:anim>
                                    <p:anim calcmode="lin" valueType="num">
                                      <p:cBhvr additive="base">
                                        <p:cTn id="35" dur="5000"/>
                                        <p:tgtEl>
                                          <p:spTgt spid="9"/>
                                        </p:tgtEl>
                                        <p:attrNameLst>
                                          <p:attrName>ppt_y</p:attrName>
                                        </p:attrNameLst>
                                      </p:cBhvr>
                                      <p:tavLst>
                                        <p:tav tm="0">
                                          <p:val>
                                            <p:strVal val="ppt_y"/>
                                          </p:val>
                                        </p:tav>
                                        <p:tav tm="100000">
                                          <p:val>
                                            <p:strVal val="ppt_y"/>
                                          </p:val>
                                        </p:tav>
                                      </p:tavLst>
                                    </p:anim>
                                    <p:set>
                                      <p:cBhvr>
                                        <p:cTn id="36" dur="1" fill="hold">
                                          <p:stCondLst>
                                            <p:cond delay="4999"/>
                                          </p:stCondLst>
                                        </p:cTn>
                                        <p:tgtEl>
                                          <p:spTgt spid="9"/>
                                        </p:tgtEl>
                                        <p:attrNameLst>
                                          <p:attrName>style.visibility</p:attrName>
                                        </p:attrNameLst>
                                      </p:cBhvr>
                                      <p:to>
                                        <p:strVal val="hidden"/>
                                      </p:to>
                                    </p:set>
                                  </p:childTnLst>
                                </p:cTn>
                              </p:par>
                              <p:par>
                                <p:cTn id="37" presetID="8" presetClass="entr" presetSubtype="32" fill="hold" nodeType="withEffect">
                                  <p:stCondLst>
                                    <p:cond delay="500"/>
                                  </p:stCondLst>
                                  <p:childTnLst>
                                    <p:set>
                                      <p:cBhvr>
                                        <p:cTn id="38" dur="1" fill="hold">
                                          <p:stCondLst>
                                            <p:cond delay="0"/>
                                          </p:stCondLst>
                                        </p:cTn>
                                        <p:tgtEl>
                                          <p:spTgt spid="3"/>
                                        </p:tgtEl>
                                        <p:attrNameLst>
                                          <p:attrName>style.visibility</p:attrName>
                                        </p:attrNameLst>
                                      </p:cBhvr>
                                      <p:to>
                                        <p:strVal val="visible"/>
                                      </p:to>
                                    </p:set>
                                    <p:animEffect transition="in" filter="diamond(out)">
                                      <p:cBhvr>
                                        <p:cTn id="39" dur="5000"/>
                                        <p:tgtEl>
                                          <p:spTgt spid="3"/>
                                        </p:tgtEl>
                                      </p:cBhvr>
                                    </p:animEffect>
                                  </p:childTnLst>
                                </p:cTn>
                              </p:par>
                              <p:par>
                                <p:cTn id="40" presetID="23" presetClass="entr" presetSubtype="288" fill="hold" nodeType="withEffect">
                                  <p:stCondLst>
                                    <p:cond delay="500"/>
                                  </p:stCondLst>
                                  <p:childTnLst>
                                    <p:set>
                                      <p:cBhvr>
                                        <p:cTn id="41" dur="1" fill="hold">
                                          <p:stCondLst>
                                            <p:cond delay="0"/>
                                          </p:stCondLst>
                                        </p:cTn>
                                        <p:tgtEl>
                                          <p:spTgt spid="3"/>
                                        </p:tgtEl>
                                        <p:attrNameLst>
                                          <p:attrName>style.visibility</p:attrName>
                                        </p:attrNameLst>
                                      </p:cBhvr>
                                      <p:to>
                                        <p:strVal val="visible"/>
                                      </p:to>
                                    </p:set>
                                    <p:anim calcmode="lin" valueType="num">
                                      <p:cBhvr>
                                        <p:cTn id="42" dur="5000" fill="hold"/>
                                        <p:tgtEl>
                                          <p:spTgt spid="3"/>
                                        </p:tgtEl>
                                        <p:attrNameLst>
                                          <p:attrName>ppt_w</p:attrName>
                                        </p:attrNameLst>
                                      </p:cBhvr>
                                      <p:tavLst>
                                        <p:tav tm="0">
                                          <p:val>
                                            <p:strVal val="4/3*#ppt_w"/>
                                          </p:val>
                                        </p:tav>
                                        <p:tav tm="100000">
                                          <p:val>
                                            <p:strVal val="#ppt_w"/>
                                          </p:val>
                                        </p:tav>
                                      </p:tavLst>
                                    </p:anim>
                                    <p:anim calcmode="lin" valueType="num">
                                      <p:cBhvr>
                                        <p:cTn id="43" dur="5000" fill="hold"/>
                                        <p:tgtEl>
                                          <p:spTgt spid="3"/>
                                        </p:tgtEl>
                                        <p:attrNameLst>
                                          <p:attrName>ppt_h</p:attrName>
                                        </p:attrNameLst>
                                      </p:cBhvr>
                                      <p:tavLst>
                                        <p:tav tm="0">
                                          <p:val>
                                            <p:strVal val="4/3*#ppt_h"/>
                                          </p:val>
                                        </p:tav>
                                        <p:tav tm="100000">
                                          <p:val>
                                            <p:strVal val="#ppt_h"/>
                                          </p:val>
                                        </p:tav>
                                      </p:tavLst>
                                    </p:anim>
                                  </p:childTnLst>
                                </p:cTn>
                              </p:par>
                            </p:childTnLst>
                          </p:cTn>
                        </p:par>
                        <p:par>
                          <p:cTn id="44" fill="hold">
                            <p:stCondLst>
                              <p:cond delay="55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anim calcmode="lin" valueType="num">
                                      <p:cBhvr>
                                        <p:cTn id="48" dur="1000" fill="hold"/>
                                        <p:tgtEl>
                                          <p:spTgt spid="15"/>
                                        </p:tgtEl>
                                        <p:attrNameLst>
                                          <p:attrName>ppt_x</p:attrName>
                                        </p:attrNameLst>
                                      </p:cBhvr>
                                      <p:tavLst>
                                        <p:tav tm="0">
                                          <p:val>
                                            <p:strVal val="#ppt_x-.1"/>
                                          </p:val>
                                        </p:tav>
                                        <p:tav tm="100000">
                                          <p:val>
                                            <p:strVal val="#ppt_x"/>
                                          </p:val>
                                        </p:tav>
                                      </p:tavLst>
                                    </p:anim>
                                    <p:anim calcmode="lin" valueType="num">
                                      <p:cBhvr>
                                        <p:cTn id="4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3" cstate="print"/>
          <a:stretch>
            <a:fillRect/>
          </a:stretch>
        </p:blipFill>
        <p:spPr bwMode="auto">
          <a:xfrm>
            <a:off x="-357222" y="0"/>
            <a:ext cx="9929882" cy="5715000"/>
          </a:xfrm>
          <a:prstGeom prst="rect">
            <a:avLst/>
          </a:prstGeom>
          <a:noFill/>
          <a:ln w="9525">
            <a:noFill/>
            <a:miter lim="800000"/>
            <a:headEnd/>
            <a:tailEnd/>
          </a:ln>
          <a:scene3d>
            <a:camera prst="orthographicFront"/>
            <a:lightRig rig="threePt" dir="t"/>
          </a:scene3d>
          <a:sp3d>
            <a:bevelT prst="angle"/>
          </a:sp3d>
        </p:spPr>
      </p:pic>
      <p:pic>
        <p:nvPicPr>
          <p:cNvPr id="6" name="Picture 5" descr="C:\Users\Ana María\Desktop\ENAGUA.jpg"/>
          <p:cNvPicPr>
            <a:picLocks noChangeAspect="1" noChangeArrowheads="1"/>
          </p:cNvPicPr>
          <p:nvPr/>
        </p:nvPicPr>
        <p:blipFill>
          <a:blip r:embed="rId3" cstate="print"/>
          <a:stretch>
            <a:fillRect/>
          </a:stretch>
        </p:blipFill>
        <p:spPr bwMode="auto">
          <a:xfrm>
            <a:off x="-357222" y="0"/>
            <a:ext cx="9929882" cy="5715000"/>
          </a:xfrm>
          <a:prstGeom prst="rect">
            <a:avLst/>
          </a:prstGeom>
          <a:noFill/>
          <a:ln w="9525">
            <a:noFill/>
            <a:miter lim="800000"/>
            <a:headEnd/>
            <a:tailEnd/>
          </a:ln>
          <a:scene3d>
            <a:camera prst="orthographicFront"/>
            <a:lightRig rig="threePt" dir="t"/>
          </a:scene3d>
          <a:sp3d>
            <a:bevelT prst="angle"/>
          </a:sp3d>
        </p:spPr>
      </p:pic>
      <p:pic>
        <p:nvPicPr>
          <p:cNvPr id="7" name="Picture 5" descr="C:\Users\Ana María\Desktop\ENAGUA.jpg"/>
          <p:cNvPicPr>
            <a:picLocks noChangeAspect="1" noChangeArrowheads="1"/>
          </p:cNvPicPr>
          <p:nvPr/>
        </p:nvPicPr>
        <p:blipFill>
          <a:blip r:embed="rId3" cstate="print"/>
          <a:stretch>
            <a:fillRect/>
          </a:stretch>
        </p:blipFill>
        <p:spPr bwMode="auto">
          <a:xfrm>
            <a:off x="-357222" y="0"/>
            <a:ext cx="9929882" cy="5715000"/>
          </a:xfrm>
          <a:prstGeom prst="rect">
            <a:avLst/>
          </a:prstGeom>
          <a:noFill/>
          <a:ln w="9525">
            <a:noFill/>
            <a:miter lim="800000"/>
            <a:headEnd/>
            <a:tailEnd/>
          </a:ln>
          <a:scene3d>
            <a:camera prst="orthographicFront"/>
            <a:lightRig rig="threePt" dir="t"/>
          </a:scene3d>
          <a:sp3d>
            <a:bevelT prst="angle"/>
          </a:sp3d>
        </p:spPr>
      </p:pic>
      <p:sp>
        <p:nvSpPr>
          <p:cNvPr id="8" name="7 CuadroTexto"/>
          <p:cNvSpPr txBox="1"/>
          <p:nvPr/>
        </p:nvSpPr>
        <p:spPr>
          <a:xfrm>
            <a:off x="357158"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su llegada, sometió al pueblo a toda clase de torturas y vejaciones. Pero un hecho significativo provocó el fin de la tiranía de Gómez de Guzmán. El pueblo se rebeló contra él y provocó su muerte, junto a la de sus criados.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8000">
        <p15:prstTrans prst="peelOff" invX="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circle(out)">
                                      <p:cBhvr>
                                        <p:cTn id="7" dur="5000"/>
                                        <p:tgtEl>
                                          <p:spTgt spid="9221"/>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9221"/>
                                        </p:tgtEl>
                                        <p:attrNameLst>
                                          <p:attrName>style.visibility</p:attrName>
                                        </p:attrNameLst>
                                      </p:cBhvr>
                                      <p:to>
                                        <p:strVal val="visible"/>
                                      </p:to>
                                    </p:set>
                                    <p:anim calcmode="lin" valueType="num">
                                      <p:cBhvr>
                                        <p:cTn id="10" dur="5000" fill="hold"/>
                                        <p:tgtEl>
                                          <p:spTgt spid="9221"/>
                                        </p:tgtEl>
                                        <p:attrNameLst>
                                          <p:attrName>ppt_w</p:attrName>
                                        </p:attrNameLst>
                                      </p:cBhvr>
                                      <p:tavLst>
                                        <p:tav tm="0">
                                          <p:val>
                                            <p:strVal val="#ppt_w+.3"/>
                                          </p:val>
                                        </p:tav>
                                        <p:tav tm="100000">
                                          <p:val>
                                            <p:strVal val="#ppt_w"/>
                                          </p:val>
                                        </p:tav>
                                      </p:tavLst>
                                    </p:anim>
                                    <p:anim calcmode="lin" valueType="num">
                                      <p:cBhvr>
                                        <p:cTn id="11" dur="5000" fill="hold"/>
                                        <p:tgtEl>
                                          <p:spTgt spid="9221"/>
                                        </p:tgtEl>
                                        <p:attrNameLst>
                                          <p:attrName>ppt_h</p:attrName>
                                        </p:attrNameLst>
                                      </p:cBhvr>
                                      <p:tavLst>
                                        <p:tav tm="0">
                                          <p:val>
                                            <p:strVal val="#ppt_h"/>
                                          </p:val>
                                        </p:tav>
                                        <p:tav tm="100000">
                                          <p:val>
                                            <p:strVal val="#ppt_h"/>
                                          </p:val>
                                        </p:tav>
                                      </p:tavLst>
                                    </p:anim>
                                    <p:animEffect transition="in" filter="fade">
                                      <p:cBhvr>
                                        <p:cTn id="12" dur="5000"/>
                                        <p:tgtEl>
                                          <p:spTgt spid="9221"/>
                                        </p:tgtEl>
                                      </p:cBhvr>
                                    </p:animEffect>
                                  </p:childTnLst>
                                </p:cTn>
                              </p:par>
                              <p:par>
                                <p:cTn id="13" presetID="16" presetClass="entr" presetSubtype="2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5000"/>
                                        <p:tgtEl>
                                          <p:spTgt spid="7"/>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ppt_w+.3"/>
                                          </p:val>
                                        </p:tav>
                                        <p:tav tm="100000">
                                          <p:val>
                                            <p:strVal val="#ppt_w"/>
                                          </p:val>
                                        </p:tav>
                                      </p:tavLst>
                                    </p:anim>
                                    <p:anim calcmode="lin" valueType="num">
                                      <p:cBhvr>
                                        <p:cTn id="19" dur="5000" fill="hold"/>
                                        <p:tgtEl>
                                          <p:spTgt spid="7"/>
                                        </p:tgtEl>
                                        <p:attrNameLst>
                                          <p:attrName>ppt_h</p:attrName>
                                        </p:attrNameLst>
                                      </p:cBhvr>
                                      <p:tavLst>
                                        <p:tav tm="0">
                                          <p:val>
                                            <p:strVal val="#ppt_h"/>
                                          </p:val>
                                        </p:tav>
                                        <p:tav tm="100000">
                                          <p:val>
                                            <p:strVal val="#ppt_h"/>
                                          </p:val>
                                        </p:tav>
                                      </p:tavLst>
                                    </p:anim>
                                    <p:animEffect transition="in" filter="fade">
                                      <p:cBhvr>
                                        <p:cTn id="20" dur="5000"/>
                                        <p:tgtEl>
                                          <p:spTgt spid="7"/>
                                        </p:tgtEl>
                                      </p:cBhvr>
                                    </p:animEffect>
                                  </p:childTnLst>
                                </p:cTn>
                              </p:par>
                              <p:par>
                                <p:cTn id="21" presetID="4" presetClass="entr" presetSubtype="3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ox(out)">
                                      <p:cBhvr>
                                        <p:cTn id="23" dur="5000"/>
                                        <p:tgtEl>
                                          <p:spTgt spid="6"/>
                                        </p:tgtEl>
                                      </p:cBhvr>
                                    </p:animEffect>
                                  </p:childTnLst>
                                </p:cTn>
                              </p:par>
                              <p:par>
                                <p:cTn id="24" presetID="50" presetClass="entr" presetSubtype="0" decel="10000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0" fill="hold"/>
                                        <p:tgtEl>
                                          <p:spTgt spid="6"/>
                                        </p:tgtEl>
                                        <p:attrNameLst>
                                          <p:attrName>ppt_w</p:attrName>
                                        </p:attrNameLst>
                                      </p:cBhvr>
                                      <p:tavLst>
                                        <p:tav tm="0">
                                          <p:val>
                                            <p:strVal val="#ppt_w+.3"/>
                                          </p:val>
                                        </p:tav>
                                        <p:tav tm="100000">
                                          <p:val>
                                            <p:strVal val="#ppt_w"/>
                                          </p:val>
                                        </p:tav>
                                      </p:tavLst>
                                    </p:anim>
                                    <p:anim calcmode="lin" valueType="num">
                                      <p:cBhvr>
                                        <p:cTn id="27" dur="5000" fill="hold"/>
                                        <p:tgtEl>
                                          <p:spTgt spid="6"/>
                                        </p:tgtEl>
                                        <p:attrNameLst>
                                          <p:attrName>ppt_h</p:attrName>
                                        </p:attrNameLst>
                                      </p:cBhvr>
                                      <p:tavLst>
                                        <p:tav tm="0">
                                          <p:val>
                                            <p:strVal val="#ppt_h"/>
                                          </p:val>
                                        </p:tav>
                                        <p:tav tm="100000">
                                          <p:val>
                                            <p:strVal val="#ppt_h"/>
                                          </p:val>
                                        </p:tav>
                                      </p:tavLst>
                                    </p:anim>
                                    <p:animEffect transition="in" filter="fade">
                                      <p:cBhvr>
                                        <p:cTn id="28" dur="5000"/>
                                        <p:tgtEl>
                                          <p:spTgt spid="6"/>
                                        </p:tgtEl>
                                      </p:cBhvr>
                                    </p:animEffect>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Birds_Steller_'s_sea_452299"/>
          <p:cNvPicPr>
            <a:picLocks noGrp="1" noChangeAspect="1"/>
          </p:cNvPicPr>
          <p:nvPr isPhoto="1"/>
        </p:nvPicPr>
        <p:blipFill>
          <a:blip r:embed="rId3" cstate="print"/>
          <a:stretch>
            <a:fillRect/>
          </a:stretch>
        </p:blipFill>
        <p:spPr bwMode="auto">
          <a:xfrm>
            <a:off x="0" y="22860"/>
            <a:ext cx="9144000" cy="5669280"/>
          </a:xfrm>
          <a:prstGeom prst="rect">
            <a:avLst/>
          </a:prstGeom>
          <a:noFill/>
          <a:ln w="9525">
            <a:noFill/>
            <a:miter lim="800000"/>
            <a:headEnd/>
            <a:tailEnd/>
          </a:ln>
          <a:scene3d>
            <a:camera prst="orthographicFront"/>
            <a:lightRig rig="threePt" dir="t"/>
          </a:scene3d>
          <a:sp3d>
            <a:bevelT prst="angle"/>
          </a:sp3d>
        </p:spPr>
      </p:pic>
      <p:sp>
        <p:nvSpPr>
          <p:cNvPr id="6" name="5 Triángulo isósceles"/>
          <p:cNvSpPr/>
          <p:nvPr/>
        </p:nvSpPr>
        <p:spPr>
          <a:xfrm>
            <a:off x="0" y="2813404"/>
            <a:ext cx="9144000" cy="2903361"/>
          </a:xfrm>
          <a:prstGeom prst="triangle">
            <a:avLst>
              <a:gd name="adj" fmla="val 50097"/>
            </a:avLst>
          </a:prstGeom>
          <a:solidFill>
            <a:schemeClr val="accent2">
              <a:lumMod val="75000"/>
            </a:schemeClr>
          </a:solidFill>
          <a:ln>
            <a:solidFill>
              <a:schemeClr val="accent2">
                <a:lumMod val="60000"/>
                <a:lumOff val="4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0" name="9 Triángulo isósceles"/>
          <p:cNvSpPr/>
          <p:nvPr/>
        </p:nvSpPr>
        <p:spPr>
          <a:xfrm rot="16200000" flipV="1">
            <a:off x="-572382" y="572382"/>
            <a:ext cx="5716764" cy="4572000"/>
          </a:xfrm>
          <a:prstGeom prst="triangle">
            <a:avLst>
              <a:gd name="adj" fmla="val 50097"/>
            </a:avLst>
          </a:prstGeom>
          <a:solidFill>
            <a:schemeClr val="accent2">
              <a:lumMod val="75000"/>
            </a:schemeClr>
          </a:solidFill>
          <a:ln>
            <a:solidFill>
              <a:schemeClr val="accent2">
                <a:lumMod val="60000"/>
                <a:lumOff val="4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8" name="7 Triángulo isósceles"/>
          <p:cNvSpPr/>
          <p:nvPr/>
        </p:nvSpPr>
        <p:spPr>
          <a:xfrm flipH="1" flipV="1">
            <a:off x="0" y="0"/>
            <a:ext cx="9144000" cy="2901598"/>
          </a:xfrm>
          <a:prstGeom prst="triangle">
            <a:avLst>
              <a:gd name="adj" fmla="val 50097"/>
            </a:avLst>
          </a:prstGeom>
          <a:solidFill>
            <a:schemeClr val="accent2">
              <a:lumMod val="75000"/>
            </a:schemeClr>
          </a:solidFill>
          <a:ln>
            <a:solidFill>
              <a:schemeClr val="accent2">
                <a:lumMod val="60000"/>
                <a:lumOff val="4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9" name="8 Triángulo isósceles"/>
          <p:cNvSpPr/>
          <p:nvPr/>
        </p:nvSpPr>
        <p:spPr>
          <a:xfrm rot="5400000" flipH="1" flipV="1">
            <a:off x="3999618" y="572382"/>
            <a:ext cx="5716764" cy="4572000"/>
          </a:xfrm>
          <a:prstGeom prst="triangle">
            <a:avLst>
              <a:gd name="adj" fmla="val 50097"/>
            </a:avLst>
          </a:prstGeom>
          <a:solidFill>
            <a:schemeClr val="accent2">
              <a:lumMod val="75000"/>
            </a:schemeClr>
          </a:solidFill>
          <a:ln>
            <a:solidFill>
              <a:schemeClr val="accent2">
                <a:lumMod val="60000"/>
                <a:lumOff val="4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7" name="6 CuadroTexto"/>
          <p:cNvSpPr txBox="1"/>
          <p:nvPr/>
        </p:nvSpPr>
        <p:spPr>
          <a:xfrm>
            <a:off x="428596" y="4071946"/>
            <a:ext cx="828680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 la imposibilidad de determinar el culpable individual, los Reyes Católicos,            finalmente perdonan al pueblo. La obra es famosa por su representación de la justicia colectiva y la unión del pueblo contra la tiranía. El Comendador es el culpable del abuso de poder y la corrupción, un tema que resuena a lo largo de la obra.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14:switch dir="l"/>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
                                          </p:val>
                                        </p:tav>
                                      </p:tavLst>
                                    </p:anim>
                                    <p:anim calcmode="lin" valueType="num">
                                      <p:cBhvr>
                                        <p:cTn id="7" dur="5000"/>
                                        <p:tgtEl>
                                          <p:spTgt spid="6"/>
                                        </p:tgtEl>
                                        <p:attrNameLst>
                                          <p:attrName>ppt_y</p:attrName>
                                        </p:attrNameLst>
                                      </p:cBhvr>
                                      <p:tavLst>
                                        <p:tav tm="0">
                                          <p:val>
                                            <p:strVal val="ppt_y"/>
                                          </p:val>
                                        </p:tav>
                                        <p:tav tm="100000">
                                          <p:val>
                                            <p:strVal val="ppt_y+ppt_h/2"/>
                                          </p:val>
                                        </p:tav>
                                      </p:tavLst>
                                    </p:anim>
                                    <p:anim calcmode="lin" valueType="num">
                                      <p:cBhvr>
                                        <p:cTn id="8" dur="5000"/>
                                        <p:tgtEl>
                                          <p:spTgt spid="6"/>
                                        </p:tgtEl>
                                        <p:attrNameLst>
                                          <p:attrName>ppt_w</p:attrName>
                                        </p:attrNameLst>
                                      </p:cBhvr>
                                      <p:tavLst>
                                        <p:tav tm="0">
                                          <p:val>
                                            <p:strVal val="ppt_w"/>
                                          </p:val>
                                        </p:tav>
                                        <p:tav tm="100000">
                                          <p:val>
                                            <p:strVal val="ppt_w"/>
                                          </p:val>
                                        </p:tav>
                                      </p:tavLst>
                                    </p:anim>
                                    <p:anim calcmode="lin" valueType="num">
                                      <p:cBhvr>
                                        <p:cTn id="9" dur="5000"/>
                                        <p:tgtEl>
                                          <p:spTgt spid="6"/>
                                        </p:tgtEl>
                                        <p:attrNameLst>
                                          <p:attrName>ppt_h</p:attrName>
                                        </p:attrNameLst>
                                      </p:cBhvr>
                                      <p:tavLst>
                                        <p:tav tm="0">
                                          <p:val>
                                            <p:strVal val="ppt_h"/>
                                          </p:val>
                                        </p:tav>
                                        <p:tav tm="100000">
                                          <p:val>
                                            <p:fltVal val="0"/>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8"/>
                                        </p:tgtEl>
                                        <p:attrNameLst>
                                          <p:attrName>ppt_x</p:attrName>
                                        </p:attrNameLst>
                                      </p:cBhvr>
                                      <p:tavLst>
                                        <p:tav tm="0">
                                          <p:val>
                                            <p:strVal val="ppt_x"/>
                                          </p:val>
                                        </p:tav>
                                        <p:tav tm="100000">
                                          <p:val>
                                            <p:strVal val="ppt_x"/>
                                          </p:val>
                                        </p:tav>
                                      </p:tavLst>
                                    </p:anim>
                                    <p:anim calcmode="lin" valueType="num">
                                      <p:cBhvr>
                                        <p:cTn id="13" dur="5000"/>
                                        <p:tgtEl>
                                          <p:spTgt spid="8"/>
                                        </p:tgtEl>
                                        <p:attrNameLst>
                                          <p:attrName>ppt_y</p:attrName>
                                        </p:attrNameLst>
                                      </p:cBhvr>
                                      <p:tavLst>
                                        <p:tav tm="0">
                                          <p:val>
                                            <p:strVal val="ppt_y"/>
                                          </p:val>
                                        </p:tav>
                                        <p:tav tm="100000">
                                          <p:val>
                                            <p:strVal val="ppt_y-ppt_h/2"/>
                                          </p:val>
                                        </p:tav>
                                      </p:tavLst>
                                    </p:anim>
                                    <p:anim calcmode="lin" valueType="num">
                                      <p:cBhvr>
                                        <p:cTn id="14" dur="5000"/>
                                        <p:tgtEl>
                                          <p:spTgt spid="8"/>
                                        </p:tgtEl>
                                        <p:attrNameLst>
                                          <p:attrName>ppt_w</p:attrName>
                                        </p:attrNameLst>
                                      </p:cBhvr>
                                      <p:tavLst>
                                        <p:tav tm="0">
                                          <p:val>
                                            <p:strVal val="ppt_w"/>
                                          </p:val>
                                        </p:tav>
                                        <p:tav tm="100000">
                                          <p:val>
                                            <p:strVal val="ppt_w"/>
                                          </p:val>
                                        </p:tav>
                                      </p:tavLst>
                                    </p:anim>
                                    <p:anim calcmode="lin" valueType="num">
                                      <p:cBhvr>
                                        <p:cTn id="15" dur="5000"/>
                                        <p:tgtEl>
                                          <p:spTgt spid="8"/>
                                        </p:tgtEl>
                                        <p:attrNameLst>
                                          <p:attrName>ppt_h</p:attrName>
                                        </p:attrNameLst>
                                      </p:cBhvr>
                                      <p:tavLst>
                                        <p:tav tm="0">
                                          <p:val>
                                            <p:strVal val="ppt_h"/>
                                          </p:val>
                                        </p:tav>
                                        <p:tav tm="100000">
                                          <p:val>
                                            <p:fltVal val="0"/>
                                          </p:val>
                                        </p:tav>
                                      </p:tavLst>
                                    </p:anim>
                                    <p:set>
                                      <p:cBhvr>
                                        <p:cTn id="16" dur="1" fill="hold">
                                          <p:stCondLst>
                                            <p:cond delay="4999"/>
                                          </p:stCondLst>
                                        </p:cTn>
                                        <p:tgtEl>
                                          <p:spTgt spid="8"/>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9"/>
                                        </p:tgtEl>
                                        <p:attrNameLst>
                                          <p:attrName>ppt_x</p:attrName>
                                        </p:attrNameLst>
                                      </p:cBhvr>
                                      <p:tavLst>
                                        <p:tav tm="0">
                                          <p:val>
                                            <p:strVal val="ppt_x"/>
                                          </p:val>
                                        </p:tav>
                                        <p:tav tm="100000">
                                          <p:val>
                                            <p:strVal val="ppt_x+ppt_w/2"/>
                                          </p:val>
                                        </p:tav>
                                      </p:tavLst>
                                    </p:anim>
                                    <p:anim calcmode="lin" valueType="num">
                                      <p:cBhvr>
                                        <p:cTn id="19" dur="5000"/>
                                        <p:tgtEl>
                                          <p:spTgt spid="9"/>
                                        </p:tgtEl>
                                        <p:attrNameLst>
                                          <p:attrName>ppt_y</p:attrName>
                                        </p:attrNameLst>
                                      </p:cBhvr>
                                      <p:tavLst>
                                        <p:tav tm="0">
                                          <p:val>
                                            <p:strVal val="ppt_y"/>
                                          </p:val>
                                        </p:tav>
                                        <p:tav tm="100000">
                                          <p:val>
                                            <p:strVal val="ppt_y"/>
                                          </p:val>
                                        </p:tav>
                                      </p:tavLst>
                                    </p:anim>
                                    <p:anim calcmode="lin" valueType="num">
                                      <p:cBhvr>
                                        <p:cTn id="20" dur="5000"/>
                                        <p:tgtEl>
                                          <p:spTgt spid="9"/>
                                        </p:tgtEl>
                                        <p:attrNameLst>
                                          <p:attrName>ppt_w</p:attrName>
                                        </p:attrNameLst>
                                      </p:cBhvr>
                                      <p:tavLst>
                                        <p:tav tm="0">
                                          <p:val>
                                            <p:strVal val="ppt_w"/>
                                          </p:val>
                                        </p:tav>
                                        <p:tav tm="100000">
                                          <p:val>
                                            <p:fltVal val="0"/>
                                          </p:val>
                                        </p:tav>
                                      </p:tavLst>
                                    </p:anim>
                                    <p:anim calcmode="lin" valueType="num">
                                      <p:cBhvr>
                                        <p:cTn id="21" dur="5000"/>
                                        <p:tgtEl>
                                          <p:spTgt spid="9"/>
                                        </p:tgtEl>
                                        <p:attrNameLst>
                                          <p:attrName>ppt_h</p:attrName>
                                        </p:attrNameLst>
                                      </p:cBhvr>
                                      <p:tavLst>
                                        <p:tav tm="0">
                                          <p:val>
                                            <p:strVal val="ppt_h"/>
                                          </p:val>
                                        </p:tav>
                                        <p:tav tm="100000">
                                          <p:val>
                                            <p:strVal val="ppt_h"/>
                                          </p:val>
                                        </p:tav>
                                      </p:tavLst>
                                    </p:anim>
                                    <p:set>
                                      <p:cBhvr>
                                        <p:cTn id="22" dur="1" fill="hold">
                                          <p:stCondLst>
                                            <p:cond delay="4999"/>
                                          </p:stCondLst>
                                        </p:cTn>
                                        <p:tgtEl>
                                          <p:spTgt spid="9"/>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5" presetClass="entr" presetSubtype="10"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checkerboard(across)">
                                      <p:cBhvr>
                                        <p:cTn id="31" dur="5000"/>
                                        <p:tgtEl>
                                          <p:spTgt spid="6"/>
                                        </p:tgtEl>
                                      </p:cBhvr>
                                    </p:animEffect>
                                  </p:childTnLst>
                                </p:cTn>
                              </p:par>
                              <p:par>
                                <p:cTn id="32" presetID="5" presetClass="entr" presetSubtype="10"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checkerboard(across)">
                                      <p:cBhvr>
                                        <p:cTn id="34" dur="5000"/>
                                        <p:tgtEl>
                                          <p:spTgt spid="8"/>
                                        </p:tgtEl>
                                      </p:cBhvr>
                                    </p:animEffect>
                                  </p:childTnLst>
                                </p:cTn>
                              </p:par>
                              <p:par>
                                <p:cTn id="35" presetID="5" presetClass="entr" presetSubtype="10" fill="hold" grpId="1"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heckerboard(across)">
                                      <p:cBhvr>
                                        <p:cTn id="37" dur="5000"/>
                                        <p:tgtEl>
                                          <p:spTgt spid="9"/>
                                        </p:tgtEl>
                                      </p:cBhvr>
                                    </p:animEffect>
                                  </p:childTnLst>
                                </p:cTn>
                              </p:par>
                              <p:par>
                                <p:cTn id="38" presetID="5" presetClass="entr" presetSubtype="10"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checkerboard(across)">
                                      <p:cBhvr>
                                        <p:cTn id="40" dur="5000"/>
                                        <p:tgtEl>
                                          <p:spTgt spid="10"/>
                                        </p:tgtEl>
                                      </p:cBhvr>
                                    </p:animEffect>
                                  </p:childTnLst>
                                </p:cTn>
                              </p:par>
                              <p:par>
                                <p:cTn id="41" presetID="23" presetClass="entr" presetSubtype="528"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0" fill="hold"/>
                                        <p:tgtEl>
                                          <p:spTgt spid="12"/>
                                        </p:tgtEl>
                                        <p:attrNameLst>
                                          <p:attrName>ppt_w</p:attrName>
                                        </p:attrNameLst>
                                      </p:cBhvr>
                                      <p:tavLst>
                                        <p:tav tm="0">
                                          <p:val>
                                            <p:fltVal val="0"/>
                                          </p:val>
                                        </p:tav>
                                        <p:tav tm="100000">
                                          <p:val>
                                            <p:strVal val="#ppt_w"/>
                                          </p:val>
                                        </p:tav>
                                      </p:tavLst>
                                    </p:anim>
                                    <p:anim calcmode="lin" valueType="num">
                                      <p:cBhvr>
                                        <p:cTn id="44" dur="5000" fill="hold"/>
                                        <p:tgtEl>
                                          <p:spTgt spid="12"/>
                                        </p:tgtEl>
                                        <p:attrNameLst>
                                          <p:attrName>ppt_h</p:attrName>
                                        </p:attrNameLst>
                                      </p:cBhvr>
                                      <p:tavLst>
                                        <p:tav tm="0">
                                          <p:val>
                                            <p:fltVal val="0"/>
                                          </p:val>
                                        </p:tav>
                                        <p:tav tm="100000">
                                          <p:val>
                                            <p:strVal val="#ppt_h"/>
                                          </p:val>
                                        </p:tav>
                                      </p:tavLst>
                                    </p:anim>
                                    <p:anim calcmode="lin" valueType="num">
                                      <p:cBhvr>
                                        <p:cTn id="45" dur="5000" fill="hold"/>
                                        <p:tgtEl>
                                          <p:spTgt spid="12"/>
                                        </p:tgtEl>
                                        <p:attrNameLst>
                                          <p:attrName>ppt_x</p:attrName>
                                        </p:attrNameLst>
                                      </p:cBhvr>
                                      <p:tavLst>
                                        <p:tav tm="0">
                                          <p:val>
                                            <p:fltVal val="0.5"/>
                                          </p:val>
                                        </p:tav>
                                        <p:tav tm="100000">
                                          <p:val>
                                            <p:strVal val="#ppt_x"/>
                                          </p:val>
                                        </p:tav>
                                      </p:tavLst>
                                    </p:anim>
                                    <p:anim calcmode="lin" valueType="num">
                                      <p:cBhvr>
                                        <p:cTn id="46" dur="5000" fill="hold"/>
                                        <p:tgtEl>
                                          <p:spTgt spid="12"/>
                                        </p:tgtEl>
                                        <p:attrNameLst>
                                          <p:attrName>ppt_y</p:attrName>
                                        </p:attrNameLst>
                                      </p:cBhvr>
                                      <p:tavLst>
                                        <p:tav tm="0">
                                          <p:val>
                                            <p:fltVal val="0.5"/>
                                          </p:val>
                                        </p:tav>
                                        <p:tav tm="100000">
                                          <p:val>
                                            <p:strVal val="#ppt_y"/>
                                          </p:val>
                                        </p:tav>
                                      </p:tavLst>
                                    </p:anim>
                                  </p:childTnLst>
                                </p:cTn>
                              </p:par>
                            </p:childTnLst>
                          </p:cTn>
                        </p:par>
                        <p:par>
                          <p:cTn id="47" fill="hold">
                            <p:stCondLst>
                              <p:cond delay="5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7"/>
                                        </p:tgtEl>
                                        <p:attrNameLst>
                                          <p:attrName>style.visibility</p:attrName>
                                        </p:attrNameLst>
                                      </p:cBhvr>
                                      <p:to>
                                        <p:strVal val="visible"/>
                                      </p:to>
                                    </p:set>
                                    <p:animEffect transition="in" filter="fade">
                                      <p:cBhvr>
                                        <p:cTn id="50" dur="1000"/>
                                        <p:tgtEl>
                                          <p:spTgt spid="7"/>
                                        </p:tgtEl>
                                      </p:cBhvr>
                                    </p:animEffect>
                                    <p:anim calcmode="lin" valueType="num">
                                      <p:cBhvr>
                                        <p:cTn id="51" dur="1000" fill="hold"/>
                                        <p:tgtEl>
                                          <p:spTgt spid="7"/>
                                        </p:tgtEl>
                                        <p:attrNameLst>
                                          <p:attrName>ppt_x</p:attrName>
                                        </p:attrNameLst>
                                      </p:cBhvr>
                                      <p:tavLst>
                                        <p:tav tm="0">
                                          <p:val>
                                            <p:strVal val="#ppt_x-.1"/>
                                          </p:val>
                                        </p:tav>
                                        <p:tav tm="100000">
                                          <p:val>
                                            <p:strVal val="#ppt_x"/>
                                          </p:val>
                                        </p:tav>
                                      </p:tavLst>
                                    </p:anim>
                                    <p:anim calcmode="lin" valueType="num">
                                      <p:cBhvr>
                                        <p:cTn id="5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0" grpId="0" animBg="1"/>
      <p:bldP spid="10" grpId="1" animBg="1"/>
      <p:bldP spid="8" grpId="0" animBg="1"/>
      <p:bldP spid="8" grpId="1" animBg="1"/>
      <p:bldP spid="9" grpId="0" animBg="1"/>
      <p:bldP spid="9" grpId="1" animBg="1"/>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Birds_Storks_Sky_Beak_475404"/>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prst="angle"/>
          </a:sp3d>
        </p:spPr>
      </p:pic>
      <p:sp>
        <p:nvSpPr>
          <p:cNvPr id="5" name="4 Trapecio"/>
          <p:cNvSpPr/>
          <p:nvPr/>
        </p:nvSpPr>
        <p:spPr>
          <a:xfrm>
            <a:off x="0" y="2799293"/>
            <a:ext cx="9144000" cy="2915707"/>
          </a:xfrm>
          <a:prstGeom prst="trapezoid">
            <a:avLst>
              <a:gd name="adj" fmla="val 66444"/>
            </a:avLst>
          </a:prstGeom>
          <a:gradFill>
            <a:gsLst>
              <a:gs pos="0">
                <a:schemeClr val="accent2">
                  <a:lumMod val="75000"/>
                  <a:alpha val="80000"/>
                </a:schemeClr>
              </a:gs>
              <a:gs pos="30000">
                <a:schemeClr val="accent2">
                  <a:lumMod val="75000"/>
                  <a:alpha val="80000"/>
                </a:schemeClr>
              </a:gs>
              <a:gs pos="70000">
                <a:srgbClr val="A65528"/>
              </a:gs>
              <a:gs pos="100000">
                <a:srgbClr val="663012"/>
              </a:gs>
            </a:gsLst>
            <a:path path="circle">
              <a:fillToRect l="100000" t="100000"/>
            </a:path>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7" name="6 Combinar"/>
          <p:cNvSpPr/>
          <p:nvPr/>
        </p:nvSpPr>
        <p:spPr>
          <a:xfrm rot="16200000">
            <a:off x="-1821656" y="1821656"/>
            <a:ext cx="5715000" cy="2071688"/>
          </a:xfrm>
          <a:prstGeom prst="flowChartMerge">
            <a:avLst/>
          </a:prstGeom>
          <a:gradFill>
            <a:gsLst>
              <a:gs pos="0">
                <a:schemeClr val="accent2">
                  <a:lumMod val="75000"/>
                  <a:alpha val="80000"/>
                </a:schemeClr>
              </a:gs>
              <a:gs pos="30000">
                <a:schemeClr val="accent2">
                  <a:lumMod val="75000"/>
                  <a:alpha val="80000"/>
                </a:schemeClr>
              </a:gs>
              <a:gs pos="70000">
                <a:srgbClr val="A65528"/>
              </a:gs>
              <a:gs pos="100000">
                <a:srgbClr val="663012"/>
              </a:gs>
            </a:gsLst>
            <a:path path="circle">
              <a:fillToRect l="100000" t="100000"/>
            </a:path>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6" name="5 Trapecio"/>
          <p:cNvSpPr/>
          <p:nvPr/>
        </p:nvSpPr>
        <p:spPr>
          <a:xfrm flipV="1">
            <a:off x="0" y="0"/>
            <a:ext cx="9144000" cy="2799292"/>
          </a:xfrm>
          <a:prstGeom prst="trapezoid">
            <a:avLst>
              <a:gd name="adj" fmla="val 70000"/>
            </a:avLst>
          </a:prstGeom>
          <a:gradFill>
            <a:gsLst>
              <a:gs pos="0">
                <a:schemeClr val="accent2">
                  <a:lumMod val="75000"/>
                  <a:alpha val="80000"/>
                </a:schemeClr>
              </a:gs>
              <a:gs pos="30000">
                <a:schemeClr val="accent2">
                  <a:lumMod val="75000"/>
                  <a:alpha val="80000"/>
                </a:schemeClr>
              </a:gs>
              <a:gs pos="70000">
                <a:srgbClr val="A65528"/>
              </a:gs>
              <a:gs pos="100000">
                <a:srgbClr val="663012"/>
              </a:gs>
            </a:gsLst>
            <a:path path="circle">
              <a:fillToRect l="100000" t="100000"/>
            </a:path>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8" name="7 Combinar"/>
          <p:cNvSpPr/>
          <p:nvPr/>
        </p:nvSpPr>
        <p:spPr>
          <a:xfrm rot="16200000" flipV="1">
            <a:off x="5250657" y="1821657"/>
            <a:ext cx="5715000" cy="2071687"/>
          </a:xfrm>
          <a:prstGeom prst="flowChartMerge">
            <a:avLst/>
          </a:prstGeom>
          <a:gradFill>
            <a:gsLst>
              <a:gs pos="0">
                <a:schemeClr val="accent2">
                  <a:lumMod val="75000"/>
                  <a:alpha val="80000"/>
                </a:schemeClr>
              </a:gs>
              <a:gs pos="30000">
                <a:schemeClr val="accent2">
                  <a:lumMod val="75000"/>
                  <a:alpha val="80000"/>
                </a:schemeClr>
              </a:gs>
              <a:gs pos="70000">
                <a:srgbClr val="A65528"/>
              </a:gs>
              <a:gs pos="100000">
                <a:srgbClr val="663012"/>
              </a:gs>
            </a:gsLst>
            <a:path path="circle">
              <a:fillToRect l="100000" t="100000"/>
            </a:path>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prstClr val="white"/>
              </a:solidFill>
            </a:endParaRPr>
          </a:p>
        </p:txBody>
      </p:sp>
      <p:sp>
        <p:nvSpPr>
          <p:cNvPr id="9" name="8 CuadroTexto"/>
          <p:cNvSpPr txBox="1"/>
          <p:nvPr/>
        </p:nvSpPr>
        <p:spPr>
          <a:xfrm>
            <a:off x="500034" y="4572012"/>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través de los personajes de </a:t>
            </a:r>
            <a:r>
              <a:rPr lang="es-ES" i="1" dirty="0" err="1" smtClean="0">
                <a:effectLst>
                  <a:glow rad="101600">
                    <a:srgbClr val="C00000">
                      <a:alpha val="60000"/>
                    </a:srgbClr>
                  </a:glow>
                  <a:outerShdw blurRad="38100" dist="38100" dir="2700000" algn="tl">
                    <a:srgbClr val="000000">
                      <a:alpha val="43137"/>
                    </a:srgbClr>
                  </a:outerShdw>
                </a:effectLst>
              </a:rPr>
              <a:t>Laurencia</a:t>
            </a:r>
            <a:r>
              <a:rPr lang="es-ES" i="1" dirty="0" smtClean="0">
                <a:effectLst>
                  <a:glow rad="101600">
                    <a:srgbClr val="C00000">
                      <a:alpha val="60000"/>
                    </a:srgbClr>
                  </a:glow>
                  <a:outerShdw blurRad="38100" dist="38100" dir="2700000" algn="tl">
                    <a:srgbClr val="000000">
                      <a:alpha val="43137"/>
                    </a:srgbClr>
                  </a:outerShdw>
                </a:effectLst>
              </a:rPr>
              <a:t> y Frondoso, la obra explora temas de honor, dignidad y valentía frente a la opresión. La respuesta «Fuenteovejuna lo hizo» se ha convertido en un símbolo de solidaridad y responsabilidad colectiva.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9000">
        <p15:prstTrans prst="curtains"/>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
                                          </p:val>
                                        </p:tav>
                                      </p:tavLst>
                                    </p:anim>
                                    <p:anim calcmode="lin" valueType="num">
                                      <p:cBhvr>
                                        <p:cTn id="13" dur="5000"/>
                                        <p:tgtEl>
                                          <p:spTgt spid="6"/>
                                        </p:tgtEl>
                                        <p:attrNameLst>
                                          <p:attrName>ppt_y</p:attrName>
                                        </p:attrNameLst>
                                      </p:cBhvr>
                                      <p:tavLst>
                                        <p:tav tm="0">
                                          <p:val>
                                            <p:strVal val="ppt_y"/>
                                          </p:val>
                                        </p:tav>
                                        <p:tav tm="100000">
                                          <p:val>
                                            <p:strVal val="ppt_y-ppt_h/2"/>
                                          </p:val>
                                        </p:tav>
                                      </p:tavLst>
                                    </p:anim>
                                    <p:anim calcmode="lin" valueType="num">
                                      <p:cBhvr>
                                        <p:cTn id="14" dur="5000"/>
                                        <p:tgtEl>
                                          <p:spTgt spid="6"/>
                                        </p:tgtEl>
                                        <p:attrNameLst>
                                          <p:attrName>ppt_w</p:attrName>
                                        </p:attrNameLst>
                                      </p:cBhvr>
                                      <p:tavLst>
                                        <p:tav tm="0">
                                          <p:val>
                                            <p:strVal val="ppt_w"/>
                                          </p:val>
                                        </p:tav>
                                        <p:tav tm="100000">
                                          <p:val>
                                            <p:strVal val="ppt_w"/>
                                          </p:val>
                                        </p:tav>
                                      </p:tavLst>
                                    </p:anim>
                                    <p:anim calcmode="lin" valueType="num">
                                      <p:cBhvr>
                                        <p:cTn id="15" dur="5000"/>
                                        <p:tgtEl>
                                          <p:spTgt spid="6"/>
                                        </p:tgtEl>
                                        <p:attrNameLst>
                                          <p:attrName>ppt_h</p:attrName>
                                        </p:attrNameLst>
                                      </p:cBhvr>
                                      <p:tavLst>
                                        <p:tav tm="0">
                                          <p:val>
                                            <p:strVal val="ppt_h"/>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ppt_w/2"/>
                                          </p:val>
                                        </p:tav>
                                      </p:tavLst>
                                    </p:anim>
                                    <p:anim calcmode="lin" valueType="num">
                                      <p:cBhvr>
                                        <p:cTn id="25" dur="5000"/>
                                        <p:tgtEl>
                                          <p:spTgt spid="8"/>
                                        </p:tgtEl>
                                        <p:attrNameLst>
                                          <p:attrName>ppt_y</p:attrName>
                                        </p:attrNameLst>
                                      </p:cBhvr>
                                      <p:tavLst>
                                        <p:tav tm="0">
                                          <p:val>
                                            <p:strVal val="ppt_y"/>
                                          </p:val>
                                        </p:tav>
                                        <p:tav tm="100000">
                                          <p:val>
                                            <p:strVal val="ppt_y"/>
                                          </p:val>
                                        </p:tav>
                                      </p:tavLst>
                                    </p:anim>
                                    <p:anim calcmode="lin" valueType="num">
                                      <p:cBhvr>
                                        <p:cTn id="26" dur="5000"/>
                                        <p:tgtEl>
                                          <p:spTgt spid="8"/>
                                        </p:tgtEl>
                                        <p:attrNameLst>
                                          <p:attrName>ppt_w</p:attrName>
                                        </p:attrNameLst>
                                      </p:cBhvr>
                                      <p:tavLst>
                                        <p:tav tm="0">
                                          <p:val>
                                            <p:strVal val="ppt_w"/>
                                          </p:val>
                                        </p:tav>
                                        <p:tav tm="100000">
                                          <p:val>
                                            <p:fltVal val="0"/>
                                          </p:val>
                                        </p:tav>
                                      </p:tavLst>
                                    </p:anim>
                                    <p:anim calcmode="lin" valueType="num">
                                      <p:cBhvr>
                                        <p:cTn id="27" dur="5000"/>
                                        <p:tgtEl>
                                          <p:spTgt spid="8"/>
                                        </p:tgtEl>
                                        <p:attrNameLst>
                                          <p:attrName>ppt_h</p:attrName>
                                        </p:attrNameLst>
                                      </p:cBhvr>
                                      <p:tavLst>
                                        <p:tav tm="0">
                                          <p:val>
                                            <p:strVal val="ppt_h"/>
                                          </p:val>
                                        </p:tav>
                                        <p:tav tm="100000">
                                          <p:val>
                                            <p:strVal val="ppt_h"/>
                                          </p:val>
                                        </p:tav>
                                      </p:tavLst>
                                    </p:anim>
                                    <p:set>
                                      <p:cBhvr>
                                        <p:cTn id="28" dur="1" fill="hold">
                                          <p:stCondLst>
                                            <p:cond delay="4999"/>
                                          </p:stCondLst>
                                        </p:cTn>
                                        <p:tgtEl>
                                          <p:spTgt spid="8"/>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outHorizontal)">
                                      <p:cBhvr>
                                        <p:cTn id="31" dur="5000"/>
                                        <p:tgtEl>
                                          <p:spTgt spid="11"/>
                                        </p:tgtEl>
                                      </p:cBhvr>
                                    </p:animEffect>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0" fill="hold"/>
                                        <p:tgtEl>
                                          <p:spTgt spid="11"/>
                                        </p:tgtEl>
                                        <p:attrNameLst>
                                          <p:attrName>ppt_w</p:attrName>
                                        </p:attrNameLst>
                                      </p:cBhvr>
                                      <p:tavLst>
                                        <p:tav tm="0">
                                          <p:val>
                                            <p:fltVal val="0"/>
                                          </p:val>
                                        </p:tav>
                                        <p:tav tm="100000">
                                          <p:val>
                                            <p:strVal val="#ppt_w"/>
                                          </p:val>
                                        </p:tav>
                                      </p:tavLst>
                                    </p:anim>
                                    <p:anim calcmode="lin" valueType="num">
                                      <p:cBhvr>
                                        <p:cTn id="35" dur="5000" fill="hold"/>
                                        <p:tgtEl>
                                          <p:spTgt spid="11"/>
                                        </p:tgtEl>
                                        <p:attrNameLst>
                                          <p:attrName>ppt_h</p:attrName>
                                        </p:attrNameLst>
                                      </p:cBhvr>
                                      <p:tavLst>
                                        <p:tav tm="0">
                                          <p:val>
                                            <p:fltVal val="0"/>
                                          </p:val>
                                        </p:tav>
                                        <p:tav tm="100000">
                                          <p:val>
                                            <p:strVal val="#ppt_h"/>
                                          </p:val>
                                        </p:tav>
                                      </p:tavLst>
                                    </p:anim>
                                  </p:childTnLst>
                                </p:cTn>
                              </p:par>
                            </p:childTnLst>
                          </p:cTn>
                        </p:par>
                        <p:par>
                          <p:cTn id="36" fill="hold">
                            <p:stCondLst>
                              <p:cond delay="5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5715000"/>
          </a:xfrm>
          <a:prstGeom prst="rect">
            <a:avLst/>
          </a:prstGeom>
          <a:solidFill>
            <a:schemeClr val="accent4">
              <a:lumMod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Rectángulo"/>
          <p:cNvSpPr/>
          <p:nvPr/>
        </p:nvSpPr>
        <p:spPr>
          <a:xfrm>
            <a:off x="0" y="0"/>
            <a:ext cx="9144000" cy="5715000"/>
          </a:xfrm>
          <a:prstGeom prst="rect">
            <a:avLst/>
          </a:prstGeom>
          <a:solidFill>
            <a:schemeClr val="accent4">
              <a:lumMod val="5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15361" name="Picture 1" descr="E:\PPS  EXCLUSIVOS\- Esencia divina\Imágenes\124993.jpg"/>
          <p:cNvPicPr>
            <a:picLocks noChangeAspect="1" noChangeArrowheads="1"/>
          </p:cNvPicPr>
          <p:nvPr/>
        </p:nvPicPr>
        <p:blipFill>
          <a:blip r:embed="rId3" cstate="print"/>
          <a:stretch>
            <a:fillRect/>
          </a:stretch>
        </p:blipFill>
        <p:spPr bwMode="auto">
          <a:xfrm>
            <a:off x="0" y="0"/>
            <a:ext cx="9143999" cy="5714999"/>
          </a:xfrm>
          <a:prstGeom prst="rect">
            <a:avLst/>
          </a:prstGeom>
          <a:noFill/>
          <a:ln w="9525">
            <a:noFill/>
            <a:miter lim="800000"/>
            <a:headEnd/>
            <a:tailEnd/>
          </a:ln>
          <a:scene3d>
            <a:camera prst="orthographicFront"/>
            <a:lightRig rig="threePt" dir="t"/>
          </a:scene3d>
          <a:sp3d>
            <a:bevelT prst="angle"/>
          </a:sp3d>
        </p:spPr>
      </p:pic>
      <p:pic>
        <p:nvPicPr>
          <p:cNvPr id="15362" name="Picture 2" descr="E:\PPS  EXCLUSIVOS\- Esencia divina\Imágenes\166162.jpg"/>
          <p:cNvPicPr>
            <a:picLocks noChangeAspect="1" noChangeArrowheads="1"/>
          </p:cNvPicPr>
          <p:nvPr/>
        </p:nvPicPr>
        <p:blipFill>
          <a:blip r:embed="rId3" cstate="print"/>
          <a:stretch>
            <a:fillRect/>
          </a:stretch>
        </p:blipFill>
        <p:spPr bwMode="auto">
          <a:xfrm>
            <a:off x="0" y="0"/>
            <a:ext cx="9144000" cy="5715001"/>
          </a:xfrm>
          <a:prstGeom prst="rect">
            <a:avLst/>
          </a:prstGeom>
          <a:noFill/>
          <a:ln w="9525">
            <a:noFill/>
            <a:miter lim="800000"/>
            <a:headEnd/>
            <a:tailEnd/>
          </a:ln>
          <a:scene3d>
            <a:camera prst="orthographicFront"/>
            <a:lightRig rig="threePt" dir="t"/>
          </a:scene3d>
          <a:sp3d>
            <a:bevelT prst="angle"/>
          </a:sp3d>
        </p:spPr>
      </p:pic>
      <p:sp>
        <p:nvSpPr>
          <p:cNvPr id="8" name="7 CuadroTexto"/>
          <p:cNvSpPr txBox="1"/>
          <p:nvPr/>
        </p:nvSpPr>
        <p:spPr>
          <a:xfrm>
            <a:off x="571472"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1925, durante la Segunda República, entre los días 23 y 25 de agosto, bajo la dirección de Cipriano Rivera, la obra se representa por primera vez en el municipio del Alto Guadiato, con Margarita </a:t>
            </a:r>
            <a:r>
              <a:rPr lang="es-ES" i="1" dirty="0" err="1" smtClean="0">
                <a:effectLst>
                  <a:glow rad="101600">
                    <a:srgbClr val="C00000">
                      <a:alpha val="60000"/>
                    </a:srgbClr>
                  </a:glow>
                  <a:outerShdw blurRad="38100" dist="38100" dir="2700000" algn="tl">
                    <a:srgbClr val="000000">
                      <a:alpha val="43137"/>
                    </a:srgbClr>
                  </a:outerShdw>
                </a:effectLst>
              </a:rPr>
              <a:t>Xirgú</a:t>
            </a:r>
            <a:r>
              <a:rPr lang="es-ES" i="1" dirty="0" smtClean="0">
                <a:effectLst>
                  <a:glow rad="101600">
                    <a:srgbClr val="C00000">
                      <a:alpha val="60000"/>
                    </a:srgbClr>
                  </a:glow>
                  <a:outerShdw blurRad="38100" dist="38100" dir="2700000" algn="tl">
                    <a:srgbClr val="000000">
                      <a:alpha val="43137"/>
                    </a:srgbClr>
                  </a:outerShdw>
                </a:effectLst>
              </a:rPr>
              <a:t> como actriz protagonista.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8000">
        <p14:shred pattern="rectang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3000"/>
                                        <p:tgtEl>
                                          <p:spTgt spid="6"/>
                                        </p:tgtEl>
                                      </p:cBhvr>
                                    </p:animEffect>
                                  </p:childTnLst>
                                </p:cTn>
                              </p:par>
                              <p:par>
                                <p:cTn id="8" presetID="21" presetClass="entr" presetSubtype="4"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1" presetClass="entr" presetSubtype="4" fill="hold" nodeType="withEffect">
                                  <p:stCondLst>
                                    <p:cond delay="1000"/>
                                  </p:stCondLst>
                                  <p:childTnLst>
                                    <p:set>
                                      <p:cBhvr>
                                        <p:cTn id="12" dur="1" fill="hold">
                                          <p:stCondLst>
                                            <p:cond delay="0"/>
                                          </p:stCondLst>
                                        </p:cTn>
                                        <p:tgtEl>
                                          <p:spTgt spid="15361"/>
                                        </p:tgtEl>
                                        <p:attrNameLst>
                                          <p:attrName>style.visibility</p:attrName>
                                        </p:attrNameLst>
                                      </p:cBhvr>
                                      <p:to>
                                        <p:strVal val="visible"/>
                                      </p:to>
                                    </p:set>
                                    <p:animEffect transition="in" filter="wheel(4)">
                                      <p:cBhvr>
                                        <p:cTn id="13" dur="3000"/>
                                        <p:tgtEl>
                                          <p:spTgt spid="15361"/>
                                        </p:tgtEl>
                                      </p:cBhvr>
                                    </p:animEffect>
                                  </p:childTnLst>
                                </p:cTn>
                              </p:par>
                              <p:par>
                                <p:cTn id="14" presetID="23" presetClass="entr" presetSubtype="288" fill="hold" nodeType="withEffect">
                                  <p:stCondLst>
                                    <p:cond delay="1000"/>
                                  </p:stCondLst>
                                  <p:childTnLst>
                                    <p:set>
                                      <p:cBhvr>
                                        <p:cTn id="15" dur="1" fill="hold">
                                          <p:stCondLst>
                                            <p:cond delay="0"/>
                                          </p:stCondLst>
                                        </p:cTn>
                                        <p:tgtEl>
                                          <p:spTgt spid="15361"/>
                                        </p:tgtEl>
                                        <p:attrNameLst>
                                          <p:attrName>style.visibility</p:attrName>
                                        </p:attrNameLst>
                                      </p:cBhvr>
                                      <p:to>
                                        <p:strVal val="visible"/>
                                      </p:to>
                                    </p:set>
                                    <p:anim calcmode="lin" valueType="num">
                                      <p:cBhvr>
                                        <p:cTn id="16" dur="3000" fill="hold"/>
                                        <p:tgtEl>
                                          <p:spTgt spid="15361"/>
                                        </p:tgtEl>
                                        <p:attrNameLst>
                                          <p:attrName>ppt_w</p:attrName>
                                        </p:attrNameLst>
                                      </p:cBhvr>
                                      <p:tavLst>
                                        <p:tav tm="0">
                                          <p:val>
                                            <p:strVal val="4/3*#ppt_w"/>
                                          </p:val>
                                        </p:tav>
                                        <p:tav tm="100000">
                                          <p:val>
                                            <p:strVal val="#ppt_w"/>
                                          </p:val>
                                        </p:tav>
                                      </p:tavLst>
                                    </p:anim>
                                    <p:anim calcmode="lin" valueType="num">
                                      <p:cBhvr>
                                        <p:cTn id="17" dur="3000" fill="hold"/>
                                        <p:tgtEl>
                                          <p:spTgt spid="15361"/>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500"/>
                                  </p:stCondLst>
                                  <p:childTnLst>
                                    <p:set>
                                      <p:cBhvr>
                                        <p:cTn id="19" dur="1" fill="hold">
                                          <p:stCondLst>
                                            <p:cond delay="0"/>
                                          </p:stCondLst>
                                        </p:cTn>
                                        <p:tgtEl>
                                          <p:spTgt spid="15362"/>
                                        </p:tgtEl>
                                        <p:attrNameLst>
                                          <p:attrName>style.visibility</p:attrName>
                                        </p:attrNameLst>
                                      </p:cBhvr>
                                      <p:to>
                                        <p:strVal val="visible"/>
                                      </p:to>
                                    </p:set>
                                    <p:animEffect transition="in" filter="fade">
                                      <p:cBhvr>
                                        <p:cTn id="20" dur="3000"/>
                                        <p:tgtEl>
                                          <p:spTgt spid="15362"/>
                                        </p:tgtEl>
                                      </p:cBhvr>
                                    </p:animEffect>
                                  </p:childTnLst>
                                </p:cTn>
                              </p:par>
                              <p:par>
                                <p:cTn id="21" presetID="23" presetClass="entr" presetSubtype="288" fill="hold" nodeType="withEffect">
                                  <p:stCondLst>
                                    <p:cond delay="1500"/>
                                  </p:stCondLst>
                                  <p:childTnLst>
                                    <p:set>
                                      <p:cBhvr>
                                        <p:cTn id="22" dur="1" fill="hold">
                                          <p:stCondLst>
                                            <p:cond delay="0"/>
                                          </p:stCondLst>
                                        </p:cTn>
                                        <p:tgtEl>
                                          <p:spTgt spid="15362"/>
                                        </p:tgtEl>
                                        <p:attrNameLst>
                                          <p:attrName>style.visibility</p:attrName>
                                        </p:attrNameLst>
                                      </p:cBhvr>
                                      <p:to>
                                        <p:strVal val="visible"/>
                                      </p:to>
                                    </p:set>
                                    <p:anim calcmode="lin" valueType="num">
                                      <p:cBhvr>
                                        <p:cTn id="23" dur="3000" fill="hold"/>
                                        <p:tgtEl>
                                          <p:spTgt spid="15362"/>
                                        </p:tgtEl>
                                        <p:attrNameLst>
                                          <p:attrName>ppt_w</p:attrName>
                                        </p:attrNameLst>
                                      </p:cBhvr>
                                      <p:tavLst>
                                        <p:tav tm="0">
                                          <p:val>
                                            <p:strVal val="4/3*#ppt_w"/>
                                          </p:val>
                                        </p:tav>
                                        <p:tav tm="100000">
                                          <p:val>
                                            <p:strVal val="#ppt_w"/>
                                          </p:val>
                                        </p:tav>
                                      </p:tavLst>
                                    </p:anim>
                                    <p:anim calcmode="lin" valueType="num">
                                      <p:cBhvr>
                                        <p:cTn id="24" dur="3000" fill="hold"/>
                                        <p:tgtEl>
                                          <p:spTgt spid="15362"/>
                                        </p:tgtEl>
                                        <p:attrNameLst>
                                          <p:attrName>ppt_h</p:attrName>
                                        </p:attrNameLst>
                                      </p:cBhvr>
                                      <p:tavLst>
                                        <p:tav tm="0">
                                          <p:val>
                                            <p:strVal val="4/3*#ppt_h"/>
                                          </p:val>
                                        </p:tav>
                                        <p:tav tm="100000">
                                          <p:val>
                                            <p:strVal val="#ppt_h"/>
                                          </p:val>
                                        </p:tav>
                                      </p:tavLst>
                                    </p:anim>
                                  </p:childTnLst>
                                </p:cTn>
                              </p:par>
                            </p:childTnLst>
                          </p:cTn>
                        </p:par>
                        <p:par>
                          <p:cTn id="25" fill="hold">
                            <p:stCondLst>
                              <p:cond delay="4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tretch>
            <a:fillRect/>
          </a:stretch>
        </p:blipFill>
        <p:spPr bwMode="auto">
          <a:xfrm>
            <a:off x="0" y="6472"/>
            <a:ext cx="9144000" cy="5708528"/>
          </a:xfrm>
          <a:prstGeom prst="rect">
            <a:avLst/>
          </a:prstGeom>
          <a:noFill/>
          <a:ln w="9525">
            <a:noFill/>
            <a:miter lim="800000"/>
            <a:headEnd/>
            <a:tailEnd/>
          </a:ln>
          <a:scene3d>
            <a:camera prst="orthographicFront"/>
            <a:lightRig rig="threePt" dir="t"/>
          </a:scene3d>
          <a:sp3d>
            <a:bevelT prst="angle"/>
          </a:sp3d>
        </p:spPr>
      </p:pic>
      <p:pic>
        <p:nvPicPr>
          <p:cNvPr id="5" name="4 Imagen" descr="5.jpg"/>
          <p:cNvPicPr>
            <a:picLocks noChangeAspect="1"/>
          </p:cNvPicPr>
          <p:nvPr/>
        </p:nvPicPr>
        <p:blipFill>
          <a:blip r:embed="rId3" cstate="print"/>
          <a:stretch>
            <a:fillRect/>
          </a:stretch>
        </p:blipFill>
        <p:spPr bwMode="auto">
          <a:xfrm>
            <a:off x="0" y="6472"/>
            <a:ext cx="9144000" cy="5708528"/>
          </a:xfrm>
          <a:prstGeom prst="rect">
            <a:avLst/>
          </a:prstGeom>
          <a:solidFill>
            <a:schemeClr val="bg1"/>
          </a:solidFill>
          <a:ln w="9525">
            <a:noFill/>
            <a:miter lim="800000"/>
            <a:headEnd/>
            <a:tailEnd/>
          </a:ln>
          <a:scene3d>
            <a:camera prst="orthographicFront"/>
            <a:lightRig rig="threePt" dir="t"/>
          </a:scene3d>
          <a:sp3d>
            <a:bevelT prst="angle"/>
          </a:sp3d>
        </p:spPr>
      </p:pic>
      <p:sp>
        <p:nvSpPr>
          <p:cNvPr id="6" name="5 CuadroTexto"/>
          <p:cNvSpPr txBox="1"/>
          <p:nvPr/>
        </p:nvSpPr>
        <p:spPr>
          <a:xfrm>
            <a:off x="357158" y="4071946"/>
            <a:ext cx="814393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entonces y hasta 1962, por la villa pasaron artistas de renombre como Aurora </a:t>
            </a:r>
            <a:r>
              <a:rPr lang="es-ES" i="1" dirty="0" err="1" smtClean="0">
                <a:effectLst>
                  <a:glow rad="101600">
                    <a:srgbClr val="C00000">
                      <a:alpha val="60000"/>
                    </a:srgbClr>
                  </a:glow>
                  <a:outerShdw blurRad="38100" dist="38100" dir="2700000" algn="tl">
                    <a:srgbClr val="000000">
                      <a:alpha val="43137"/>
                    </a:srgbClr>
                  </a:outerShdw>
                </a:effectLst>
              </a:rPr>
              <a:t>Buatista</a:t>
            </a:r>
            <a:r>
              <a:rPr lang="es-ES" i="1" dirty="0" smtClean="0">
                <a:effectLst>
                  <a:glow rad="101600">
                    <a:srgbClr val="C00000">
                      <a:alpha val="60000"/>
                    </a:srgbClr>
                  </a:glow>
                  <a:outerShdw blurRad="38100" dist="38100" dir="2700000" algn="tl">
                    <a:srgbClr val="000000">
                      <a:alpha val="43137"/>
                    </a:srgbClr>
                  </a:outerShdw>
                </a:effectLst>
              </a:rPr>
              <a:t>, Andrés </a:t>
            </a:r>
            <a:r>
              <a:rPr lang="es-ES" i="1" dirty="0" err="1" smtClean="0">
                <a:effectLst>
                  <a:glow rad="101600">
                    <a:srgbClr val="C00000">
                      <a:alpha val="60000"/>
                    </a:srgbClr>
                  </a:glow>
                  <a:outerShdw blurRad="38100" dist="38100" dir="2700000" algn="tl">
                    <a:srgbClr val="000000">
                      <a:alpha val="43137"/>
                    </a:srgbClr>
                  </a:outerShdw>
                </a:effectLst>
              </a:rPr>
              <a:t>Mejuto</a:t>
            </a:r>
            <a:r>
              <a:rPr lang="es-ES" i="1" dirty="0" smtClean="0">
                <a:effectLst>
                  <a:glow rad="101600">
                    <a:srgbClr val="C00000">
                      <a:alpha val="60000"/>
                    </a:srgbClr>
                  </a:glow>
                  <a:outerShdw blurRad="38100" dist="38100" dir="2700000" algn="tl">
                    <a:srgbClr val="000000">
                      <a:alpha val="43137"/>
                    </a:srgbClr>
                  </a:outerShdw>
                </a:effectLst>
              </a:rPr>
              <a:t> o </a:t>
            </a:r>
            <a:r>
              <a:rPr lang="es-ES" i="1" dirty="0" err="1" smtClean="0">
                <a:effectLst>
                  <a:glow rad="101600">
                    <a:srgbClr val="C00000">
                      <a:alpha val="60000"/>
                    </a:srgbClr>
                  </a:glow>
                  <a:outerShdw blurRad="38100" dist="38100" dir="2700000" algn="tl">
                    <a:srgbClr val="000000">
                      <a:alpha val="43137"/>
                    </a:srgbClr>
                  </a:outerShdw>
                </a:effectLst>
              </a:rPr>
              <a:t>Analía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Gadé</a:t>
            </a:r>
            <a:r>
              <a:rPr lang="es-ES" i="1" dirty="0" smtClean="0">
                <a:effectLst>
                  <a:glow rad="101600">
                    <a:srgbClr val="C00000">
                      <a:alpha val="60000"/>
                    </a:srgbClr>
                  </a:glow>
                  <a:outerShdw blurRad="38100" dist="38100" dir="2700000" algn="tl">
                    <a:srgbClr val="000000">
                      <a:alpha val="43137"/>
                    </a:srgbClr>
                  </a:outerShdw>
                </a:effectLst>
              </a:rPr>
              <a:t>. Desde 1992, son los vecinos, descendientes de los auténticos protagonistas, quienes se meten en la piel de Fructuoso, </a:t>
            </a:r>
            <a:r>
              <a:rPr lang="es-ES" i="1" dirty="0" err="1" smtClean="0">
                <a:effectLst>
                  <a:glow rad="101600">
                    <a:srgbClr val="C00000">
                      <a:alpha val="60000"/>
                    </a:srgbClr>
                  </a:glow>
                  <a:outerShdw blurRad="38100" dist="38100" dir="2700000" algn="tl">
                    <a:srgbClr val="000000">
                      <a:alpha val="43137"/>
                    </a:srgbClr>
                  </a:outerShdw>
                </a:effectLst>
              </a:rPr>
              <a:t>Laurencia</a:t>
            </a:r>
            <a:r>
              <a:rPr lang="es-ES" i="1" dirty="0" smtClean="0">
                <a:effectLst>
                  <a:glow rad="101600">
                    <a:srgbClr val="C00000">
                      <a:alpha val="60000"/>
                    </a:srgbClr>
                  </a:glow>
                  <a:outerShdw blurRad="38100" dist="38100" dir="2700000" algn="tl">
                    <a:srgbClr val="000000">
                      <a:alpha val="43137"/>
                    </a:srgbClr>
                  </a:outerShdw>
                </a:effectLst>
              </a:rPr>
              <a:t> o Fernán Gómez, cuya cabeza pasean los aldeanos clavada en un mástil.</a:t>
            </a:r>
          </a:p>
        </p:txBody>
      </p:sp>
    </p:spTree>
  </p:cSld>
  <p:clrMapOvr>
    <a:masterClrMapping/>
  </p:clrMapOvr>
  <mc:AlternateContent xmlns:mc="http://schemas.openxmlformats.org/markup-compatibility/2006" xmlns:p14="http://schemas.microsoft.com/office/powerpoint/2010/main">
    <mc:Choice Requires="p14">
      <p:transition spd="slow" p14:dur="3000" advTm="35000">
        <p14:shred pattern="rectangle"/>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PPS  EXCLUSIVOS\- Esencia divina\Imágenes\12 - 762344.jpg"/>
          <p:cNvPicPr>
            <a:picLocks noChangeAspect="1" noChangeArrowheads="1"/>
          </p:cNvPicPr>
          <p:nvPr/>
        </p:nvPicPr>
        <p:blipFill>
          <a:blip r:embed="rId3" cstate="print"/>
          <a:stretch>
            <a:fillRect/>
          </a:stretch>
        </p:blipFill>
        <p:spPr bwMode="auto">
          <a:xfrm>
            <a:off x="0" y="0"/>
            <a:ext cx="9143999" cy="5715000"/>
          </a:xfrm>
          <a:prstGeom prst="rect">
            <a:avLst/>
          </a:prstGeom>
          <a:noFill/>
          <a:ln w="9525">
            <a:noFill/>
            <a:miter lim="800000"/>
            <a:headEnd/>
            <a:tailEnd/>
          </a:ln>
          <a:scene3d>
            <a:camera prst="orthographicFront"/>
            <a:lightRig rig="threePt" dir="t"/>
          </a:scene3d>
          <a:sp3d>
            <a:bevelT prst="angle"/>
          </a:sp3d>
        </p:spPr>
      </p:pic>
      <p:sp>
        <p:nvSpPr>
          <p:cNvPr id="3" name="2 Rectángulo"/>
          <p:cNvSpPr/>
          <p:nvPr/>
        </p:nvSpPr>
        <p:spPr>
          <a:xfrm>
            <a:off x="4572000" y="0"/>
            <a:ext cx="4572000" cy="5715000"/>
          </a:xfrm>
          <a:prstGeom prst="rect">
            <a:avLst/>
          </a:prstGeom>
          <a:gradFill>
            <a:gsLst>
              <a:gs pos="0">
                <a:srgbClr val="D6B19C">
                  <a:alpha val="0"/>
                </a:srgbClr>
              </a:gs>
              <a:gs pos="30000">
                <a:srgbClr val="D49E6C"/>
              </a:gs>
              <a:gs pos="70000">
                <a:srgbClr val="A65528"/>
              </a:gs>
              <a:gs pos="100000">
                <a:srgbClr val="663012"/>
              </a:gs>
            </a:gsLst>
            <a:lin ang="5400000" scaled="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flipH="1">
            <a:off x="0" y="0"/>
            <a:ext cx="4572000" cy="5715000"/>
          </a:xfrm>
          <a:prstGeom prst="rect">
            <a:avLst/>
          </a:prstGeom>
          <a:gradFill>
            <a:gsLst>
              <a:gs pos="0">
                <a:srgbClr val="D6B19C">
                  <a:alpha val="0"/>
                </a:srgbClr>
              </a:gs>
              <a:gs pos="30000">
                <a:srgbClr val="D49E6C"/>
              </a:gs>
              <a:gs pos="70000">
                <a:srgbClr val="A65528"/>
              </a:gs>
              <a:gs pos="100000">
                <a:srgbClr val="663012"/>
              </a:gs>
            </a:gsLst>
            <a:lin ang="5400000" scaled="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CuadroTexto"/>
          <p:cNvSpPr txBox="1"/>
          <p:nvPr/>
        </p:nvSpPr>
        <p:spPr>
          <a:xfrm>
            <a:off x="714348" y="4286260"/>
            <a:ext cx="7715304" cy="123110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el momento en que Fuenteovejuna se convierte en un “elemento plenamente </a:t>
            </a:r>
            <a:r>
              <a:rPr lang="es-ES" i="1" dirty="0" err="1" smtClean="0">
                <a:effectLst>
                  <a:glow rad="101600">
                    <a:srgbClr val="C00000">
                      <a:alpha val="60000"/>
                    </a:srgbClr>
                  </a:glow>
                  <a:outerShdw blurRad="38100" dist="38100" dir="2700000" algn="tl">
                    <a:srgbClr val="000000">
                      <a:alpha val="43137"/>
                    </a:srgbClr>
                  </a:outerShdw>
                </a:effectLst>
              </a:rPr>
              <a:t>identitario</a:t>
            </a:r>
            <a:r>
              <a:rPr lang="es-ES" i="1" dirty="0" smtClean="0">
                <a:effectLst>
                  <a:glow rad="101600">
                    <a:srgbClr val="C00000">
                      <a:alpha val="60000"/>
                    </a:srgbClr>
                  </a:glow>
                  <a:outerShdw blurRad="38100" dist="38100" dir="2700000" algn="tl">
                    <a:srgbClr val="000000">
                      <a:alpha val="43137"/>
                    </a:srgbClr>
                  </a:outerShdw>
                </a:effectLst>
              </a:rPr>
              <a:t> del propio pueblo”, afirma el historiador Fernando Penco, autor del expediente del BIC. Sobre todo, cuando la villa sale a la calle y grita aquello de </a:t>
            </a:r>
            <a:r>
              <a:rPr lang="es-ES" sz="2000" b="1" i="1" dirty="0" smtClean="0">
                <a:effectLst>
                  <a:glow rad="101600">
                    <a:srgbClr val="C00000">
                      <a:alpha val="60000"/>
                    </a:srgbClr>
                  </a:glow>
                  <a:outerShdw blurRad="38100" dist="38100" dir="2700000" algn="tl">
                    <a:srgbClr val="000000">
                      <a:alpha val="43137"/>
                    </a:srgbClr>
                  </a:outerShdw>
                </a:effectLst>
              </a:rPr>
              <a:t>¡¡Fuenteovejuna</a:t>
            </a:r>
            <a:r>
              <a:rPr lang="es-ES" sz="2000" b="1" i="1" dirty="0" smtClean="0">
                <a:effectLst>
                  <a:glow rad="101600">
                    <a:srgbClr val="C00000">
                      <a:alpha val="60000"/>
                    </a:srgbClr>
                  </a:glow>
                  <a:outerShdw blurRad="38100" dist="38100" dir="2700000" algn="tl">
                    <a:srgbClr val="000000">
                      <a:alpha val="43137"/>
                    </a:srgbClr>
                  </a:outerShdw>
                </a:effectLst>
              </a:rPr>
              <a:t>, todos a </a:t>
            </a:r>
            <a:r>
              <a:rPr lang="es-ES" sz="2000" b="1" i="1" dirty="0" smtClean="0">
                <a:effectLst>
                  <a:glow rad="101600">
                    <a:srgbClr val="C00000">
                      <a:alpha val="60000"/>
                    </a:srgbClr>
                  </a:glow>
                  <a:outerShdw blurRad="38100" dist="38100" dir="2700000" algn="tl">
                    <a:srgbClr val="000000">
                      <a:alpha val="43137"/>
                    </a:srgbClr>
                  </a:outerShdw>
                </a:effectLst>
              </a:rPr>
              <a:t>una!!.</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ripple dir="ru"/>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0" fill="hold"/>
                                        <p:tgtEl>
                                          <p:spTgt spid="2050"/>
                                        </p:tgtEl>
                                        <p:attrNameLst>
                                          <p:attrName>ppt_w</p:attrName>
                                        </p:attrNameLst>
                                      </p:cBhvr>
                                      <p:tavLst>
                                        <p:tav tm="0">
                                          <p:val>
                                            <p:fltVal val="0"/>
                                          </p:val>
                                        </p:tav>
                                        <p:tav tm="100000">
                                          <p:val>
                                            <p:strVal val="#ppt_w"/>
                                          </p:val>
                                        </p:tav>
                                      </p:tavLst>
                                    </p:anim>
                                    <p:anim calcmode="lin" valueType="num">
                                      <p:cBhvr>
                                        <p:cTn id="8" dur="5000" fill="hold"/>
                                        <p:tgtEl>
                                          <p:spTgt spid="2050"/>
                                        </p:tgtEl>
                                        <p:attrNameLst>
                                          <p:attrName>ppt_h</p:attrName>
                                        </p:attrNameLst>
                                      </p:cBhvr>
                                      <p:tavLst>
                                        <p:tav tm="0">
                                          <p:val>
                                            <p:strVal val="#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Effect transition="in" filter="randombar(horizontal)">
                                      <p:cBhvr>
                                        <p:cTn id="11" dur="5000"/>
                                        <p:tgtEl>
                                          <p:spTgt spid="2050"/>
                                        </p:tgtEl>
                                      </p:cBhvr>
                                    </p:animEffect>
                                  </p:childTnLst>
                                </p:cTn>
                              </p:par>
                              <p:par>
                                <p:cTn id="12" presetID="17" presetClass="exit" presetSubtype="2" fill="hold" grpId="0" nodeType="withEffect">
                                  <p:stCondLst>
                                    <p:cond delay="0"/>
                                  </p:stCondLst>
                                  <p:childTnLst>
                                    <p:anim calcmode="lin" valueType="num">
                                      <p:cBhvr>
                                        <p:cTn id="13" dur="5000"/>
                                        <p:tgtEl>
                                          <p:spTgt spid="3"/>
                                        </p:tgtEl>
                                        <p:attrNameLst>
                                          <p:attrName>ppt_x</p:attrName>
                                        </p:attrNameLst>
                                      </p:cBhvr>
                                      <p:tavLst>
                                        <p:tav tm="0">
                                          <p:val>
                                            <p:strVal val="ppt_x"/>
                                          </p:val>
                                        </p:tav>
                                        <p:tav tm="100000">
                                          <p:val>
                                            <p:strVal val="ppt_x+ppt_w/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4" presetClass="exit" presetSubtype="5" fill="hold" grpId="1" nodeType="withEffect">
                                  <p:stCondLst>
                                    <p:cond delay="0"/>
                                  </p:stCondLst>
                                  <p:childTnLst>
                                    <p:animEffect transition="out" filter="randombar(vertic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7" presetClass="exit" presetSubtype="8" fill="hold" grpId="0" nodeType="withEffect">
                                  <p:stCondLst>
                                    <p:cond delay="0"/>
                                  </p:stCondLst>
                                  <p:childTnLst>
                                    <p:anim calcmode="lin" valueType="num">
                                      <p:cBhvr>
                                        <p:cTn id="22" dur="5000"/>
                                        <p:tgtEl>
                                          <p:spTgt spid="4"/>
                                        </p:tgtEl>
                                        <p:attrNameLst>
                                          <p:attrName>ppt_x</p:attrName>
                                        </p:attrNameLst>
                                      </p:cBhvr>
                                      <p:tavLst>
                                        <p:tav tm="0">
                                          <p:val>
                                            <p:strVal val="ppt_x"/>
                                          </p:val>
                                        </p:tav>
                                        <p:tav tm="100000">
                                          <p:val>
                                            <p:strVal val="ppt_x-ppt_w/2"/>
                                          </p:val>
                                        </p:tav>
                                      </p:tavLst>
                                    </p:anim>
                                    <p:anim calcmode="lin" valueType="num">
                                      <p:cBhvr>
                                        <p:cTn id="23" dur="5000"/>
                                        <p:tgtEl>
                                          <p:spTgt spid="4"/>
                                        </p:tgtEl>
                                        <p:attrNameLst>
                                          <p:attrName>ppt_y</p:attrName>
                                        </p:attrNameLst>
                                      </p:cBhvr>
                                      <p:tavLst>
                                        <p:tav tm="0">
                                          <p:val>
                                            <p:strVal val="ppt_y"/>
                                          </p:val>
                                        </p:tav>
                                        <p:tav tm="100000">
                                          <p:val>
                                            <p:strVal val="ppt_y"/>
                                          </p:val>
                                        </p:tav>
                                      </p:tavLst>
                                    </p:anim>
                                    <p:anim calcmode="lin" valueType="num">
                                      <p:cBhvr>
                                        <p:cTn id="24" dur="5000"/>
                                        <p:tgtEl>
                                          <p:spTgt spid="4"/>
                                        </p:tgtEl>
                                        <p:attrNameLst>
                                          <p:attrName>ppt_w</p:attrName>
                                        </p:attrNameLst>
                                      </p:cBhvr>
                                      <p:tavLst>
                                        <p:tav tm="0">
                                          <p:val>
                                            <p:strVal val="ppt_w"/>
                                          </p:val>
                                        </p:tav>
                                        <p:tav tm="100000">
                                          <p:val>
                                            <p:fltVal val="0"/>
                                          </p:val>
                                        </p:tav>
                                      </p:tavLst>
                                    </p:anim>
                                    <p:anim calcmode="lin" valueType="num">
                                      <p:cBhvr>
                                        <p:cTn id="25" dur="5000"/>
                                        <p:tgtEl>
                                          <p:spTgt spid="4"/>
                                        </p:tgtEl>
                                        <p:attrNameLst>
                                          <p:attrName>ppt_h</p:attrName>
                                        </p:attrNameLst>
                                      </p:cBhvr>
                                      <p:tavLst>
                                        <p:tav tm="0">
                                          <p:val>
                                            <p:strVal val="ppt_h"/>
                                          </p:val>
                                        </p:tav>
                                        <p:tav tm="100000">
                                          <p:val>
                                            <p:strVal val="ppt_h"/>
                                          </p:val>
                                        </p:tav>
                                      </p:tavLst>
                                    </p:anim>
                                    <p:set>
                                      <p:cBhvr>
                                        <p:cTn id="26" dur="1" fill="hold">
                                          <p:stCondLst>
                                            <p:cond delay="4999"/>
                                          </p:stCondLst>
                                        </p:cTn>
                                        <p:tgtEl>
                                          <p:spTgt spid="4"/>
                                        </p:tgtEl>
                                        <p:attrNameLst>
                                          <p:attrName>style.visibility</p:attrName>
                                        </p:attrNameLst>
                                      </p:cBhvr>
                                      <p:to>
                                        <p:strVal val="hidden"/>
                                      </p:to>
                                    </p:set>
                                  </p:childTnLst>
                                </p:cTn>
                              </p:par>
                              <p:par>
                                <p:cTn id="27" presetID="14" presetClass="exit" presetSubtype="5" fill="hold" grpId="1" nodeType="withEffect">
                                  <p:stCondLst>
                                    <p:cond delay="0"/>
                                  </p:stCondLst>
                                  <p:childTnLst>
                                    <p:animEffect transition="out" filter="randombar(vertical)">
                                      <p:cBhvr>
                                        <p:cTn id="28" dur="5000"/>
                                        <p:tgtEl>
                                          <p:spTgt spid="4"/>
                                        </p:tgtEl>
                                      </p:cBhvr>
                                    </p:animEffect>
                                    <p:set>
                                      <p:cBhvr>
                                        <p:cTn id="29" dur="1" fill="hold">
                                          <p:stCondLst>
                                            <p:cond delay="4999"/>
                                          </p:stCondLst>
                                        </p:cTn>
                                        <p:tgtEl>
                                          <p:spTgt spid="4"/>
                                        </p:tgtEl>
                                        <p:attrNameLst>
                                          <p:attrName>style.visibility</p:attrName>
                                        </p:attrNameLst>
                                      </p:cBhvr>
                                      <p:to>
                                        <p:strVal val="hidden"/>
                                      </p:to>
                                    </p:se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3" cstate="print"/>
          <a:stretch>
            <a:fillRect/>
          </a:stretch>
        </p:blipFill>
        <p:spPr bwMode="auto">
          <a:xfrm>
            <a:off x="-500099" y="-2"/>
            <a:ext cx="10144198" cy="5715001"/>
          </a:xfrm>
          <a:prstGeom prst="rect">
            <a:avLst/>
          </a:prstGeom>
          <a:noFill/>
          <a:ln w="9525">
            <a:noFill/>
            <a:miter lim="800000"/>
            <a:headEnd/>
            <a:tailEnd/>
          </a:ln>
          <a:scene3d>
            <a:camera prst="orthographicFront"/>
            <a:lightRig rig="threePt" dir="t"/>
          </a:scene3d>
          <a:sp3d>
            <a:bevelT prst="angle"/>
          </a:sp3d>
        </p:spPr>
      </p:pic>
      <p:pic>
        <p:nvPicPr>
          <p:cNvPr id="5" name="4 Imagen" descr="453581.jpg"/>
          <p:cNvPicPr>
            <a:picLocks noChangeAspect="1"/>
          </p:cNvPicPr>
          <p:nvPr/>
        </p:nvPicPr>
        <p:blipFill>
          <a:blip r:embed="rId3" cstate="print"/>
          <a:stretch>
            <a:fillRect/>
          </a:stretch>
        </p:blipFill>
        <p:spPr bwMode="auto">
          <a:xfrm>
            <a:off x="-500099" y="-1"/>
            <a:ext cx="10144198" cy="5715001"/>
          </a:xfrm>
          <a:prstGeom prst="rect">
            <a:avLst/>
          </a:prstGeom>
          <a:noFill/>
          <a:ln w="9525">
            <a:noFill/>
            <a:miter lim="800000"/>
            <a:headEnd/>
            <a:tailEnd/>
          </a:ln>
          <a:scene3d>
            <a:camera prst="orthographicFront"/>
            <a:lightRig rig="threePt" dir="t"/>
          </a:scene3d>
          <a:sp3d>
            <a:bevelT prst="angle"/>
          </a:sp3d>
        </p:spPr>
      </p:pic>
      <p:pic>
        <p:nvPicPr>
          <p:cNvPr id="6" name="5 Imagen" descr="453581.jpg"/>
          <p:cNvPicPr>
            <a:picLocks noChangeAspect="1"/>
          </p:cNvPicPr>
          <p:nvPr/>
        </p:nvPicPr>
        <p:blipFill>
          <a:blip r:embed="rId3" cstate="print"/>
          <a:stretch>
            <a:fillRect/>
          </a:stretch>
        </p:blipFill>
        <p:spPr bwMode="auto">
          <a:xfrm>
            <a:off x="-500098" y="0"/>
            <a:ext cx="10144196" cy="5715000"/>
          </a:xfrm>
          <a:prstGeom prst="rect">
            <a:avLst/>
          </a:prstGeom>
          <a:noFill/>
          <a:ln w="9525">
            <a:noFill/>
            <a:miter lim="800000"/>
            <a:headEnd/>
            <a:tailEnd/>
          </a:ln>
          <a:scene3d>
            <a:camera prst="orthographicFront"/>
            <a:lightRig rig="threePt" dir="t"/>
          </a:scene3d>
          <a:sp3d>
            <a:bevelT prst="angle"/>
          </a:sp3d>
        </p:spPr>
      </p:pic>
      <p:sp>
        <p:nvSpPr>
          <p:cNvPr id="7" name="6 CuadroTexto"/>
          <p:cNvSpPr txBox="1"/>
          <p:nvPr/>
        </p:nvSpPr>
        <p:spPr>
          <a:xfrm>
            <a:off x="357158" y="4643450"/>
            <a:ext cx="850109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Antes de que en Sicilia se hablara de la </a:t>
            </a:r>
            <a:r>
              <a:rPr lang="es-ES" i="1" dirty="0" err="1" smtClean="0">
                <a:effectLst>
                  <a:glow rad="101600">
                    <a:srgbClr val="C00000">
                      <a:alpha val="60000"/>
                    </a:srgbClr>
                  </a:glow>
                  <a:outerShdw blurRad="38100" dist="38100" dir="2700000" algn="tl">
                    <a:srgbClr val="000000">
                      <a:alpha val="43137"/>
                    </a:srgbClr>
                  </a:outerShdw>
                </a:effectLst>
              </a:rPr>
              <a:t>omertà</a:t>
            </a:r>
            <a:r>
              <a:rPr lang="es-ES" i="1" dirty="0" smtClean="0">
                <a:effectLst>
                  <a:glow rad="101600">
                    <a:srgbClr val="C00000">
                      <a:alpha val="60000"/>
                    </a:srgbClr>
                  </a:glow>
                  <a:outerShdw blurRad="38100" dist="38100" dir="2700000" algn="tl">
                    <a:srgbClr val="000000">
                      <a:alpha val="43137"/>
                    </a:srgbClr>
                  </a:outerShdw>
                </a:effectLst>
              </a:rPr>
              <a:t> (el silencio) y de que en todos los países oprimidos de la Tierra la gente gritara por las calles que el pueblo unido jamás será vencido.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ripple dir="lu"/>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scene3d>
            <a:camera prst="orthographicFront"/>
            <a:lightRig rig="threePt" dir="t"/>
          </a:scene3d>
          <a:sp3d>
            <a:bevelT prst="angle"/>
          </a:sp3d>
        </p:spPr>
      </p:pic>
      <p:pic>
        <p:nvPicPr>
          <p:cNvPr id="5" name="4 Imagen" descr="421091.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scene3d>
            <a:camera prst="orthographicFront"/>
            <a:lightRig rig="threePt" dir="t"/>
          </a:scene3d>
          <a:sp3d>
            <a:bevelT prst="angle"/>
          </a:sp3d>
        </p:spPr>
      </p:pic>
      <p:sp>
        <p:nvSpPr>
          <p:cNvPr id="6" name="5 CuadroTexto"/>
          <p:cNvSpPr txBox="1"/>
          <p:nvPr/>
        </p:nvSpPr>
        <p:spPr>
          <a:xfrm>
            <a:off x="857224" y="4572012"/>
            <a:ext cx="7215238" cy="954107"/>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una villa de Andalucía sus vecinos acuñaron una frase que ya es un eslogan de la unidad y la solidaridad de los oprimidos contra los opresores : </a:t>
            </a:r>
            <a:r>
              <a:rPr lang="es-ES" sz="2000" b="1" i="1" dirty="0" smtClean="0">
                <a:effectLst>
                  <a:glow rad="101600">
                    <a:srgbClr val="C00000">
                      <a:alpha val="60000"/>
                    </a:srgbClr>
                  </a:glow>
                  <a:outerShdw blurRad="38100" dist="38100" dir="2700000" algn="tl">
                    <a:srgbClr val="000000">
                      <a:alpha val="43137"/>
                    </a:srgbClr>
                  </a:outerShdw>
                </a:effectLst>
              </a:rPr>
              <a:t>«Fuenteovejuna, todos a una».</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14:prism/>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E:\PPS  EXCLUSIVOS\- Esencia divina\Imágenes\17 - 341882.jpg"/>
          <p:cNvPicPr>
            <a:picLocks noChangeAspect="1" noChangeArrowheads="1"/>
          </p:cNvPicPr>
          <p:nvPr/>
        </p:nvPicPr>
        <p:blipFill>
          <a:blip r:embed="rId3" cstate="print"/>
          <a:stretch>
            <a:fillRect/>
          </a:stretch>
        </p:blipFill>
        <p:spPr bwMode="auto">
          <a:xfrm>
            <a:off x="0" y="0"/>
            <a:ext cx="9144000" cy="5723820"/>
          </a:xfrm>
          <a:prstGeom prst="rect">
            <a:avLst/>
          </a:prstGeom>
          <a:solidFill>
            <a:schemeClr val="bg1"/>
          </a:solidFill>
          <a:ln w="9525">
            <a:noFill/>
            <a:miter lim="800000"/>
            <a:headEnd/>
            <a:tailEnd/>
          </a:ln>
          <a:scene3d>
            <a:camera prst="orthographicFront"/>
            <a:lightRig rig="threePt" dir="t"/>
          </a:scene3d>
          <a:sp3d>
            <a:bevelT prst="angle"/>
          </a:sp3d>
        </p:spPr>
      </p:pic>
      <p:sp>
        <p:nvSpPr>
          <p:cNvPr id="3" name="2 Triángulo rectángulo"/>
          <p:cNvSpPr/>
          <p:nvPr/>
        </p:nvSpPr>
        <p:spPr>
          <a:xfrm flipV="1">
            <a:off x="1" y="0"/>
            <a:ext cx="2500313" cy="5715000"/>
          </a:xfrm>
          <a:prstGeom prst="rtTriangle">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Triángulo rectángulo"/>
          <p:cNvSpPr/>
          <p:nvPr/>
        </p:nvSpPr>
        <p:spPr>
          <a:xfrm rot="10800000" flipV="1">
            <a:off x="0" y="0"/>
            <a:ext cx="2357438" cy="5715000"/>
          </a:xfrm>
          <a:prstGeom prst="rtTriangle">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rectángulo"/>
          <p:cNvSpPr/>
          <p:nvPr/>
        </p:nvSpPr>
        <p:spPr>
          <a:xfrm rot="10800000" flipV="1">
            <a:off x="6715126" y="0"/>
            <a:ext cx="2428875" cy="5715000"/>
          </a:xfrm>
          <a:prstGeom prst="rtTriangle">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Triángulo rectángulo"/>
          <p:cNvSpPr/>
          <p:nvPr/>
        </p:nvSpPr>
        <p:spPr>
          <a:xfrm flipV="1">
            <a:off x="6858000" y="0"/>
            <a:ext cx="2286000" cy="5715000"/>
          </a:xfrm>
          <a:prstGeom prst="rtTriangle">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Triángulo rectángulo"/>
          <p:cNvSpPr/>
          <p:nvPr/>
        </p:nvSpPr>
        <p:spPr>
          <a:xfrm rot="10800000">
            <a:off x="4427984" y="0"/>
            <a:ext cx="2501454" cy="5715000"/>
          </a:xfrm>
          <a:prstGeom prst="rtTriangle">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rectángulo"/>
          <p:cNvSpPr/>
          <p:nvPr/>
        </p:nvSpPr>
        <p:spPr>
          <a:xfrm>
            <a:off x="4572000" y="0"/>
            <a:ext cx="2357438" cy="5715000"/>
          </a:xfrm>
          <a:prstGeom prst="rtTriangle">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rectángulo"/>
          <p:cNvSpPr/>
          <p:nvPr/>
        </p:nvSpPr>
        <p:spPr>
          <a:xfrm rot="10800000">
            <a:off x="2286000" y="0"/>
            <a:ext cx="2286000" cy="5715000"/>
          </a:xfrm>
          <a:prstGeom prst="rtTriangle">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Triángulo rectángulo"/>
          <p:cNvSpPr/>
          <p:nvPr/>
        </p:nvSpPr>
        <p:spPr>
          <a:xfrm>
            <a:off x="2357438" y="0"/>
            <a:ext cx="2214562" cy="5715000"/>
          </a:xfrm>
          <a:prstGeom prst="rtTriangle">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CuadroTexto"/>
          <p:cNvSpPr txBox="1"/>
          <p:nvPr/>
        </p:nvSpPr>
        <p:spPr>
          <a:xfrm>
            <a:off x="571472" y="4357698"/>
            <a:ext cx="821537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en el año 1476, cuando alguien mató al comendador del pueblo, un tal Fernando Gómez de Guzmán al que se le atribuían abusos y excesos de todo tipo, aunque el suceso no sería inmortalizado hasta muchos años después cuando en 1614 Lope de Vega escribió la obra inspirada en ella.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prism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3"/>
                                        </p:tgtEl>
                                      </p:cBhvr>
                                    </p:animEffect>
                                    <p:set>
                                      <p:cBhvr>
                                        <p:cTn id="16" dur="1" fill="hold">
                                          <p:stCondLst>
                                            <p:cond delay="2999"/>
                                          </p:stCondLst>
                                        </p:cTn>
                                        <p:tgtEl>
                                          <p:spTgt spid="3"/>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8"/>
                                        </p:tgtEl>
                                      </p:cBhvr>
                                    </p:animEffect>
                                    <p:set>
                                      <p:cBhvr>
                                        <p:cTn id="22" dur="1" fill="hold">
                                          <p:stCondLst>
                                            <p:cond delay="2999"/>
                                          </p:stCondLst>
                                        </p:cTn>
                                        <p:tgtEl>
                                          <p:spTgt spid="8"/>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9"/>
                                        </p:tgtEl>
                                      </p:cBhvr>
                                    </p:animEffect>
                                    <p:set>
                                      <p:cBhvr>
                                        <p:cTn id="25" dur="1" fill="hold">
                                          <p:stCondLst>
                                            <p:cond delay="2999"/>
                                          </p:stCondLst>
                                        </p:cTn>
                                        <p:tgtEl>
                                          <p:spTgt spid="9"/>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10"/>
                                        </p:tgtEl>
                                      </p:cBhvr>
                                    </p:animEffect>
                                    <p:set>
                                      <p:cBhvr>
                                        <p:cTn id="28" dur="1" fill="hold">
                                          <p:stCondLst>
                                            <p:cond delay="2999"/>
                                          </p:stCondLst>
                                        </p:cTn>
                                        <p:tgtEl>
                                          <p:spTgt spid="10"/>
                                        </p:tgtEl>
                                        <p:attrNameLst>
                                          <p:attrName>style.visibility</p:attrName>
                                        </p:attrNameLst>
                                      </p:cBhvr>
                                      <p:to>
                                        <p:strVal val="hidden"/>
                                      </p:to>
                                    </p:set>
                                  </p:childTnLst>
                                </p:cTn>
                              </p:par>
                              <p:par>
                                <p:cTn id="29" presetID="16" presetClass="entr" presetSubtype="42" fill="hold" nodeType="withEffect">
                                  <p:stCondLst>
                                    <p:cond delay="0"/>
                                  </p:stCondLst>
                                  <p:childTnLst>
                                    <p:set>
                                      <p:cBhvr>
                                        <p:cTn id="30" dur="1" fill="hold">
                                          <p:stCondLst>
                                            <p:cond delay="0"/>
                                          </p:stCondLst>
                                        </p:cTn>
                                        <p:tgtEl>
                                          <p:spTgt spid="5126"/>
                                        </p:tgtEl>
                                        <p:attrNameLst>
                                          <p:attrName>style.visibility</p:attrName>
                                        </p:attrNameLst>
                                      </p:cBhvr>
                                      <p:to>
                                        <p:strVal val="visible"/>
                                      </p:to>
                                    </p:set>
                                    <p:animEffect transition="in" filter="barn(outHorizontal)">
                                      <p:cBhvr>
                                        <p:cTn id="31" dur="3000"/>
                                        <p:tgtEl>
                                          <p:spTgt spid="5126"/>
                                        </p:tgtEl>
                                      </p:cBhvr>
                                    </p:animEffect>
                                  </p:childTnLst>
                                </p:cTn>
                              </p:par>
                              <p:par>
                                <p:cTn id="32" presetID="23" presetClass="entr" presetSubtype="288" fill="hold" nodeType="withEffect">
                                  <p:stCondLst>
                                    <p:cond delay="0"/>
                                  </p:stCondLst>
                                  <p:childTnLst>
                                    <p:set>
                                      <p:cBhvr>
                                        <p:cTn id="33" dur="1" fill="hold">
                                          <p:stCondLst>
                                            <p:cond delay="0"/>
                                          </p:stCondLst>
                                        </p:cTn>
                                        <p:tgtEl>
                                          <p:spTgt spid="5126"/>
                                        </p:tgtEl>
                                        <p:attrNameLst>
                                          <p:attrName>style.visibility</p:attrName>
                                        </p:attrNameLst>
                                      </p:cBhvr>
                                      <p:to>
                                        <p:strVal val="visible"/>
                                      </p:to>
                                    </p:set>
                                    <p:anim calcmode="lin" valueType="num">
                                      <p:cBhvr>
                                        <p:cTn id="34" dur="3000" fill="hold"/>
                                        <p:tgtEl>
                                          <p:spTgt spid="5126"/>
                                        </p:tgtEl>
                                        <p:attrNameLst>
                                          <p:attrName>ppt_w</p:attrName>
                                        </p:attrNameLst>
                                      </p:cBhvr>
                                      <p:tavLst>
                                        <p:tav tm="0">
                                          <p:val>
                                            <p:strVal val="4/3*#ppt_w"/>
                                          </p:val>
                                        </p:tav>
                                        <p:tav tm="100000">
                                          <p:val>
                                            <p:strVal val="#ppt_w"/>
                                          </p:val>
                                        </p:tav>
                                      </p:tavLst>
                                    </p:anim>
                                    <p:anim calcmode="lin" valueType="num">
                                      <p:cBhvr>
                                        <p:cTn id="35" dur="3000" fill="hold"/>
                                        <p:tgtEl>
                                          <p:spTgt spid="5126"/>
                                        </p:tgtEl>
                                        <p:attrNameLst>
                                          <p:attrName>ppt_h</p:attrName>
                                        </p:attrNameLst>
                                      </p:cBhvr>
                                      <p:tavLst>
                                        <p:tav tm="0">
                                          <p:val>
                                            <p:strVal val="4/3*#ppt_h"/>
                                          </p:val>
                                        </p:tav>
                                        <p:tav tm="100000">
                                          <p:val>
                                            <p:strVal val="#ppt_h"/>
                                          </p:val>
                                        </p:tav>
                                      </p:tavLst>
                                    </p:anim>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tretch>
            <a:fillRect/>
          </a:stretch>
        </p:blipFill>
        <p:spPr bwMode="auto">
          <a:xfrm>
            <a:off x="0" y="31173"/>
            <a:ext cx="9144000" cy="5652654"/>
          </a:xfrm>
          <a:prstGeom prst="rect">
            <a:avLst/>
          </a:prstGeom>
          <a:noFill/>
          <a:ln w="9525">
            <a:noFill/>
            <a:miter lim="800000"/>
            <a:headEnd/>
            <a:tailEnd/>
          </a:ln>
          <a:scene3d>
            <a:camera prst="orthographicFront"/>
            <a:lightRig rig="threePt" dir="t"/>
          </a:scene3d>
          <a:sp3d>
            <a:bevelT prst="angle"/>
          </a:sp3d>
        </p:spPr>
      </p:pic>
      <p:pic>
        <p:nvPicPr>
          <p:cNvPr id="5" name="4 Imagen" descr="526808.jpg"/>
          <p:cNvPicPr>
            <a:picLocks noChangeAspect="1"/>
          </p:cNvPicPr>
          <p:nvPr/>
        </p:nvPicPr>
        <p:blipFill>
          <a:blip r:embed="rId2" cstate="print"/>
          <a:stretch>
            <a:fillRect/>
          </a:stretch>
        </p:blipFill>
        <p:spPr bwMode="auto">
          <a:xfrm>
            <a:off x="0" y="31173"/>
            <a:ext cx="9144000" cy="5652654"/>
          </a:xfrm>
          <a:prstGeom prst="rect">
            <a:avLst/>
          </a:prstGeom>
          <a:noFill/>
          <a:ln w="9525">
            <a:noFill/>
            <a:miter lim="800000"/>
            <a:headEnd/>
            <a:tailEnd/>
          </a:ln>
          <a:scene3d>
            <a:camera prst="orthographicFront"/>
            <a:lightRig rig="threePt" dir="t"/>
          </a:scene3d>
          <a:sp3d>
            <a:bevelT prst="angle"/>
          </a:sp3d>
        </p:spPr>
      </p:pic>
      <p:pic>
        <p:nvPicPr>
          <p:cNvPr id="6" name="5 Imagen" descr="526808.jpg"/>
          <p:cNvPicPr>
            <a:picLocks noChangeAspect="1"/>
          </p:cNvPicPr>
          <p:nvPr/>
        </p:nvPicPr>
        <p:blipFill>
          <a:blip r:embed="rId2" cstate="print"/>
          <a:stretch>
            <a:fillRect/>
          </a:stretch>
        </p:blipFill>
        <p:spPr bwMode="auto">
          <a:xfrm>
            <a:off x="0" y="31173"/>
            <a:ext cx="9144000" cy="5652654"/>
          </a:xfrm>
          <a:prstGeom prst="rect">
            <a:avLst/>
          </a:prstGeom>
          <a:noFill/>
          <a:ln w="9525">
            <a:noFill/>
            <a:miter lim="800000"/>
            <a:headEnd/>
            <a:tailEnd/>
          </a:ln>
          <a:scene3d>
            <a:camera prst="orthographicFront"/>
            <a:lightRig rig="threePt" dir="t"/>
          </a:scene3d>
          <a:sp3d>
            <a:bevelT prst="angle"/>
          </a:sp3d>
        </p:spPr>
      </p:pic>
      <p:sp>
        <p:nvSpPr>
          <p:cNvPr id="7" name="6 CuadroTexto"/>
          <p:cNvSpPr txBox="1"/>
          <p:nvPr/>
        </p:nvSpPr>
        <p:spPr>
          <a:xfrm>
            <a:off x="714348" y="4572012"/>
            <a:ext cx="792961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Ocurrió en Fuente </a:t>
            </a:r>
            <a:r>
              <a:rPr lang="es-ES" i="1" dirty="0" err="1" smtClean="0">
                <a:effectLst>
                  <a:glow rad="101600">
                    <a:srgbClr val="C00000">
                      <a:alpha val="60000"/>
                    </a:srgbClr>
                  </a:glow>
                  <a:outerShdw blurRad="38100" dist="38100" dir="2700000" algn="tl">
                    <a:srgbClr val="000000">
                      <a:alpha val="43137"/>
                    </a:srgbClr>
                  </a:outerShdw>
                </a:effectLst>
              </a:rPr>
              <a:t>Obejuna</a:t>
            </a:r>
            <a:r>
              <a:rPr lang="es-ES" i="1" dirty="0" smtClean="0">
                <a:effectLst>
                  <a:glow rad="101600">
                    <a:srgbClr val="C00000">
                      <a:alpha val="60000"/>
                    </a:srgbClr>
                  </a:glow>
                  <a:outerShdw blurRad="38100" dist="38100" dir="2700000" algn="tl">
                    <a:srgbClr val="000000">
                      <a:alpha val="43137"/>
                    </a:srgbClr>
                  </a:outerShdw>
                </a:effectLst>
              </a:rPr>
              <a:t>, un pueblo de poco más de 5.000 habitantes situado en la provincia de Córdoba. Aunque, a decir verdad, los sucesos no ocurrieron como Lope nos cuenta en su obra. Al menos, no exactamente.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split orient="vert"/>
      </p:transition>
    </mc:Choice>
    <mc:Fallback xmlns="">
      <p:transition spd="slow" advTm="2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Right)">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E:\PPS  EXCLUSIVOS\- Esencia divina\Imágenes\788878.jpg"/>
          <p:cNvPicPr>
            <a:picLocks noChangeAspect="1" noChangeArrowheads="1"/>
          </p:cNvPicPr>
          <p:nvPr/>
        </p:nvPicPr>
        <p:blipFill>
          <a:blip r:embed="rId3" cstate="print"/>
          <a:stretch>
            <a:fillRect/>
          </a:stretch>
        </p:blipFill>
        <p:spPr bwMode="auto">
          <a:xfrm>
            <a:off x="-4" y="0"/>
            <a:ext cx="9137657" cy="5715000"/>
          </a:xfrm>
          <a:prstGeom prst="rect">
            <a:avLst/>
          </a:prstGeom>
          <a:noFill/>
          <a:ln w="9525">
            <a:noFill/>
            <a:miter lim="800000"/>
            <a:headEnd/>
            <a:tailEnd/>
          </a:ln>
          <a:scene3d>
            <a:camera prst="orthographicFront"/>
            <a:lightRig rig="threePt" dir="t"/>
          </a:scene3d>
          <a:sp3d>
            <a:bevelT prst="angle"/>
          </a:sp3d>
        </p:spPr>
      </p:pic>
      <p:pic>
        <p:nvPicPr>
          <p:cNvPr id="4" name="Picture 2" descr="E:\PPS  EXCLUSIVOS\- Esencia divina\Imágenes\20 - 540732.jpg"/>
          <p:cNvPicPr>
            <a:picLocks noChangeAspect="1" noChangeArrowheads="1"/>
          </p:cNvPicPr>
          <p:nvPr/>
        </p:nvPicPr>
        <p:blipFill>
          <a:blip r:embed="rId3" cstate="print"/>
          <a:stretch>
            <a:fillRect/>
          </a:stretch>
        </p:blipFill>
        <p:spPr bwMode="auto">
          <a:xfrm>
            <a:off x="0" y="-4632"/>
            <a:ext cx="9144000" cy="5718967"/>
          </a:xfrm>
          <a:prstGeom prst="rect">
            <a:avLst/>
          </a:prstGeom>
          <a:noFill/>
          <a:ln w="9525">
            <a:noFill/>
            <a:miter lim="800000"/>
            <a:headEnd/>
            <a:tailEnd/>
          </a:ln>
          <a:scene3d>
            <a:camera prst="orthographicFront"/>
            <a:lightRig rig="threePt" dir="t"/>
          </a:scene3d>
          <a:sp3d>
            <a:bevelT prst="angle"/>
          </a:sp3d>
        </p:spPr>
      </p:pic>
      <p:sp>
        <p:nvSpPr>
          <p:cNvPr id="5" name="4 CuadroTexto"/>
          <p:cNvSpPr txBox="1"/>
          <p:nvPr/>
        </p:nvSpPr>
        <p:spPr>
          <a:xfrm>
            <a:off x="428596" y="4286260"/>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Ni siquiera el nombre del pueblo es el de la realidad (este se escribe separado y con b en lugar de v: Fuente </a:t>
            </a:r>
            <a:r>
              <a:rPr lang="es-ES" i="1" dirty="0" err="1" smtClean="0">
                <a:effectLst>
                  <a:glow rad="101600">
                    <a:srgbClr val="C00000">
                      <a:alpha val="60000"/>
                    </a:srgbClr>
                  </a:glow>
                  <a:outerShdw blurRad="38100" dist="38100" dir="2700000" algn="tl">
                    <a:srgbClr val="000000">
                      <a:alpha val="43137"/>
                    </a:srgbClr>
                  </a:outerShdw>
                </a:effectLst>
              </a:rPr>
              <a:t>Obejuna</a:t>
            </a:r>
            <a:r>
              <a:rPr lang="es-ES" i="1" dirty="0" smtClean="0">
                <a:effectLst>
                  <a:glow rad="101600">
                    <a:srgbClr val="C00000">
                      <a:alpha val="60000"/>
                    </a:srgbClr>
                  </a:glow>
                  <a:outerShdw blurRad="38100" dist="38100" dir="2700000" algn="tl">
                    <a:srgbClr val="000000">
                      <a:alpha val="43137"/>
                    </a:srgbClr>
                  </a:outerShdw>
                </a:effectLst>
              </a:rPr>
              <a:t>), lo que se explica seguramente porque Lope escribía de oídas y ni siquiera llegó a estar nunca en la popular villa cordobesa.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split/>
      </p:transition>
    </mc:Choice>
    <mc:Fallback xmlns="">
      <p:transition spd="slow" advTm="29000">
        <p:spli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fade">
                                      <p:cBhvr>
                                        <p:cTn id="7" dur="4000"/>
                                        <p:tgtEl>
                                          <p:spTgt spid="7171"/>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5000" decel="50000" fill="hold">
                                          <p:stCondLst>
                                            <p:cond delay="0"/>
                                          </p:stCondLst>
                                        </p:cTn>
                                        <p:tgtEl>
                                          <p:spTgt spid="4"/>
                                        </p:tgtEl>
                                        <p:attrNameLst>
                                          <p:attrName>ppt_x</p:attrName>
                                          <p:attrName>ppt_y</p:attrName>
                                        </p:attrNameLst>
                                      </p:cBhvr>
                                    </p:animMotion>
                                    <p:animEffect transition="in" filter="fade">
                                      <p:cBhvr>
                                        <p:cTn id="12" dur="5000"/>
                                        <p:tgtEl>
                                          <p:spTgt spid="4"/>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Esencia divina\Imágenes\23 - 114872.jpg"/>
          <p:cNvPicPr>
            <a:picLocks noChangeAspect="1" noChangeArrowheads="1"/>
          </p:cNvPicPr>
          <p:nvPr/>
        </p:nvPicPr>
        <p:blipFill>
          <a:blip r:embed="rId3" cstate="print"/>
          <a:stretch>
            <a:fillRect/>
          </a:stretch>
        </p:blipFill>
        <p:spPr bwMode="auto">
          <a:xfrm>
            <a:off x="-12700" y="6189"/>
            <a:ext cx="9156700" cy="5693802"/>
          </a:xfrm>
          <a:prstGeom prst="rect">
            <a:avLst/>
          </a:prstGeom>
          <a:noFill/>
          <a:ln w="9525">
            <a:noFill/>
            <a:miter lim="800000"/>
            <a:headEnd/>
            <a:tailEnd/>
          </a:ln>
          <a:scene3d>
            <a:camera prst="orthographicFront"/>
            <a:lightRig rig="threePt" dir="t"/>
          </a:scene3d>
          <a:sp3d>
            <a:bevelT prst="angle"/>
          </a:sp3d>
        </p:spPr>
      </p:pic>
      <p:pic>
        <p:nvPicPr>
          <p:cNvPr id="3075" name="Picture 3" descr="E:\PPS  EXCLUSIVOS\- Esencia divina\Imágenes\709441.jpg"/>
          <p:cNvPicPr>
            <a:picLocks noChangeAspect="1" noChangeArrowheads="1"/>
          </p:cNvPicPr>
          <p:nvPr/>
        </p:nvPicPr>
        <p:blipFill>
          <a:blip r:embed="rId3" cstate="print"/>
          <a:stretch>
            <a:fillRect/>
          </a:stretch>
        </p:blipFill>
        <p:spPr bwMode="auto">
          <a:xfrm>
            <a:off x="0" y="10599"/>
            <a:ext cx="9156700" cy="5693802"/>
          </a:xfrm>
          <a:prstGeom prst="rect">
            <a:avLst/>
          </a:prstGeom>
          <a:noFill/>
          <a:ln w="9525">
            <a:noFill/>
            <a:miter lim="800000"/>
            <a:headEnd/>
            <a:tailEnd/>
          </a:ln>
          <a:scene3d>
            <a:camera prst="orthographicFront"/>
            <a:lightRig rig="threePt" dir="t"/>
          </a:scene3d>
          <a:sp3d>
            <a:bevelT prst="angle"/>
          </a:sp3d>
        </p:spPr>
      </p:pic>
      <p:sp>
        <p:nvSpPr>
          <p:cNvPr id="4" name="3 CuadroTexto"/>
          <p:cNvSpPr txBox="1"/>
          <p:nvPr/>
        </p:nvSpPr>
        <p:spPr>
          <a:xfrm>
            <a:off x="714348" y="4572012"/>
            <a:ext cx="77153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Mientras, en la comedia de Lope de Vega es una cuestión de honor (una mujer ofendida) la que lleva a los vecinos de la villa a levantarse contra el comendador.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2000">
        <p15:prstTrans prst="prestig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5000" fill="hold"/>
                                        <p:tgtEl>
                                          <p:spTgt spid="3074"/>
                                        </p:tgtEl>
                                        <p:attrNameLst>
                                          <p:attrName>ppt_w</p:attrName>
                                        </p:attrNameLst>
                                      </p:cBhvr>
                                      <p:tavLst>
                                        <p:tav tm="0">
                                          <p:val>
                                            <p:strVal val="#ppt_w+.3"/>
                                          </p:val>
                                        </p:tav>
                                        <p:tav tm="100000">
                                          <p:val>
                                            <p:strVal val="#ppt_w"/>
                                          </p:val>
                                        </p:tav>
                                      </p:tavLst>
                                    </p:anim>
                                    <p:anim calcmode="lin" valueType="num">
                                      <p:cBhvr>
                                        <p:cTn id="8" dur="5000" fill="hold"/>
                                        <p:tgtEl>
                                          <p:spTgt spid="3074"/>
                                        </p:tgtEl>
                                        <p:attrNameLst>
                                          <p:attrName>ppt_h</p:attrName>
                                        </p:attrNameLst>
                                      </p:cBhvr>
                                      <p:tavLst>
                                        <p:tav tm="0">
                                          <p:val>
                                            <p:strVal val="#ppt_h"/>
                                          </p:val>
                                        </p:tav>
                                        <p:tav tm="100000">
                                          <p:val>
                                            <p:strVal val="#ppt_h"/>
                                          </p:val>
                                        </p:tav>
                                      </p:tavLst>
                                    </p:anim>
                                    <p:animEffect transition="in" filter="fade">
                                      <p:cBhvr>
                                        <p:cTn id="9" dur="5000"/>
                                        <p:tgtEl>
                                          <p:spTgt spid="3074"/>
                                        </p:tgtEl>
                                      </p:cBhvr>
                                    </p:animEffect>
                                  </p:childTnLst>
                                </p:cTn>
                              </p:par>
                              <p:par>
                                <p:cTn id="10" presetID="10" presetClass="entr" presetSubtype="0" fill="hold" nodeType="with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fade">
                                      <p:cBhvr>
                                        <p:cTn id="12" dur="5000"/>
                                        <p:tgtEl>
                                          <p:spTgt spid="3075"/>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ucks_Birds_Wings_458613"/>
          <p:cNvPicPr>
            <a:picLocks noGrp="1" noChangeAspect="1"/>
          </p:cNvPicPr>
          <p:nvPr isPhoto="1"/>
        </p:nvPicPr>
        <p:blipFill>
          <a:blip r:embed="rId3" cstate="print"/>
          <a:stretch>
            <a:fillRect/>
          </a:stretch>
        </p:blipFill>
        <p:spPr bwMode="auto">
          <a:xfrm>
            <a:off x="0" y="0"/>
            <a:ext cx="9144000" cy="5715000"/>
          </a:xfrm>
          <a:prstGeom prst="rect">
            <a:avLst/>
          </a:prstGeom>
          <a:solidFill>
            <a:srgbClr val="000000"/>
          </a:solidFill>
          <a:ln w="9525">
            <a:noFill/>
            <a:miter lim="800000"/>
            <a:headEnd/>
            <a:tailEnd/>
          </a:ln>
          <a:scene3d>
            <a:camera prst="orthographicFront"/>
            <a:lightRig rig="threePt" dir="t"/>
          </a:scene3d>
          <a:sp3d>
            <a:bevelT prst="angle"/>
          </a:sp3d>
        </p:spPr>
      </p:pic>
      <p:sp>
        <p:nvSpPr>
          <p:cNvPr id="3" name="2 Triángulo rectángulo"/>
          <p:cNvSpPr/>
          <p:nvPr/>
        </p:nvSpPr>
        <p:spPr>
          <a:xfrm flipV="1">
            <a:off x="0" y="1"/>
            <a:ext cx="4356100" cy="2693459"/>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0" y="3037417"/>
            <a:ext cx="4356100" cy="2693459"/>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781550" y="1"/>
            <a:ext cx="4356100" cy="2693459"/>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781550" y="3040945"/>
            <a:ext cx="4356100" cy="2691694"/>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37650" cy="5715000"/>
          </a:xfrm>
          <a:prstGeom prst="diamond">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CuadroTexto"/>
          <p:cNvSpPr txBox="1"/>
          <p:nvPr/>
        </p:nvSpPr>
        <p:spPr>
          <a:xfrm>
            <a:off x="285720" y="4643450"/>
            <a:ext cx="8572560"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Fernán Gómez de Guzmán</a:t>
            </a:r>
            <a:r>
              <a:rPr lang="es-ES" i="1" dirty="0" smtClean="0">
                <a:effectLst>
                  <a:glow rad="101600">
                    <a:srgbClr val="C00000">
                      <a:alpha val="60000"/>
                    </a:srgbClr>
                  </a:glow>
                  <a:outerShdw blurRad="38100" dist="38100" dir="2700000" algn="tl">
                    <a:srgbClr val="000000">
                      <a:alpha val="43137"/>
                    </a:srgbClr>
                  </a:outerShdw>
                </a:effectLst>
              </a:rPr>
              <a:t>, Comendador Mayor de Calatrava. Es el villano de la obra, un noble que abusa de su poder y comete atrocidades contra los habitantes de Fuenteovejuna. Su personaje representa la corrupción y la tiranía.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blinds dir="vert"/>
      </p:transition>
    </mc:Choice>
    <mc:Fallback xmlns="">
      <p:transition spd="slow" advTm="2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4000" fill="hold"/>
                                        <p:tgtEl>
                                          <p:spTgt spid="10"/>
                                        </p:tgtEl>
                                        <p:attrNameLst>
                                          <p:attrName>ppt_w</p:attrName>
                                        </p:attrNameLst>
                                      </p:cBhvr>
                                      <p:tavLst>
                                        <p:tav tm="0">
                                          <p:val>
                                            <p:fltVal val="0"/>
                                          </p:val>
                                        </p:tav>
                                        <p:tav tm="100000">
                                          <p:val>
                                            <p:strVal val="#ppt_w"/>
                                          </p:val>
                                        </p:tav>
                                      </p:tavLst>
                                    </p:anim>
                                    <p:anim calcmode="lin" valueType="num">
                                      <p:cBhvr>
                                        <p:cTn id="23" dur="4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4000"/>
                                        <p:tgtEl>
                                          <p:spTgt spid="10"/>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357222" y="0"/>
            <a:ext cx="10001320" cy="5715000"/>
          </a:xfrm>
          <a:prstGeom prst="rect">
            <a:avLst/>
          </a:prstGeom>
          <a:noFill/>
          <a:ln w="9525">
            <a:noFill/>
            <a:miter lim="800000"/>
            <a:headEnd/>
            <a:tailEnd/>
          </a:ln>
          <a:scene3d>
            <a:camera prst="orthographicFront"/>
            <a:lightRig rig="threePt" dir="t"/>
          </a:scene3d>
          <a:sp3d>
            <a:bevelT prst="angle"/>
          </a:sp3d>
        </p:spPr>
      </p:pic>
      <p:pic>
        <p:nvPicPr>
          <p:cNvPr id="5" name="4 Imagen" descr="526810.jpg"/>
          <p:cNvPicPr>
            <a:picLocks noChangeAspect="1"/>
          </p:cNvPicPr>
          <p:nvPr/>
        </p:nvPicPr>
        <p:blipFill>
          <a:blip r:embed="rId2" cstate="print"/>
          <a:stretch>
            <a:fillRect/>
          </a:stretch>
        </p:blipFill>
        <p:spPr bwMode="auto">
          <a:xfrm>
            <a:off x="-357222" y="0"/>
            <a:ext cx="10001320" cy="5715000"/>
          </a:xfrm>
          <a:prstGeom prst="rect">
            <a:avLst/>
          </a:prstGeom>
          <a:noFill/>
          <a:ln w="9525">
            <a:noFill/>
            <a:miter lim="800000"/>
            <a:headEnd/>
            <a:tailEnd/>
          </a:ln>
          <a:scene3d>
            <a:camera prst="orthographicFront"/>
            <a:lightRig rig="threePt" dir="t"/>
          </a:scene3d>
          <a:sp3d>
            <a:bevelT prst="angle"/>
          </a:sp3d>
        </p:spPr>
      </p:pic>
      <p:pic>
        <p:nvPicPr>
          <p:cNvPr id="6" name="5 Imagen" descr="526810.jpg"/>
          <p:cNvPicPr>
            <a:picLocks noChangeAspect="1"/>
          </p:cNvPicPr>
          <p:nvPr/>
        </p:nvPicPr>
        <p:blipFill>
          <a:blip r:embed="rId2" cstate="print"/>
          <a:stretch>
            <a:fillRect/>
          </a:stretch>
        </p:blipFill>
        <p:spPr bwMode="auto">
          <a:xfrm>
            <a:off x="-357222" y="0"/>
            <a:ext cx="10001320" cy="5715000"/>
          </a:xfrm>
          <a:prstGeom prst="rect">
            <a:avLst/>
          </a:prstGeom>
          <a:noFill/>
          <a:ln w="9525">
            <a:noFill/>
            <a:miter lim="800000"/>
            <a:headEnd/>
            <a:tailEnd/>
          </a:ln>
          <a:scene3d>
            <a:camera prst="orthographicFront"/>
            <a:lightRig rig="threePt" dir="t"/>
          </a:scene3d>
          <a:sp3d>
            <a:bevelT prst="angle"/>
          </a:sp3d>
        </p:spPr>
      </p:pic>
      <p:sp>
        <p:nvSpPr>
          <p:cNvPr id="7" name="6 CuadroTexto"/>
          <p:cNvSpPr txBox="1"/>
          <p:nvPr/>
        </p:nvSpPr>
        <p:spPr>
          <a:xfrm>
            <a:off x="142844" y="4643450"/>
            <a:ext cx="90011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obra se centra en las atrocidades cometidas por el Comendador del pueblo, Fernán Gómez de Guzmán, quien abusa de su poder y somete a los habitantes a todo tipo de humillaciones, incluyendo el abuso sexual de las mujeres del pueblo.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flip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tretch>
            <a:fillRect/>
          </a:stretch>
        </p:blipFill>
        <p:spPr bwMode="auto">
          <a:xfrm>
            <a:off x="4461872" y="0"/>
            <a:ext cx="4682128" cy="5715000"/>
          </a:xfrm>
          <a:prstGeom prst="rect">
            <a:avLst/>
          </a:prstGeom>
          <a:noFill/>
          <a:ln w="9525">
            <a:noFill/>
            <a:miter lim="800000"/>
            <a:headEnd/>
            <a:tailEnd/>
          </a:ln>
          <a:scene3d>
            <a:camera prst="orthographicFront"/>
            <a:lightRig rig="threePt" dir="t"/>
          </a:scene3d>
          <a:sp3d>
            <a:bevelT prst="angle"/>
          </a:sp3d>
        </p:spPr>
      </p:pic>
      <p:pic>
        <p:nvPicPr>
          <p:cNvPr id="5" name="4 Imagen" descr="imágenes-montajes-y-fotomanipulaciones-digitales-de-Caras-Ionut-4.jpg"/>
          <p:cNvPicPr>
            <a:picLocks noChangeAspect="1"/>
          </p:cNvPicPr>
          <p:nvPr/>
        </p:nvPicPr>
        <p:blipFill>
          <a:blip r:embed="rId2" cstate="print"/>
          <a:stretch>
            <a:fillRect/>
          </a:stretch>
        </p:blipFill>
        <p:spPr bwMode="auto">
          <a:xfrm>
            <a:off x="4461872" y="0"/>
            <a:ext cx="4682128" cy="5715000"/>
          </a:xfrm>
          <a:prstGeom prst="rect">
            <a:avLst/>
          </a:prstGeom>
          <a:noFill/>
          <a:ln w="9525">
            <a:noFill/>
            <a:miter lim="800000"/>
            <a:headEnd/>
            <a:tailEnd/>
          </a:ln>
          <a:scene3d>
            <a:camera prst="orthographicFront"/>
            <a:lightRig rig="threePt" dir="t"/>
          </a:scene3d>
          <a:sp3d>
            <a:bevelT prst="angle"/>
          </a:sp3d>
        </p:spPr>
      </p:pic>
      <p:pic>
        <p:nvPicPr>
          <p:cNvPr id="6" name="5 Imagen" descr="imágenes-montajes-y-fotomanipulaciones-digitales-de-Caras-Ionut-4.jpg"/>
          <p:cNvPicPr>
            <a:picLocks noChangeAspect="1"/>
          </p:cNvPicPr>
          <p:nvPr/>
        </p:nvPicPr>
        <p:blipFill>
          <a:blip r:embed="rId2" cstate="print"/>
          <a:stretch>
            <a:fillRect/>
          </a:stretch>
        </p:blipFill>
        <p:spPr bwMode="auto">
          <a:xfrm>
            <a:off x="4461872" y="0"/>
            <a:ext cx="4682128" cy="5715000"/>
          </a:xfrm>
          <a:prstGeom prst="rect">
            <a:avLst/>
          </a:prstGeom>
          <a:noFill/>
          <a:ln w="9525">
            <a:noFill/>
            <a:miter lim="800000"/>
            <a:headEnd/>
            <a:tailEnd/>
          </a:ln>
          <a:scene3d>
            <a:camera prst="orthographicFront"/>
            <a:lightRig rig="threePt" dir="t"/>
          </a:scene3d>
          <a:sp3d>
            <a:bevelT prst="angle"/>
          </a:sp3d>
        </p:spPr>
      </p:pic>
      <p:sp>
        <p:nvSpPr>
          <p:cNvPr id="8" name="7 CuadroTexto"/>
          <p:cNvSpPr txBox="1"/>
          <p:nvPr/>
        </p:nvSpPr>
        <p:spPr>
          <a:xfrm>
            <a:off x="214282" y="1357302"/>
            <a:ext cx="4000528"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trama toma un giro dramático cuando el Comendador intenta abusar de </a:t>
            </a:r>
            <a:r>
              <a:rPr lang="es-ES" sz="2000" i="1" dirty="0" err="1" smtClean="0">
                <a:effectLst>
                  <a:glow rad="101600">
                    <a:srgbClr val="C00000">
                      <a:alpha val="60000"/>
                    </a:srgbClr>
                  </a:glow>
                  <a:outerShdw blurRad="38100" dist="38100" dir="2700000" algn="tl">
                    <a:srgbClr val="000000">
                      <a:alpha val="43137"/>
                    </a:srgbClr>
                  </a:outerShdw>
                </a:effectLst>
              </a:rPr>
              <a:t>Laurencia</a:t>
            </a:r>
            <a:r>
              <a:rPr lang="es-ES" sz="2000" i="1" dirty="0" smtClean="0">
                <a:effectLst>
                  <a:glow rad="101600">
                    <a:srgbClr val="C00000">
                      <a:alpha val="60000"/>
                    </a:srgbClr>
                  </a:glow>
                  <a:outerShdw blurRad="38100" dist="38100" dir="2700000" algn="tl">
                    <a:srgbClr val="000000">
                      <a:alpha val="43137"/>
                    </a:srgbClr>
                  </a:outerShdw>
                </a:effectLst>
              </a:rPr>
              <a:t>, la hija del alcalde, durante su boda con Frondoso. Esto lleva a los habitantes a un punto de quiebre, y en un acto de justicia colectiva, se rebelan y asesinan al Comendador.</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flip dir="l"/>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8066_390308f5fac544a8f97ee9faf3a300b0_large.jpg"/>
          <p:cNvPicPr>
            <a:picLocks noChangeAspect="1"/>
          </p:cNvPicPr>
          <p:nvPr/>
        </p:nvPicPr>
        <p:blipFill>
          <a:blip r:embed="rId2" cstate="print"/>
          <a:stretch>
            <a:fillRect/>
          </a:stretch>
        </p:blipFill>
        <p:spPr bwMode="auto">
          <a:xfrm>
            <a:off x="20230" y="0"/>
            <a:ext cx="9103539" cy="5715000"/>
          </a:xfrm>
          <a:prstGeom prst="rect">
            <a:avLst/>
          </a:prstGeom>
          <a:noFill/>
          <a:ln w="9525">
            <a:noFill/>
            <a:miter lim="800000"/>
            <a:headEnd/>
            <a:tailEnd/>
          </a:ln>
          <a:scene3d>
            <a:camera prst="orthographicFront"/>
            <a:lightRig rig="threePt" dir="t"/>
          </a:scene3d>
          <a:sp3d>
            <a:bevelT prst="angle"/>
          </a:sp3d>
        </p:spPr>
      </p:pic>
      <p:pic>
        <p:nvPicPr>
          <p:cNvPr id="5" name="4 Imagen" descr="538066_390308f5fac544a8f97ee9faf3a300b0_large.jpg"/>
          <p:cNvPicPr>
            <a:picLocks noChangeAspect="1"/>
          </p:cNvPicPr>
          <p:nvPr/>
        </p:nvPicPr>
        <p:blipFill>
          <a:blip r:embed="rId2" cstate="print"/>
          <a:stretch>
            <a:fillRect/>
          </a:stretch>
        </p:blipFill>
        <p:spPr bwMode="auto">
          <a:xfrm>
            <a:off x="20230" y="0"/>
            <a:ext cx="9103539" cy="5715000"/>
          </a:xfrm>
          <a:prstGeom prst="rect">
            <a:avLst/>
          </a:prstGeom>
          <a:noFill/>
          <a:ln w="9525">
            <a:noFill/>
            <a:miter lim="800000"/>
            <a:headEnd/>
            <a:tailEnd/>
          </a:ln>
          <a:scene3d>
            <a:camera prst="orthographicFront"/>
            <a:lightRig rig="threePt" dir="t"/>
          </a:scene3d>
          <a:sp3d>
            <a:bevelT prst="angle"/>
          </a:sp3d>
        </p:spPr>
      </p:pic>
      <p:pic>
        <p:nvPicPr>
          <p:cNvPr id="6" name="5 Imagen" descr="538066_390308f5fac544a8f97ee9faf3a300b0_large.jpg"/>
          <p:cNvPicPr>
            <a:picLocks noChangeAspect="1"/>
          </p:cNvPicPr>
          <p:nvPr/>
        </p:nvPicPr>
        <p:blipFill>
          <a:blip r:embed="rId2" cstate="print"/>
          <a:stretch>
            <a:fillRect/>
          </a:stretch>
        </p:blipFill>
        <p:spPr bwMode="auto">
          <a:xfrm>
            <a:off x="20230" y="0"/>
            <a:ext cx="9103539" cy="5715000"/>
          </a:xfrm>
          <a:prstGeom prst="rect">
            <a:avLst/>
          </a:prstGeom>
          <a:noFill/>
          <a:ln w="9525">
            <a:noFill/>
            <a:miter lim="800000"/>
            <a:headEnd/>
            <a:tailEnd/>
          </a:ln>
          <a:scene3d>
            <a:camera prst="orthographicFront"/>
            <a:lightRig rig="threePt" dir="t"/>
          </a:scene3d>
          <a:sp3d>
            <a:bevelT prst="angle"/>
          </a:sp3d>
        </p:spPr>
      </p:pic>
      <p:sp>
        <p:nvSpPr>
          <p:cNvPr id="7" name="6 CuadroTexto"/>
          <p:cNvSpPr txBox="1"/>
          <p:nvPr/>
        </p:nvSpPr>
        <p:spPr>
          <a:xfrm>
            <a:off x="500034" y="4572012"/>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también es fruto de la imaginación de Lope el que se presente a aquel enfrentado a los Reyes Católicos por su apoyo en sus aspiraciones dinámicas a la Beltraneja, lo que justificaría que aquellos dejaran su asesinato sin castigo.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gallery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E:\PPS  EXCLUSIVOS\- Esencia divina\Imágenes\25 - 425793.jpg"/>
          <p:cNvPicPr>
            <a:picLocks noChangeAspect="1" noChangeArrowheads="1"/>
          </p:cNvPicPr>
          <p:nvPr/>
        </p:nvPicPr>
        <p:blipFill>
          <a:blip r:embed="rId3" cstate="print"/>
          <a:stretch>
            <a:fillRect/>
          </a:stretch>
        </p:blipFill>
        <p:spPr bwMode="auto">
          <a:xfrm>
            <a:off x="-3868" y="-7056"/>
            <a:ext cx="9158095" cy="5730876"/>
          </a:xfrm>
          <a:prstGeom prst="rect">
            <a:avLst/>
          </a:prstGeom>
          <a:noFill/>
          <a:ln w="9525">
            <a:noFill/>
            <a:miter lim="800000"/>
            <a:headEnd/>
            <a:tailEnd/>
          </a:ln>
          <a:scene3d>
            <a:camera prst="orthographicFront"/>
            <a:lightRig rig="threePt" dir="t"/>
          </a:scene3d>
          <a:sp3d>
            <a:bevelT prst="angle"/>
          </a:sp3d>
        </p:spPr>
      </p:pic>
      <p:pic>
        <p:nvPicPr>
          <p:cNvPr id="4098" name="Picture 2" descr="E:\PPS  EXCLUSIVOS\- Esencia divina\Imágenes\425793.jpg"/>
          <p:cNvPicPr>
            <a:picLocks noChangeAspect="1" noChangeArrowheads="1"/>
          </p:cNvPicPr>
          <p:nvPr/>
        </p:nvPicPr>
        <p:blipFill>
          <a:blip r:embed="rId3" cstate="print"/>
          <a:stretch>
            <a:fillRect/>
          </a:stretch>
        </p:blipFill>
        <p:spPr bwMode="auto">
          <a:xfrm>
            <a:off x="2482" y="-15876"/>
            <a:ext cx="9158095" cy="5730876"/>
          </a:xfrm>
          <a:prstGeom prst="rect">
            <a:avLst/>
          </a:prstGeom>
          <a:noFill/>
          <a:ln w="9525">
            <a:noFill/>
            <a:miter lim="800000"/>
            <a:headEnd/>
            <a:tailEnd/>
          </a:ln>
          <a:scene3d>
            <a:camera prst="orthographicFront"/>
            <a:lightRig rig="threePt" dir="t"/>
          </a:scene3d>
          <a:sp3d>
            <a:bevelT prst="angle"/>
          </a:sp3d>
        </p:spPr>
      </p:pic>
      <p:pic>
        <p:nvPicPr>
          <p:cNvPr id="4099" name="Picture 3" descr="E:\PPS  EXCLUSIVOS\- Esencia divina\Imágenes\26 - 971285.jpg"/>
          <p:cNvPicPr>
            <a:picLocks noChangeAspect="1" noChangeArrowheads="1"/>
          </p:cNvPicPr>
          <p:nvPr/>
        </p:nvPicPr>
        <p:blipFill>
          <a:blip r:embed="rId3" cstate="print"/>
          <a:stretch>
            <a:fillRect/>
          </a:stretch>
        </p:blipFill>
        <p:spPr bwMode="auto">
          <a:xfrm>
            <a:off x="0" y="0"/>
            <a:ext cx="9144000" cy="5722056"/>
          </a:xfrm>
          <a:prstGeom prst="rect">
            <a:avLst/>
          </a:prstGeom>
          <a:noFill/>
          <a:ln w="9525">
            <a:noFill/>
            <a:miter lim="800000"/>
            <a:headEnd/>
            <a:tailEnd/>
          </a:ln>
          <a:scene3d>
            <a:camera prst="orthographicFront"/>
            <a:lightRig rig="threePt" dir="t"/>
          </a:scene3d>
          <a:sp3d>
            <a:bevelT prst="angle"/>
          </a:sp3d>
        </p:spPr>
      </p:pic>
      <p:sp>
        <p:nvSpPr>
          <p:cNvPr id="5" name="4 CuadroTexto"/>
          <p:cNvSpPr txBox="1"/>
          <p:nvPr/>
        </p:nvSpPr>
        <p:spPr>
          <a:xfrm>
            <a:off x="357158"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Seis siglos después de aquellos sucesos, la verdadera Fuente </a:t>
            </a:r>
            <a:r>
              <a:rPr lang="es-ES" i="1" dirty="0" err="1" smtClean="0">
                <a:effectLst>
                  <a:glow rad="101600">
                    <a:srgbClr val="C00000">
                      <a:alpha val="60000"/>
                    </a:srgbClr>
                  </a:glow>
                  <a:outerShdw blurRad="38100" dist="38100" dir="2700000" algn="tl">
                    <a:srgbClr val="000000">
                      <a:alpha val="43137"/>
                    </a:srgbClr>
                  </a:outerShdw>
                </a:effectLst>
              </a:rPr>
              <a:t>Obejuna</a:t>
            </a:r>
            <a:r>
              <a:rPr lang="es-ES" i="1" dirty="0" smtClean="0">
                <a:effectLst>
                  <a:glow rad="101600">
                    <a:srgbClr val="C00000">
                      <a:alpha val="60000"/>
                    </a:srgbClr>
                  </a:glow>
                  <a:outerShdw blurRad="38100" dist="38100" dir="2700000" algn="tl">
                    <a:srgbClr val="000000">
                      <a:alpha val="43137"/>
                    </a:srgbClr>
                  </a:outerShdw>
                </a:effectLst>
              </a:rPr>
              <a:t> sigue orgullosa de la fama que le proporcionaron. Incluso sus vecinos representan cada dos años la obra que les glosó en su moderna plaza mayor.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14:gallery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diamond(out)">
                                      <p:cBhvr>
                                        <p:cTn id="7" dur="5000"/>
                                        <p:tgtEl>
                                          <p:spTgt spid="4100"/>
                                        </p:tgtEl>
                                      </p:cBhvr>
                                    </p:animEffect>
                                  </p:childTnLst>
                                </p:cTn>
                              </p:par>
                              <p:par>
                                <p:cTn id="8" presetID="21" presetClass="entr" presetSubtype="2"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wheel(2)">
                                      <p:cBhvr>
                                        <p:cTn id="10" dur="5000"/>
                                        <p:tgtEl>
                                          <p:spTgt spid="4098"/>
                                        </p:tgtEl>
                                      </p:cBhvr>
                                    </p:animEffect>
                                  </p:childTnLst>
                                </p:cTn>
                              </p:par>
                              <p:par>
                                <p:cTn id="11" presetID="10" presetClass="entr" presetSubtype="0" fill="hold" nodeType="withEffect">
                                  <p:stCondLst>
                                    <p:cond delay="1000"/>
                                  </p:stCondLst>
                                  <p:childTnLst>
                                    <p:set>
                                      <p:cBhvr>
                                        <p:cTn id="12" dur="1" fill="hold">
                                          <p:stCondLst>
                                            <p:cond delay="0"/>
                                          </p:stCondLst>
                                        </p:cTn>
                                        <p:tgtEl>
                                          <p:spTgt spid="4099"/>
                                        </p:tgtEl>
                                        <p:attrNameLst>
                                          <p:attrName>style.visibility</p:attrName>
                                        </p:attrNameLst>
                                      </p:cBhvr>
                                      <p:to>
                                        <p:strVal val="visible"/>
                                      </p:to>
                                    </p:set>
                                    <p:animEffect transition="in" filter="fade">
                                      <p:cBhvr>
                                        <p:cTn id="13" dur="4000"/>
                                        <p:tgtEl>
                                          <p:spTgt spid="4099"/>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E:\PPS  EXCLUSIVOS\- Esencia divina\Imágenes\22 - 01d716ef5d58b9a59225a71df386823f.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prst="angle"/>
          </a:sp3d>
        </p:spPr>
      </p:pic>
      <p:sp>
        <p:nvSpPr>
          <p:cNvPr id="8" name="7 Triángulo rectángulo"/>
          <p:cNvSpPr/>
          <p:nvPr/>
        </p:nvSpPr>
        <p:spPr>
          <a:xfrm>
            <a:off x="0" y="0"/>
            <a:ext cx="9144000" cy="5715000"/>
          </a:xfrm>
          <a:prstGeom prst="rtTriangle">
            <a:avLst/>
          </a:prstGeom>
          <a:solidFill>
            <a:schemeClr val="accent6">
              <a:lumMod val="60000"/>
              <a:lumOff val="4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rectángulo"/>
          <p:cNvSpPr/>
          <p:nvPr/>
        </p:nvSpPr>
        <p:spPr>
          <a:xfrm flipH="1" flipV="1">
            <a:off x="0" y="0"/>
            <a:ext cx="9144000" cy="5715000"/>
          </a:xfrm>
          <a:prstGeom prst="rtTriangle">
            <a:avLst/>
          </a:prstGeom>
          <a:solidFill>
            <a:schemeClr val="accent6">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CuadroTexto"/>
          <p:cNvSpPr txBox="1"/>
          <p:nvPr/>
        </p:nvSpPr>
        <p:spPr>
          <a:xfrm>
            <a:off x="500034" y="4572012"/>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hechos reales nos transmiten que el móvil de la revuelta fue la rivalidad entre Córdoba y la Orden militar de Calatrava, a la que pertenecían Fuente </a:t>
            </a:r>
            <a:r>
              <a:rPr lang="es-ES" i="1" dirty="0" err="1" smtClean="0">
                <a:effectLst>
                  <a:glow rad="101600">
                    <a:srgbClr val="C00000">
                      <a:alpha val="60000"/>
                    </a:srgbClr>
                  </a:glow>
                  <a:outerShdw blurRad="38100" dist="38100" dir="2700000" algn="tl">
                    <a:srgbClr val="000000">
                      <a:alpha val="43137"/>
                    </a:srgbClr>
                  </a:outerShdw>
                </a:effectLst>
              </a:rPr>
              <a:t>Obejuna</a:t>
            </a:r>
            <a:r>
              <a:rPr lang="es-ES" i="1" dirty="0" smtClean="0">
                <a:effectLst>
                  <a:glow rad="101600">
                    <a:srgbClr val="C00000">
                      <a:alpha val="60000"/>
                    </a:srgbClr>
                  </a:glow>
                  <a:outerShdw blurRad="38100" dist="38100" dir="2700000" algn="tl">
                    <a:srgbClr val="000000">
                      <a:alpha val="43137"/>
                    </a:srgbClr>
                  </a:outerShdw>
                </a:effectLst>
              </a:rPr>
              <a:t> y todo su término, y de fondo las injusticias sociales.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7000">
        <p15:prstTrans prst="prestige"/>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grpId="0" nodeType="withEffect">
                                  <p:stCondLst>
                                    <p:cond delay="0"/>
                                  </p:stCondLst>
                                  <p:childTnLst>
                                    <p:animEffect transition="out" filter="blinds(vertical)">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1029"/>
                                        </p:tgtEl>
                                        <p:attrNameLst>
                                          <p:attrName>style.visibility</p:attrName>
                                        </p:attrNameLst>
                                      </p:cBhvr>
                                      <p:to>
                                        <p:strVal val="visible"/>
                                      </p:to>
                                    </p:set>
                                    <p:anim calcmode="lin" valueType="num">
                                      <p:cBhvr>
                                        <p:cTn id="13" dur="5000" fill="hold"/>
                                        <p:tgtEl>
                                          <p:spTgt spid="1029"/>
                                        </p:tgtEl>
                                        <p:attrNameLst>
                                          <p:attrName>ppt_w</p:attrName>
                                        </p:attrNameLst>
                                      </p:cBhvr>
                                      <p:tavLst>
                                        <p:tav tm="0">
                                          <p:val>
                                            <p:strVal val="4/3*#ppt_w"/>
                                          </p:val>
                                        </p:tav>
                                        <p:tav tm="100000">
                                          <p:val>
                                            <p:strVal val="#ppt_w"/>
                                          </p:val>
                                        </p:tav>
                                      </p:tavLst>
                                    </p:anim>
                                    <p:anim calcmode="lin" valueType="num">
                                      <p:cBhvr>
                                        <p:cTn id="14" dur="5000" fill="hold"/>
                                        <p:tgtEl>
                                          <p:spTgt spid="1029"/>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307832-Lastochka"/>
          <p:cNvPicPr>
            <a:picLocks noGrp="1" noChangeAspect="1"/>
          </p:cNvPicPr>
          <p:nvPr isPhoto="1"/>
        </p:nvPicPr>
        <p:blipFill>
          <a:blip r:embed="rId3" cstate="print"/>
          <a:stretch>
            <a:fillRect/>
          </a:stretch>
        </p:blipFill>
        <p:spPr bwMode="auto">
          <a:xfrm>
            <a:off x="0" y="0"/>
            <a:ext cx="9143999" cy="5715000"/>
          </a:xfrm>
          <a:prstGeom prst="rect">
            <a:avLst/>
          </a:prstGeom>
          <a:noFill/>
          <a:ln w="9525">
            <a:noFill/>
            <a:miter lim="800000"/>
            <a:headEnd/>
            <a:tailEnd/>
          </a:ln>
          <a:scene3d>
            <a:camera prst="orthographicFront"/>
            <a:lightRig rig="threePt" dir="t"/>
          </a:scene3d>
          <a:sp3d>
            <a:bevelT prst="angle"/>
          </a:sp3d>
        </p:spPr>
      </p:pic>
      <p:sp>
        <p:nvSpPr>
          <p:cNvPr id="10" name="9 Triángulo rectángulo"/>
          <p:cNvSpPr/>
          <p:nvPr/>
        </p:nvSpPr>
        <p:spPr>
          <a:xfrm>
            <a:off x="0" y="5292"/>
            <a:ext cx="9144000" cy="5715000"/>
          </a:xfrm>
          <a:prstGeom prst="rtTriangle">
            <a:avLst/>
          </a:prstGeom>
          <a:solidFill>
            <a:schemeClr val="tx2">
              <a:lumMod val="90000"/>
              <a:alpha val="6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6" name="15 Triángulo rectángulo"/>
          <p:cNvSpPr/>
          <p:nvPr/>
        </p:nvSpPr>
        <p:spPr>
          <a:xfrm>
            <a:off x="0" y="0"/>
            <a:ext cx="7740650" cy="5715000"/>
          </a:xfrm>
          <a:prstGeom prst="rtTriangle">
            <a:avLst/>
          </a:prstGeom>
          <a:solidFill>
            <a:schemeClr val="tx2">
              <a:lumMod val="75000"/>
              <a:alpha val="6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7" name="16 Triángulo rectángulo"/>
          <p:cNvSpPr/>
          <p:nvPr/>
        </p:nvSpPr>
        <p:spPr>
          <a:xfrm>
            <a:off x="1" y="0"/>
            <a:ext cx="6875463" cy="5715000"/>
          </a:xfrm>
          <a:prstGeom prst="rtTriangle">
            <a:avLst/>
          </a:prstGeom>
          <a:solidFill>
            <a:schemeClr val="tx2">
              <a:lumMod val="50000"/>
              <a:alpha val="6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8" name="17 Triángulo rectángulo"/>
          <p:cNvSpPr/>
          <p:nvPr/>
        </p:nvSpPr>
        <p:spPr>
          <a:xfrm>
            <a:off x="1" y="0"/>
            <a:ext cx="6011863" cy="5715000"/>
          </a:xfrm>
          <a:prstGeom prst="rtTriangle">
            <a:avLst/>
          </a:prstGeom>
          <a:solidFill>
            <a:schemeClr val="tx2">
              <a:lumMod val="25000"/>
              <a:alpha val="6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9" name="18 Triángulo rectángulo"/>
          <p:cNvSpPr/>
          <p:nvPr/>
        </p:nvSpPr>
        <p:spPr>
          <a:xfrm>
            <a:off x="33339" y="5292"/>
            <a:ext cx="5362575" cy="5715000"/>
          </a:xfrm>
          <a:prstGeom prst="rtTriangle">
            <a:avLst/>
          </a:prstGeom>
          <a:solidFill>
            <a:schemeClr val="tx2">
              <a:lumMod val="10000"/>
              <a:alpha val="6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0" name="19 Triángulo rectángulo"/>
          <p:cNvSpPr/>
          <p:nvPr/>
        </p:nvSpPr>
        <p:spPr>
          <a:xfrm rot="10800000">
            <a:off x="-73025" y="0"/>
            <a:ext cx="9215438" cy="5739694"/>
          </a:xfrm>
          <a:prstGeom prst="rtTriangle">
            <a:avLst/>
          </a:prstGeom>
          <a:solidFill>
            <a:schemeClr val="tx2">
              <a:lumMod val="75000"/>
              <a:alpha val="59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1" name="20 Triángulo rectángulo"/>
          <p:cNvSpPr/>
          <p:nvPr/>
        </p:nvSpPr>
        <p:spPr>
          <a:xfrm rot="10800000">
            <a:off x="1438275" y="0"/>
            <a:ext cx="7740650" cy="5752042"/>
          </a:xfrm>
          <a:prstGeom prst="rtTriangle">
            <a:avLst/>
          </a:prstGeom>
          <a:solidFill>
            <a:schemeClr val="tx2">
              <a:lumMod val="50000"/>
              <a:alpha val="6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2" name="21 Triángulo rectángulo"/>
          <p:cNvSpPr/>
          <p:nvPr/>
        </p:nvSpPr>
        <p:spPr>
          <a:xfrm rot="10800000">
            <a:off x="2301875" y="0"/>
            <a:ext cx="6877050" cy="5752042"/>
          </a:xfrm>
          <a:prstGeom prst="rtTriangle">
            <a:avLst/>
          </a:prstGeom>
          <a:solidFill>
            <a:schemeClr val="tx2">
              <a:lumMod val="50000"/>
              <a:alpha val="6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3" name="22 Triángulo rectángulo"/>
          <p:cNvSpPr/>
          <p:nvPr/>
        </p:nvSpPr>
        <p:spPr>
          <a:xfrm rot="10800000">
            <a:off x="3165475" y="0"/>
            <a:ext cx="6013450" cy="5715000"/>
          </a:xfrm>
          <a:prstGeom prst="rtTriangle">
            <a:avLst/>
          </a:prstGeom>
          <a:solidFill>
            <a:schemeClr val="tx2">
              <a:lumMod val="25000"/>
              <a:alpha val="6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24" name="23 Triángulo rectángulo"/>
          <p:cNvSpPr/>
          <p:nvPr/>
        </p:nvSpPr>
        <p:spPr>
          <a:xfrm rot="10800000">
            <a:off x="3778249" y="0"/>
            <a:ext cx="5364163" cy="5690306"/>
          </a:xfrm>
          <a:prstGeom prst="rtTriangle">
            <a:avLst/>
          </a:prstGeom>
          <a:solidFill>
            <a:schemeClr val="tx2">
              <a:lumMod val="10000"/>
              <a:alpha val="6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prstClr val="white"/>
              </a:solidFill>
            </a:endParaRPr>
          </a:p>
        </p:txBody>
      </p:sp>
      <p:sp>
        <p:nvSpPr>
          <p:cNvPr id="13" name="12 CuadroTexto"/>
          <p:cNvSpPr txBox="1"/>
          <p:nvPr/>
        </p:nvSpPr>
        <p:spPr>
          <a:xfrm>
            <a:off x="428596" y="4572012"/>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lugar de pagar sus impuestos al comendador, ahora lo hacen a la Hacienda Pública, y en vez de trabajar para los terratenientes de Fuente </a:t>
            </a:r>
            <a:r>
              <a:rPr lang="es-ES" i="1" dirty="0" err="1" smtClean="0">
                <a:effectLst>
                  <a:glow rad="101600">
                    <a:srgbClr val="C00000">
                      <a:alpha val="60000"/>
                    </a:srgbClr>
                  </a:glow>
                  <a:outerShdw blurRad="38100" dist="38100" dir="2700000" algn="tl">
                    <a:srgbClr val="000000">
                      <a:alpha val="43137"/>
                    </a:srgbClr>
                  </a:outerShdw>
                </a:effectLst>
              </a:rPr>
              <a:t>Obejuna</a:t>
            </a:r>
            <a:r>
              <a:rPr lang="es-ES" i="1" dirty="0" smtClean="0">
                <a:effectLst>
                  <a:glow rad="101600">
                    <a:srgbClr val="C00000">
                      <a:alpha val="60000"/>
                    </a:srgbClr>
                  </a:glow>
                  <a:outerShdw blurRad="38100" dist="38100" dir="2700000" algn="tl">
                    <a:srgbClr val="000000">
                      <a:alpha val="43137"/>
                    </a:srgbClr>
                  </a:outerShdw>
                </a:effectLst>
              </a:rPr>
              <a:t>, ahora trabajan para el Estado.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flythrough/>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10"/>
                                        </p:tgtEl>
                                        <p:attrNameLst>
                                          <p:attrName>ppt_x</p:attrName>
                                        </p:attrNameLst>
                                      </p:cBhvr>
                                      <p:tavLst>
                                        <p:tav tm="0">
                                          <p:val>
                                            <p:strVal val="ppt_x"/>
                                          </p:val>
                                        </p:tav>
                                        <p:tav tm="100000">
                                          <p:val>
                                            <p:strVal val="ppt_x-ppt_w/2"/>
                                          </p:val>
                                        </p:tav>
                                      </p:tavLst>
                                    </p:anim>
                                    <p:anim calcmode="lin" valueType="num">
                                      <p:cBhvr>
                                        <p:cTn id="7" dur="5000"/>
                                        <p:tgtEl>
                                          <p:spTgt spid="10"/>
                                        </p:tgtEl>
                                        <p:attrNameLst>
                                          <p:attrName>ppt_y</p:attrName>
                                        </p:attrNameLst>
                                      </p:cBhvr>
                                      <p:tavLst>
                                        <p:tav tm="0">
                                          <p:val>
                                            <p:strVal val="ppt_y"/>
                                          </p:val>
                                        </p:tav>
                                        <p:tav tm="100000">
                                          <p:val>
                                            <p:strVal val="ppt_y"/>
                                          </p:val>
                                        </p:tav>
                                      </p:tavLst>
                                    </p:anim>
                                    <p:anim calcmode="lin" valueType="num">
                                      <p:cBhvr>
                                        <p:cTn id="8" dur="5000"/>
                                        <p:tgtEl>
                                          <p:spTgt spid="10"/>
                                        </p:tgtEl>
                                        <p:attrNameLst>
                                          <p:attrName>ppt_w</p:attrName>
                                        </p:attrNameLst>
                                      </p:cBhvr>
                                      <p:tavLst>
                                        <p:tav tm="0">
                                          <p:val>
                                            <p:strVal val="ppt_w"/>
                                          </p:val>
                                        </p:tav>
                                        <p:tav tm="100000">
                                          <p:val>
                                            <p:fltVal val="0"/>
                                          </p:val>
                                        </p:tav>
                                      </p:tavLst>
                                    </p:anim>
                                    <p:anim calcmode="lin" valueType="num">
                                      <p:cBhvr>
                                        <p:cTn id="9" dur="5000"/>
                                        <p:tgtEl>
                                          <p:spTgt spid="10"/>
                                        </p:tgtEl>
                                        <p:attrNameLst>
                                          <p:attrName>ppt_h</p:attrName>
                                        </p:attrNameLst>
                                      </p:cBhvr>
                                      <p:tavLst>
                                        <p:tav tm="0">
                                          <p:val>
                                            <p:strVal val="ppt_h"/>
                                          </p:val>
                                        </p:tav>
                                        <p:tav tm="100000">
                                          <p:val>
                                            <p:strVal val="ppt_h"/>
                                          </p:val>
                                        </p:tav>
                                      </p:tavLst>
                                    </p:anim>
                                    <p:set>
                                      <p:cBhvr>
                                        <p:cTn id="10" dur="1" fill="hold">
                                          <p:stCondLst>
                                            <p:cond delay="4999"/>
                                          </p:stCondLst>
                                        </p:cTn>
                                        <p:tgtEl>
                                          <p:spTgt spid="10"/>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19"/>
                                        </p:tgtEl>
                                        <p:attrNameLst>
                                          <p:attrName>ppt_x</p:attrName>
                                        </p:attrNameLst>
                                      </p:cBhvr>
                                      <p:tavLst>
                                        <p:tav tm="0">
                                          <p:val>
                                            <p:strVal val="ppt_x"/>
                                          </p:val>
                                        </p:tav>
                                        <p:tav tm="100000">
                                          <p:val>
                                            <p:strVal val="ppt_x-ppt_w/2"/>
                                          </p:val>
                                        </p:tav>
                                      </p:tavLst>
                                    </p:anim>
                                    <p:anim calcmode="lin" valueType="num">
                                      <p:cBhvr>
                                        <p:cTn id="13" dur="5000"/>
                                        <p:tgtEl>
                                          <p:spTgt spid="19"/>
                                        </p:tgtEl>
                                        <p:attrNameLst>
                                          <p:attrName>ppt_y</p:attrName>
                                        </p:attrNameLst>
                                      </p:cBhvr>
                                      <p:tavLst>
                                        <p:tav tm="0">
                                          <p:val>
                                            <p:strVal val="ppt_y"/>
                                          </p:val>
                                        </p:tav>
                                        <p:tav tm="100000">
                                          <p:val>
                                            <p:strVal val="ppt_y"/>
                                          </p:val>
                                        </p:tav>
                                      </p:tavLst>
                                    </p:anim>
                                    <p:anim calcmode="lin" valueType="num">
                                      <p:cBhvr>
                                        <p:cTn id="14" dur="5000"/>
                                        <p:tgtEl>
                                          <p:spTgt spid="19"/>
                                        </p:tgtEl>
                                        <p:attrNameLst>
                                          <p:attrName>ppt_w</p:attrName>
                                        </p:attrNameLst>
                                      </p:cBhvr>
                                      <p:tavLst>
                                        <p:tav tm="0">
                                          <p:val>
                                            <p:strVal val="ppt_w"/>
                                          </p:val>
                                        </p:tav>
                                        <p:tav tm="100000">
                                          <p:val>
                                            <p:fltVal val="0"/>
                                          </p:val>
                                        </p:tav>
                                      </p:tavLst>
                                    </p:anim>
                                    <p:anim calcmode="lin" valueType="num">
                                      <p:cBhvr>
                                        <p:cTn id="15" dur="5000"/>
                                        <p:tgtEl>
                                          <p:spTgt spid="19"/>
                                        </p:tgtEl>
                                        <p:attrNameLst>
                                          <p:attrName>ppt_h</p:attrName>
                                        </p:attrNameLst>
                                      </p:cBhvr>
                                      <p:tavLst>
                                        <p:tav tm="0">
                                          <p:val>
                                            <p:strVal val="ppt_h"/>
                                          </p:val>
                                        </p:tav>
                                        <p:tav tm="100000">
                                          <p:val>
                                            <p:strVal val="ppt_h"/>
                                          </p:val>
                                        </p:tav>
                                      </p:tavLst>
                                    </p:anim>
                                    <p:set>
                                      <p:cBhvr>
                                        <p:cTn id="16" dur="1" fill="hold">
                                          <p:stCondLst>
                                            <p:cond delay="4999"/>
                                          </p:stCondLst>
                                        </p:cTn>
                                        <p:tgtEl>
                                          <p:spTgt spid="19"/>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18"/>
                                        </p:tgtEl>
                                        <p:attrNameLst>
                                          <p:attrName>ppt_x</p:attrName>
                                        </p:attrNameLst>
                                      </p:cBhvr>
                                      <p:tavLst>
                                        <p:tav tm="0">
                                          <p:val>
                                            <p:strVal val="ppt_x"/>
                                          </p:val>
                                        </p:tav>
                                        <p:tav tm="100000">
                                          <p:val>
                                            <p:strVal val="ppt_x-ppt_w/2"/>
                                          </p:val>
                                        </p:tav>
                                      </p:tavLst>
                                    </p:anim>
                                    <p:anim calcmode="lin" valueType="num">
                                      <p:cBhvr>
                                        <p:cTn id="19" dur="5000"/>
                                        <p:tgtEl>
                                          <p:spTgt spid="18"/>
                                        </p:tgtEl>
                                        <p:attrNameLst>
                                          <p:attrName>ppt_y</p:attrName>
                                        </p:attrNameLst>
                                      </p:cBhvr>
                                      <p:tavLst>
                                        <p:tav tm="0">
                                          <p:val>
                                            <p:strVal val="ppt_y"/>
                                          </p:val>
                                        </p:tav>
                                        <p:tav tm="100000">
                                          <p:val>
                                            <p:strVal val="ppt_y"/>
                                          </p:val>
                                        </p:tav>
                                      </p:tavLst>
                                    </p:anim>
                                    <p:anim calcmode="lin" valueType="num">
                                      <p:cBhvr>
                                        <p:cTn id="20" dur="5000"/>
                                        <p:tgtEl>
                                          <p:spTgt spid="18"/>
                                        </p:tgtEl>
                                        <p:attrNameLst>
                                          <p:attrName>ppt_w</p:attrName>
                                        </p:attrNameLst>
                                      </p:cBhvr>
                                      <p:tavLst>
                                        <p:tav tm="0">
                                          <p:val>
                                            <p:strVal val="ppt_w"/>
                                          </p:val>
                                        </p:tav>
                                        <p:tav tm="100000">
                                          <p:val>
                                            <p:fltVal val="0"/>
                                          </p:val>
                                        </p:tav>
                                      </p:tavLst>
                                    </p:anim>
                                    <p:anim calcmode="lin" valueType="num">
                                      <p:cBhvr>
                                        <p:cTn id="21" dur="5000"/>
                                        <p:tgtEl>
                                          <p:spTgt spid="18"/>
                                        </p:tgtEl>
                                        <p:attrNameLst>
                                          <p:attrName>ppt_h</p:attrName>
                                        </p:attrNameLst>
                                      </p:cBhvr>
                                      <p:tavLst>
                                        <p:tav tm="0">
                                          <p:val>
                                            <p:strVal val="ppt_h"/>
                                          </p:val>
                                        </p:tav>
                                        <p:tav tm="100000">
                                          <p:val>
                                            <p:strVal val="ppt_h"/>
                                          </p:val>
                                        </p:tav>
                                      </p:tavLst>
                                    </p:anim>
                                    <p:set>
                                      <p:cBhvr>
                                        <p:cTn id="22" dur="1" fill="hold">
                                          <p:stCondLst>
                                            <p:cond delay="4999"/>
                                          </p:stCondLst>
                                        </p:cTn>
                                        <p:tgtEl>
                                          <p:spTgt spid="1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7"/>
                                        </p:tgtEl>
                                        <p:attrNameLst>
                                          <p:attrName>ppt_x</p:attrName>
                                        </p:attrNameLst>
                                      </p:cBhvr>
                                      <p:tavLst>
                                        <p:tav tm="0">
                                          <p:val>
                                            <p:strVal val="ppt_x"/>
                                          </p:val>
                                        </p:tav>
                                        <p:tav tm="100000">
                                          <p:val>
                                            <p:strVal val="ppt_x-ppt_w/2"/>
                                          </p:val>
                                        </p:tav>
                                      </p:tavLst>
                                    </p:anim>
                                    <p:anim calcmode="lin" valueType="num">
                                      <p:cBhvr>
                                        <p:cTn id="25" dur="5000"/>
                                        <p:tgtEl>
                                          <p:spTgt spid="17"/>
                                        </p:tgtEl>
                                        <p:attrNameLst>
                                          <p:attrName>ppt_y</p:attrName>
                                        </p:attrNameLst>
                                      </p:cBhvr>
                                      <p:tavLst>
                                        <p:tav tm="0">
                                          <p:val>
                                            <p:strVal val="ppt_y"/>
                                          </p:val>
                                        </p:tav>
                                        <p:tav tm="100000">
                                          <p:val>
                                            <p:strVal val="ppt_y"/>
                                          </p:val>
                                        </p:tav>
                                      </p:tavLst>
                                    </p:anim>
                                    <p:anim calcmode="lin" valueType="num">
                                      <p:cBhvr>
                                        <p:cTn id="26" dur="5000"/>
                                        <p:tgtEl>
                                          <p:spTgt spid="17"/>
                                        </p:tgtEl>
                                        <p:attrNameLst>
                                          <p:attrName>ppt_w</p:attrName>
                                        </p:attrNameLst>
                                      </p:cBhvr>
                                      <p:tavLst>
                                        <p:tav tm="0">
                                          <p:val>
                                            <p:strVal val="ppt_w"/>
                                          </p:val>
                                        </p:tav>
                                        <p:tav tm="100000">
                                          <p:val>
                                            <p:fltVal val="0"/>
                                          </p:val>
                                        </p:tav>
                                      </p:tavLst>
                                    </p:anim>
                                    <p:anim calcmode="lin" valueType="num">
                                      <p:cBhvr>
                                        <p:cTn id="27" dur="5000"/>
                                        <p:tgtEl>
                                          <p:spTgt spid="17"/>
                                        </p:tgtEl>
                                        <p:attrNameLst>
                                          <p:attrName>ppt_h</p:attrName>
                                        </p:attrNameLst>
                                      </p:cBhvr>
                                      <p:tavLst>
                                        <p:tav tm="0">
                                          <p:val>
                                            <p:strVal val="ppt_h"/>
                                          </p:val>
                                        </p:tav>
                                        <p:tav tm="100000">
                                          <p:val>
                                            <p:strVal val="ppt_h"/>
                                          </p:val>
                                        </p:tav>
                                      </p:tavLst>
                                    </p:anim>
                                    <p:set>
                                      <p:cBhvr>
                                        <p:cTn id="28" dur="1" fill="hold">
                                          <p:stCondLst>
                                            <p:cond delay="4999"/>
                                          </p:stCondLst>
                                        </p:cTn>
                                        <p:tgtEl>
                                          <p:spTgt spid="17"/>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5000"/>
                                        <p:tgtEl>
                                          <p:spTgt spid="16"/>
                                        </p:tgtEl>
                                        <p:attrNameLst>
                                          <p:attrName>ppt_x</p:attrName>
                                        </p:attrNameLst>
                                      </p:cBhvr>
                                      <p:tavLst>
                                        <p:tav tm="0">
                                          <p:val>
                                            <p:strVal val="ppt_x"/>
                                          </p:val>
                                        </p:tav>
                                        <p:tav tm="100000">
                                          <p:val>
                                            <p:strVal val="ppt_x-ppt_w/2"/>
                                          </p:val>
                                        </p:tav>
                                      </p:tavLst>
                                    </p:anim>
                                    <p:anim calcmode="lin" valueType="num">
                                      <p:cBhvr>
                                        <p:cTn id="31" dur="5000"/>
                                        <p:tgtEl>
                                          <p:spTgt spid="16"/>
                                        </p:tgtEl>
                                        <p:attrNameLst>
                                          <p:attrName>ppt_y</p:attrName>
                                        </p:attrNameLst>
                                      </p:cBhvr>
                                      <p:tavLst>
                                        <p:tav tm="0">
                                          <p:val>
                                            <p:strVal val="ppt_y"/>
                                          </p:val>
                                        </p:tav>
                                        <p:tav tm="100000">
                                          <p:val>
                                            <p:strVal val="ppt_y"/>
                                          </p:val>
                                        </p:tav>
                                      </p:tavLst>
                                    </p:anim>
                                    <p:anim calcmode="lin" valueType="num">
                                      <p:cBhvr>
                                        <p:cTn id="32" dur="5000"/>
                                        <p:tgtEl>
                                          <p:spTgt spid="16"/>
                                        </p:tgtEl>
                                        <p:attrNameLst>
                                          <p:attrName>ppt_w</p:attrName>
                                        </p:attrNameLst>
                                      </p:cBhvr>
                                      <p:tavLst>
                                        <p:tav tm="0">
                                          <p:val>
                                            <p:strVal val="ppt_w"/>
                                          </p:val>
                                        </p:tav>
                                        <p:tav tm="100000">
                                          <p:val>
                                            <p:fltVal val="0"/>
                                          </p:val>
                                        </p:tav>
                                      </p:tavLst>
                                    </p:anim>
                                    <p:anim calcmode="lin" valueType="num">
                                      <p:cBhvr>
                                        <p:cTn id="33" dur="5000"/>
                                        <p:tgtEl>
                                          <p:spTgt spid="16"/>
                                        </p:tgtEl>
                                        <p:attrNameLst>
                                          <p:attrName>ppt_h</p:attrName>
                                        </p:attrNameLst>
                                      </p:cBhvr>
                                      <p:tavLst>
                                        <p:tav tm="0">
                                          <p:val>
                                            <p:strVal val="ppt_h"/>
                                          </p:val>
                                        </p:tav>
                                        <p:tav tm="100000">
                                          <p:val>
                                            <p:strVal val="ppt_h"/>
                                          </p:val>
                                        </p:tav>
                                      </p:tavLst>
                                    </p:anim>
                                    <p:set>
                                      <p:cBhvr>
                                        <p:cTn id="34" dur="1" fill="hold">
                                          <p:stCondLst>
                                            <p:cond delay="4999"/>
                                          </p:stCondLst>
                                        </p:cTn>
                                        <p:tgtEl>
                                          <p:spTgt spid="16"/>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20"/>
                                        </p:tgtEl>
                                        <p:attrNameLst>
                                          <p:attrName>ppt_x</p:attrName>
                                        </p:attrNameLst>
                                      </p:cBhvr>
                                      <p:tavLst>
                                        <p:tav tm="0">
                                          <p:val>
                                            <p:strVal val="ppt_x"/>
                                          </p:val>
                                        </p:tav>
                                        <p:tav tm="100000">
                                          <p:val>
                                            <p:strVal val="ppt_x+ppt_w/2"/>
                                          </p:val>
                                        </p:tav>
                                      </p:tavLst>
                                    </p:anim>
                                    <p:anim calcmode="lin" valueType="num">
                                      <p:cBhvr>
                                        <p:cTn id="37" dur="5000"/>
                                        <p:tgtEl>
                                          <p:spTgt spid="20"/>
                                        </p:tgtEl>
                                        <p:attrNameLst>
                                          <p:attrName>ppt_y</p:attrName>
                                        </p:attrNameLst>
                                      </p:cBhvr>
                                      <p:tavLst>
                                        <p:tav tm="0">
                                          <p:val>
                                            <p:strVal val="ppt_y"/>
                                          </p:val>
                                        </p:tav>
                                        <p:tav tm="100000">
                                          <p:val>
                                            <p:strVal val="ppt_y"/>
                                          </p:val>
                                        </p:tav>
                                      </p:tavLst>
                                    </p:anim>
                                    <p:anim calcmode="lin" valueType="num">
                                      <p:cBhvr>
                                        <p:cTn id="38" dur="5000"/>
                                        <p:tgtEl>
                                          <p:spTgt spid="20"/>
                                        </p:tgtEl>
                                        <p:attrNameLst>
                                          <p:attrName>ppt_w</p:attrName>
                                        </p:attrNameLst>
                                      </p:cBhvr>
                                      <p:tavLst>
                                        <p:tav tm="0">
                                          <p:val>
                                            <p:strVal val="ppt_w"/>
                                          </p:val>
                                        </p:tav>
                                        <p:tav tm="100000">
                                          <p:val>
                                            <p:fltVal val="0"/>
                                          </p:val>
                                        </p:tav>
                                      </p:tavLst>
                                    </p:anim>
                                    <p:anim calcmode="lin" valueType="num">
                                      <p:cBhvr>
                                        <p:cTn id="39" dur="5000"/>
                                        <p:tgtEl>
                                          <p:spTgt spid="20"/>
                                        </p:tgtEl>
                                        <p:attrNameLst>
                                          <p:attrName>ppt_h</p:attrName>
                                        </p:attrNameLst>
                                      </p:cBhvr>
                                      <p:tavLst>
                                        <p:tav tm="0">
                                          <p:val>
                                            <p:strVal val="ppt_h"/>
                                          </p:val>
                                        </p:tav>
                                        <p:tav tm="100000">
                                          <p:val>
                                            <p:strVal val="ppt_h"/>
                                          </p:val>
                                        </p:tav>
                                      </p:tavLst>
                                    </p:anim>
                                    <p:set>
                                      <p:cBhvr>
                                        <p:cTn id="40" dur="1" fill="hold">
                                          <p:stCondLst>
                                            <p:cond delay="4999"/>
                                          </p:stCondLst>
                                        </p:cTn>
                                        <p:tgtEl>
                                          <p:spTgt spid="20"/>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5000"/>
                                        <p:tgtEl>
                                          <p:spTgt spid="21"/>
                                        </p:tgtEl>
                                        <p:attrNameLst>
                                          <p:attrName>ppt_x</p:attrName>
                                        </p:attrNameLst>
                                      </p:cBhvr>
                                      <p:tavLst>
                                        <p:tav tm="0">
                                          <p:val>
                                            <p:strVal val="ppt_x"/>
                                          </p:val>
                                        </p:tav>
                                        <p:tav tm="100000">
                                          <p:val>
                                            <p:strVal val="ppt_x+ppt_w/2"/>
                                          </p:val>
                                        </p:tav>
                                      </p:tavLst>
                                    </p:anim>
                                    <p:anim calcmode="lin" valueType="num">
                                      <p:cBhvr>
                                        <p:cTn id="43" dur="5000"/>
                                        <p:tgtEl>
                                          <p:spTgt spid="21"/>
                                        </p:tgtEl>
                                        <p:attrNameLst>
                                          <p:attrName>ppt_y</p:attrName>
                                        </p:attrNameLst>
                                      </p:cBhvr>
                                      <p:tavLst>
                                        <p:tav tm="0">
                                          <p:val>
                                            <p:strVal val="ppt_y"/>
                                          </p:val>
                                        </p:tav>
                                        <p:tav tm="100000">
                                          <p:val>
                                            <p:strVal val="ppt_y"/>
                                          </p:val>
                                        </p:tav>
                                      </p:tavLst>
                                    </p:anim>
                                    <p:anim calcmode="lin" valueType="num">
                                      <p:cBhvr>
                                        <p:cTn id="44" dur="5000"/>
                                        <p:tgtEl>
                                          <p:spTgt spid="21"/>
                                        </p:tgtEl>
                                        <p:attrNameLst>
                                          <p:attrName>ppt_w</p:attrName>
                                        </p:attrNameLst>
                                      </p:cBhvr>
                                      <p:tavLst>
                                        <p:tav tm="0">
                                          <p:val>
                                            <p:strVal val="ppt_w"/>
                                          </p:val>
                                        </p:tav>
                                        <p:tav tm="100000">
                                          <p:val>
                                            <p:fltVal val="0"/>
                                          </p:val>
                                        </p:tav>
                                      </p:tavLst>
                                    </p:anim>
                                    <p:anim calcmode="lin" valueType="num">
                                      <p:cBhvr>
                                        <p:cTn id="45" dur="5000"/>
                                        <p:tgtEl>
                                          <p:spTgt spid="21"/>
                                        </p:tgtEl>
                                        <p:attrNameLst>
                                          <p:attrName>ppt_h</p:attrName>
                                        </p:attrNameLst>
                                      </p:cBhvr>
                                      <p:tavLst>
                                        <p:tav tm="0">
                                          <p:val>
                                            <p:strVal val="ppt_h"/>
                                          </p:val>
                                        </p:tav>
                                        <p:tav tm="100000">
                                          <p:val>
                                            <p:strVal val="ppt_h"/>
                                          </p:val>
                                        </p:tav>
                                      </p:tavLst>
                                    </p:anim>
                                    <p:set>
                                      <p:cBhvr>
                                        <p:cTn id="46" dur="1" fill="hold">
                                          <p:stCondLst>
                                            <p:cond delay="4999"/>
                                          </p:stCondLst>
                                        </p:cTn>
                                        <p:tgtEl>
                                          <p:spTgt spid="21"/>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5000"/>
                                        <p:tgtEl>
                                          <p:spTgt spid="22"/>
                                        </p:tgtEl>
                                        <p:attrNameLst>
                                          <p:attrName>ppt_x</p:attrName>
                                        </p:attrNameLst>
                                      </p:cBhvr>
                                      <p:tavLst>
                                        <p:tav tm="0">
                                          <p:val>
                                            <p:strVal val="ppt_x"/>
                                          </p:val>
                                        </p:tav>
                                        <p:tav tm="100000">
                                          <p:val>
                                            <p:strVal val="ppt_x+ppt_w/2"/>
                                          </p:val>
                                        </p:tav>
                                      </p:tavLst>
                                    </p:anim>
                                    <p:anim calcmode="lin" valueType="num">
                                      <p:cBhvr>
                                        <p:cTn id="49" dur="5000"/>
                                        <p:tgtEl>
                                          <p:spTgt spid="22"/>
                                        </p:tgtEl>
                                        <p:attrNameLst>
                                          <p:attrName>ppt_y</p:attrName>
                                        </p:attrNameLst>
                                      </p:cBhvr>
                                      <p:tavLst>
                                        <p:tav tm="0">
                                          <p:val>
                                            <p:strVal val="ppt_y"/>
                                          </p:val>
                                        </p:tav>
                                        <p:tav tm="100000">
                                          <p:val>
                                            <p:strVal val="ppt_y"/>
                                          </p:val>
                                        </p:tav>
                                      </p:tavLst>
                                    </p:anim>
                                    <p:anim calcmode="lin" valueType="num">
                                      <p:cBhvr>
                                        <p:cTn id="50" dur="5000"/>
                                        <p:tgtEl>
                                          <p:spTgt spid="22"/>
                                        </p:tgtEl>
                                        <p:attrNameLst>
                                          <p:attrName>ppt_w</p:attrName>
                                        </p:attrNameLst>
                                      </p:cBhvr>
                                      <p:tavLst>
                                        <p:tav tm="0">
                                          <p:val>
                                            <p:strVal val="ppt_w"/>
                                          </p:val>
                                        </p:tav>
                                        <p:tav tm="100000">
                                          <p:val>
                                            <p:fltVal val="0"/>
                                          </p:val>
                                        </p:tav>
                                      </p:tavLst>
                                    </p:anim>
                                    <p:anim calcmode="lin" valueType="num">
                                      <p:cBhvr>
                                        <p:cTn id="51" dur="5000"/>
                                        <p:tgtEl>
                                          <p:spTgt spid="22"/>
                                        </p:tgtEl>
                                        <p:attrNameLst>
                                          <p:attrName>ppt_h</p:attrName>
                                        </p:attrNameLst>
                                      </p:cBhvr>
                                      <p:tavLst>
                                        <p:tav tm="0">
                                          <p:val>
                                            <p:strVal val="ppt_h"/>
                                          </p:val>
                                        </p:tav>
                                        <p:tav tm="100000">
                                          <p:val>
                                            <p:strVal val="ppt_h"/>
                                          </p:val>
                                        </p:tav>
                                      </p:tavLst>
                                    </p:anim>
                                    <p:set>
                                      <p:cBhvr>
                                        <p:cTn id="52" dur="1" fill="hold">
                                          <p:stCondLst>
                                            <p:cond delay="4999"/>
                                          </p:stCondLst>
                                        </p:cTn>
                                        <p:tgtEl>
                                          <p:spTgt spid="22"/>
                                        </p:tgtEl>
                                        <p:attrNameLst>
                                          <p:attrName>style.visibility</p:attrName>
                                        </p:attrNameLst>
                                      </p:cBhvr>
                                      <p:to>
                                        <p:strVal val="hidden"/>
                                      </p:to>
                                    </p:set>
                                  </p:childTnLst>
                                </p:cTn>
                              </p:par>
                              <p:par>
                                <p:cTn id="53" presetID="17" presetClass="exit" presetSubtype="2" fill="hold" nodeType="withEffect">
                                  <p:stCondLst>
                                    <p:cond delay="0"/>
                                  </p:stCondLst>
                                  <p:childTnLst>
                                    <p:anim calcmode="lin" valueType="num">
                                      <p:cBhvr>
                                        <p:cTn id="54" dur="5000"/>
                                        <p:tgtEl>
                                          <p:spTgt spid="23"/>
                                        </p:tgtEl>
                                        <p:attrNameLst>
                                          <p:attrName>ppt_x</p:attrName>
                                        </p:attrNameLst>
                                      </p:cBhvr>
                                      <p:tavLst>
                                        <p:tav tm="0">
                                          <p:val>
                                            <p:strVal val="ppt_x"/>
                                          </p:val>
                                        </p:tav>
                                        <p:tav tm="100000">
                                          <p:val>
                                            <p:strVal val="ppt_x+ppt_w/2"/>
                                          </p:val>
                                        </p:tav>
                                      </p:tavLst>
                                    </p:anim>
                                    <p:anim calcmode="lin" valueType="num">
                                      <p:cBhvr>
                                        <p:cTn id="55" dur="5000"/>
                                        <p:tgtEl>
                                          <p:spTgt spid="23"/>
                                        </p:tgtEl>
                                        <p:attrNameLst>
                                          <p:attrName>ppt_y</p:attrName>
                                        </p:attrNameLst>
                                      </p:cBhvr>
                                      <p:tavLst>
                                        <p:tav tm="0">
                                          <p:val>
                                            <p:strVal val="ppt_y"/>
                                          </p:val>
                                        </p:tav>
                                        <p:tav tm="100000">
                                          <p:val>
                                            <p:strVal val="ppt_y"/>
                                          </p:val>
                                        </p:tav>
                                      </p:tavLst>
                                    </p:anim>
                                    <p:anim calcmode="lin" valueType="num">
                                      <p:cBhvr>
                                        <p:cTn id="56" dur="5000"/>
                                        <p:tgtEl>
                                          <p:spTgt spid="23"/>
                                        </p:tgtEl>
                                        <p:attrNameLst>
                                          <p:attrName>ppt_w</p:attrName>
                                        </p:attrNameLst>
                                      </p:cBhvr>
                                      <p:tavLst>
                                        <p:tav tm="0">
                                          <p:val>
                                            <p:strVal val="ppt_w"/>
                                          </p:val>
                                        </p:tav>
                                        <p:tav tm="100000">
                                          <p:val>
                                            <p:fltVal val="0"/>
                                          </p:val>
                                        </p:tav>
                                      </p:tavLst>
                                    </p:anim>
                                    <p:anim calcmode="lin" valueType="num">
                                      <p:cBhvr>
                                        <p:cTn id="57" dur="5000"/>
                                        <p:tgtEl>
                                          <p:spTgt spid="23"/>
                                        </p:tgtEl>
                                        <p:attrNameLst>
                                          <p:attrName>ppt_h</p:attrName>
                                        </p:attrNameLst>
                                      </p:cBhvr>
                                      <p:tavLst>
                                        <p:tav tm="0">
                                          <p:val>
                                            <p:strVal val="ppt_h"/>
                                          </p:val>
                                        </p:tav>
                                        <p:tav tm="100000">
                                          <p:val>
                                            <p:strVal val="ppt_h"/>
                                          </p:val>
                                        </p:tav>
                                      </p:tavLst>
                                    </p:anim>
                                    <p:set>
                                      <p:cBhvr>
                                        <p:cTn id="58" dur="1" fill="hold">
                                          <p:stCondLst>
                                            <p:cond delay="4999"/>
                                          </p:stCondLst>
                                        </p:cTn>
                                        <p:tgtEl>
                                          <p:spTgt spid="23"/>
                                        </p:tgtEl>
                                        <p:attrNameLst>
                                          <p:attrName>style.visibility</p:attrName>
                                        </p:attrNameLst>
                                      </p:cBhvr>
                                      <p:to>
                                        <p:strVal val="hidden"/>
                                      </p:to>
                                    </p:set>
                                  </p:childTnLst>
                                </p:cTn>
                              </p:par>
                              <p:par>
                                <p:cTn id="59" presetID="17" presetClass="exit" presetSubtype="2" fill="hold" nodeType="withEffect">
                                  <p:stCondLst>
                                    <p:cond delay="0"/>
                                  </p:stCondLst>
                                  <p:childTnLst>
                                    <p:anim calcmode="lin" valueType="num">
                                      <p:cBhvr>
                                        <p:cTn id="60" dur="5000"/>
                                        <p:tgtEl>
                                          <p:spTgt spid="24"/>
                                        </p:tgtEl>
                                        <p:attrNameLst>
                                          <p:attrName>ppt_x</p:attrName>
                                        </p:attrNameLst>
                                      </p:cBhvr>
                                      <p:tavLst>
                                        <p:tav tm="0">
                                          <p:val>
                                            <p:strVal val="ppt_x"/>
                                          </p:val>
                                        </p:tav>
                                        <p:tav tm="100000">
                                          <p:val>
                                            <p:strVal val="ppt_x+ppt_w/2"/>
                                          </p:val>
                                        </p:tav>
                                      </p:tavLst>
                                    </p:anim>
                                    <p:anim calcmode="lin" valueType="num">
                                      <p:cBhvr>
                                        <p:cTn id="61" dur="5000"/>
                                        <p:tgtEl>
                                          <p:spTgt spid="24"/>
                                        </p:tgtEl>
                                        <p:attrNameLst>
                                          <p:attrName>ppt_y</p:attrName>
                                        </p:attrNameLst>
                                      </p:cBhvr>
                                      <p:tavLst>
                                        <p:tav tm="0">
                                          <p:val>
                                            <p:strVal val="ppt_y"/>
                                          </p:val>
                                        </p:tav>
                                        <p:tav tm="100000">
                                          <p:val>
                                            <p:strVal val="ppt_y"/>
                                          </p:val>
                                        </p:tav>
                                      </p:tavLst>
                                    </p:anim>
                                    <p:anim calcmode="lin" valueType="num">
                                      <p:cBhvr>
                                        <p:cTn id="62" dur="5000"/>
                                        <p:tgtEl>
                                          <p:spTgt spid="24"/>
                                        </p:tgtEl>
                                        <p:attrNameLst>
                                          <p:attrName>ppt_w</p:attrName>
                                        </p:attrNameLst>
                                      </p:cBhvr>
                                      <p:tavLst>
                                        <p:tav tm="0">
                                          <p:val>
                                            <p:strVal val="ppt_w"/>
                                          </p:val>
                                        </p:tav>
                                        <p:tav tm="100000">
                                          <p:val>
                                            <p:fltVal val="0"/>
                                          </p:val>
                                        </p:tav>
                                      </p:tavLst>
                                    </p:anim>
                                    <p:anim calcmode="lin" valueType="num">
                                      <p:cBhvr>
                                        <p:cTn id="63" dur="5000"/>
                                        <p:tgtEl>
                                          <p:spTgt spid="24"/>
                                        </p:tgtEl>
                                        <p:attrNameLst>
                                          <p:attrName>ppt_h</p:attrName>
                                        </p:attrNameLst>
                                      </p:cBhvr>
                                      <p:tavLst>
                                        <p:tav tm="0">
                                          <p:val>
                                            <p:strVal val="ppt_h"/>
                                          </p:val>
                                        </p:tav>
                                        <p:tav tm="100000">
                                          <p:val>
                                            <p:strVal val="ppt_h"/>
                                          </p:val>
                                        </p:tav>
                                      </p:tavLst>
                                    </p:anim>
                                    <p:set>
                                      <p:cBhvr>
                                        <p:cTn id="64" dur="1" fill="hold">
                                          <p:stCondLst>
                                            <p:cond delay="4999"/>
                                          </p:stCondLst>
                                        </p:cTn>
                                        <p:tgtEl>
                                          <p:spTgt spid="24"/>
                                        </p:tgtEl>
                                        <p:attrNameLst>
                                          <p:attrName>style.visibility</p:attrName>
                                        </p:attrNameLst>
                                      </p:cBhvr>
                                      <p:to>
                                        <p:strVal val="hidden"/>
                                      </p:to>
                                    </p:set>
                                  </p:childTnLst>
                                </p:cTn>
                              </p:par>
                              <p:par>
                                <p:cTn id="65" presetID="17" presetClass="entr" presetSubtype="10" fill="hold" nodeType="withEffect">
                                  <p:stCondLst>
                                    <p:cond delay="10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0" fill="hold"/>
                                        <p:tgtEl>
                                          <p:spTgt spid="14"/>
                                        </p:tgtEl>
                                        <p:attrNameLst>
                                          <p:attrName>ppt_w</p:attrName>
                                        </p:attrNameLst>
                                      </p:cBhvr>
                                      <p:tavLst>
                                        <p:tav tm="0">
                                          <p:val>
                                            <p:fltVal val="0"/>
                                          </p:val>
                                        </p:tav>
                                        <p:tav tm="100000">
                                          <p:val>
                                            <p:strVal val="#ppt_w"/>
                                          </p:val>
                                        </p:tav>
                                      </p:tavLst>
                                    </p:anim>
                                    <p:anim calcmode="lin" valueType="num">
                                      <p:cBhvr>
                                        <p:cTn id="68" dur="5000" fill="hold"/>
                                        <p:tgtEl>
                                          <p:spTgt spid="14"/>
                                        </p:tgtEl>
                                        <p:attrNameLst>
                                          <p:attrName>ppt_h</p:attrName>
                                        </p:attrNameLst>
                                      </p:cBhvr>
                                      <p:tavLst>
                                        <p:tav tm="0">
                                          <p:val>
                                            <p:strVal val="#ppt_h"/>
                                          </p:val>
                                        </p:tav>
                                        <p:tav tm="100000">
                                          <p:val>
                                            <p:strVal val="#ppt_h"/>
                                          </p:val>
                                        </p:tav>
                                      </p:tavLst>
                                    </p:anim>
                                  </p:childTnLst>
                                </p:cTn>
                              </p:par>
                              <p:par>
                                <p:cTn id="69" presetID="3" presetClass="entr" presetSubtype="5"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blinds(vertical)">
                                      <p:cBhvr>
                                        <p:cTn id="71" dur="5000"/>
                                        <p:tgtEl>
                                          <p:spTgt spid="14"/>
                                        </p:tgtEl>
                                      </p:cBhvr>
                                    </p:animEffect>
                                  </p:childTnLst>
                                </p:cTn>
                              </p:par>
                            </p:childTnLst>
                          </p:cTn>
                        </p:par>
                        <p:par>
                          <p:cTn id="72" fill="hold">
                            <p:stCondLst>
                              <p:cond delay="51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3"/>
                                        </p:tgtEl>
                                        <p:attrNameLst>
                                          <p:attrName>style.visibility</p:attrName>
                                        </p:attrNameLst>
                                      </p:cBhvr>
                                      <p:to>
                                        <p:strVal val="visible"/>
                                      </p:to>
                                    </p:set>
                                    <p:animEffect transition="in" filter="fade">
                                      <p:cBhvr>
                                        <p:cTn id="75" dur="1000"/>
                                        <p:tgtEl>
                                          <p:spTgt spid="13"/>
                                        </p:tgtEl>
                                      </p:cBhvr>
                                    </p:animEffect>
                                    <p:anim calcmode="lin" valueType="num">
                                      <p:cBhvr>
                                        <p:cTn id="76" dur="1000" fill="hold"/>
                                        <p:tgtEl>
                                          <p:spTgt spid="13"/>
                                        </p:tgtEl>
                                        <p:attrNameLst>
                                          <p:attrName>ppt_x</p:attrName>
                                        </p:attrNameLst>
                                      </p:cBhvr>
                                      <p:tavLst>
                                        <p:tav tm="0">
                                          <p:val>
                                            <p:strVal val="#ppt_x-.1"/>
                                          </p:val>
                                        </p:tav>
                                        <p:tav tm="100000">
                                          <p:val>
                                            <p:strVal val="#ppt_x"/>
                                          </p:val>
                                        </p:tav>
                                      </p:tavLst>
                                    </p:anim>
                                    <p:anim calcmode="lin" valueType="num">
                                      <p:cBhvr>
                                        <p:cTn id="7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prst="angle"/>
          </a:sp3d>
        </p:spPr>
      </p:pic>
      <p:pic>
        <p:nvPicPr>
          <p:cNvPr id="5" name="4 Imagen" descr="993820130401170805975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prst="angle"/>
          </a:sp3d>
        </p:spPr>
      </p:pic>
      <p:pic>
        <p:nvPicPr>
          <p:cNvPr id="6" name="5 Imagen" descr="993820130401170805975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prst="angle"/>
          </a:sp3d>
        </p:spPr>
      </p:pic>
      <p:sp>
        <p:nvSpPr>
          <p:cNvPr id="8" name="7 CuadroTexto"/>
          <p:cNvSpPr txBox="1"/>
          <p:nvPr/>
        </p:nvSpPr>
        <p:spPr>
          <a:xfrm>
            <a:off x="357158" y="4286260"/>
            <a:ext cx="821537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los Reyes Católicos envían a un juez para investigar el asesinato, los habitantes de Fuenteovejuna se mantienen unidos, respondiendo únicamente con «Fuenteovejuna lo hizo» cada vez que se les pregunta quién mató al Comendador.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switch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Vector_Graphics_456650"/>
          <p:cNvPicPr>
            <a:picLocks noGrp="1" noChangeAspect="1"/>
          </p:cNvPicPr>
          <p:nvPr isPhoto="1"/>
        </p:nvPicPr>
        <p:blipFill>
          <a:blip r:embed="rId3" cstate="print"/>
          <a:stretch>
            <a:fillRect/>
          </a:stretch>
        </p:blipFill>
        <p:spPr bwMode="auto">
          <a:xfrm>
            <a:off x="0" y="0"/>
            <a:ext cx="9144000" cy="5715000"/>
          </a:xfrm>
          <a:prstGeom prst="rect">
            <a:avLst/>
          </a:prstGeom>
          <a:solidFill>
            <a:schemeClr val="bg1"/>
          </a:solidFill>
          <a:ln w="9525">
            <a:noFill/>
            <a:miter lim="800000"/>
            <a:headEnd/>
            <a:tailEnd/>
          </a:ln>
          <a:scene3d>
            <a:camera prst="orthographicFront"/>
            <a:lightRig rig="threePt" dir="t"/>
          </a:scene3d>
          <a:sp3d>
            <a:bevelT prst="angle"/>
          </a:sp3d>
        </p:spPr>
      </p:pic>
      <p:sp>
        <p:nvSpPr>
          <p:cNvPr id="4" name="3 Triángulo rectángulo"/>
          <p:cNvSpPr/>
          <p:nvPr/>
        </p:nvSpPr>
        <p:spPr>
          <a:xfrm flipH="1" flipV="1">
            <a:off x="0" y="0"/>
            <a:ext cx="9144000" cy="2929508"/>
          </a:xfrm>
          <a:prstGeom prst="rtTriangle">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3" name="2 Triángulo rectángulo"/>
          <p:cNvSpPr/>
          <p:nvPr/>
        </p:nvSpPr>
        <p:spPr>
          <a:xfrm>
            <a:off x="0" y="0"/>
            <a:ext cx="9144000" cy="2857500"/>
          </a:xfrm>
          <a:prstGeom prst="rtTriangle">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flipV="1">
            <a:off x="3175" y="2843389"/>
            <a:ext cx="9144000" cy="2857500"/>
          </a:xfrm>
          <a:prstGeom prst="rtTriangle">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a:off x="1" y="2713484"/>
            <a:ext cx="9174163" cy="3001515"/>
          </a:xfrm>
          <a:prstGeom prst="rtTriangle">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CuadroTexto"/>
          <p:cNvSpPr txBox="1"/>
          <p:nvPr/>
        </p:nvSpPr>
        <p:spPr>
          <a:xfrm>
            <a:off x="500034" y="4286260"/>
            <a:ext cx="8072494"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Los personajes principales en </a:t>
            </a:r>
            <a:r>
              <a:rPr lang="es-ES" i="1" dirty="0" smtClean="0">
                <a:effectLst>
                  <a:glow rad="101600">
                    <a:srgbClr val="C00000">
                      <a:alpha val="60000"/>
                    </a:srgbClr>
                  </a:glow>
                  <a:outerShdw blurRad="38100" dist="38100" dir="2700000" algn="tl">
                    <a:srgbClr val="000000">
                      <a:alpha val="43137"/>
                    </a:srgbClr>
                  </a:outerShdw>
                </a:effectLst>
              </a:rPr>
              <a:t>«Fuenteovejuna» están diseñados para representar una amplia gama de roles y estados sociales, y su interacción en la obra ayuda a ilustrar temas complejos como el honor, la justicia, la tiranía y la solidaridad.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0000">
        <p15:prstTrans prst="curtains"/>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p:val>
                                            <p:strVal val="4/3*#ppt_w"/>
                                          </p:val>
                                        </p:tav>
                                        <p:tav tm="100000">
                                          <p:val>
                                            <p:strVal val="#ppt_w"/>
                                          </p:val>
                                        </p:tav>
                                      </p:tavLst>
                                    </p:anim>
                                    <p:anim calcmode="lin" valueType="num">
                                      <p:cBhvr>
                                        <p:cTn id="20" dur="5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Colibri_Birds_452546"/>
          <p:cNvPicPr>
            <a:picLocks noGrp="1" noChangeAspect="1"/>
          </p:cNvPicPr>
          <p:nvPr isPhoto="1"/>
        </p:nvPicPr>
        <p:blipFill>
          <a:blip r:embed="rId3" cstate="print"/>
          <a:stretch>
            <a:fillRect/>
          </a:stretch>
        </p:blipFill>
        <p:spPr bwMode="auto">
          <a:xfrm>
            <a:off x="0" y="0"/>
            <a:ext cx="9144000" cy="5715000"/>
          </a:xfrm>
          <a:prstGeom prst="rect">
            <a:avLst/>
          </a:prstGeom>
          <a:solidFill>
            <a:schemeClr val="tx1"/>
          </a:solidFill>
          <a:ln w="9525">
            <a:noFill/>
            <a:miter lim="800000"/>
            <a:headEnd/>
            <a:tailEnd/>
          </a:ln>
          <a:scene3d>
            <a:camera prst="orthographicFront"/>
            <a:lightRig rig="threePt" dir="t"/>
          </a:scene3d>
          <a:sp3d>
            <a:bevelT prst="angle"/>
          </a:sp3d>
        </p:spPr>
      </p:pic>
      <p:sp>
        <p:nvSpPr>
          <p:cNvPr id="3" name="2 Triángulo rectángulo"/>
          <p:cNvSpPr/>
          <p:nvPr/>
        </p:nvSpPr>
        <p:spPr>
          <a:xfrm flipV="1">
            <a:off x="1" y="0"/>
            <a:ext cx="4716463" cy="2929820"/>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1" y="2857500"/>
            <a:ext cx="4716463" cy="2873376"/>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500561" y="0"/>
            <a:ext cx="4643438" cy="2929820"/>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427538" y="2642306"/>
            <a:ext cx="4710112" cy="3090333"/>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37650" cy="5715000"/>
          </a:xfrm>
          <a:prstGeom prst="diamond">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CuadroTexto"/>
          <p:cNvSpPr txBox="1"/>
          <p:nvPr/>
        </p:nvSpPr>
        <p:spPr>
          <a:xfrm>
            <a:off x="428596" y="4643450"/>
            <a:ext cx="8358246" cy="923330"/>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Laurencia</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Es la protagonista femenina, hija del alcalde de Fuenteovejuna. Valiente y decidida, defiende su honor y lidera la rebelión contra el Comendador tras su intento de violación.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blinds dir="vert"/>
      </p:transition>
    </mc:Choice>
    <mc:Fallback xmlns="">
      <p:transition spd="slow" advTm="2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4"/>
                                        </p:tgtEl>
                                      </p:cBhvr>
                                    </p:animEffect>
                                    <p:set>
                                      <p:cBhvr>
                                        <p:cTn id="16" dur="1" fill="hold">
                                          <p:stCondLst>
                                            <p:cond delay="4999"/>
                                          </p:stCondLst>
                                        </p:cTn>
                                        <p:tgtEl>
                                          <p:spTgt spid="4"/>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6"/>
                                        </p:tgtEl>
                                      </p:cBhvr>
                                    </p:animEffect>
                                    <p:set>
                                      <p:cBhvr>
                                        <p:cTn id="19" dur="1" fill="hold">
                                          <p:stCondLst>
                                            <p:cond delay="4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0" fill="hold"/>
                                        <p:tgtEl>
                                          <p:spTgt spid="10"/>
                                        </p:tgtEl>
                                        <p:attrNameLst>
                                          <p:attrName>ppt_w</p:attrName>
                                        </p:attrNameLst>
                                      </p:cBhvr>
                                      <p:tavLst>
                                        <p:tav tm="0">
                                          <p:val>
                                            <p:fltVal val="0"/>
                                          </p:val>
                                        </p:tav>
                                        <p:tav tm="100000">
                                          <p:val>
                                            <p:strVal val="#ppt_w"/>
                                          </p:val>
                                        </p:tav>
                                      </p:tavLst>
                                    </p:anim>
                                    <p:anim calcmode="lin" valueType="num">
                                      <p:cBhvr>
                                        <p:cTn id="23" dur="5000" fill="hold"/>
                                        <p:tgtEl>
                                          <p:spTgt spid="10"/>
                                        </p:tgtEl>
                                        <p:attrNameLst>
                                          <p:attrName>ppt_h</p:attrName>
                                        </p:attrNameLst>
                                      </p:cBhvr>
                                      <p:tavLst>
                                        <p:tav tm="0">
                                          <p:val>
                                            <p:strVal val="#ppt_h"/>
                                          </p:val>
                                        </p:tav>
                                        <p:tav tm="100000">
                                          <p:val>
                                            <p:strVal val="#ppt_h"/>
                                          </p:val>
                                        </p:tav>
                                      </p:tavLst>
                                    </p:anim>
                                  </p:childTnLst>
                                </p:cTn>
                              </p:par>
                              <p:par>
                                <p:cTn id="24" presetID="3" presetClass="entr" presetSubtype="1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linds(horizontal)">
                                      <p:cBhvr>
                                        <p:cTn id="26" dur="5000"/>
                                        <p:tgtEl>
                                          <p:spTgt spid="10"/>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uck-935160_1280 (1)"/>
          <p:cNvPicPr>
            <a:picLocks noGrp="1" noChangeAspect="1"/>
          </p:cNvPicPr>
          <p:nvPr isPhoto="1"/>
        </p:nvPicPr>
        <p:blipFill>
          <a:blip r:embed="rId3" cstate="print"/>
          <a:stretch>
            <a:fillRect/>
          </a:stretch>
        </p:blipFill>
        <p:spPr bwMode="auto">
          <a:xfrm>
            <a:off x="0" y="0"/>
            <a:ext cx="9143999" cy="5714999"/>
          </a:xfrm>
          <a:prstGeom prst="rect">
            <a:avLst/>
          </a:prstGeom>
          <a:noFill/>
          <a:ln w="9525">
            <a:noFill/>
            <a:miter lim="800000"/>
            <a:headEnd/>
            <a:tailEnd/>
          </a:ln>
          <a:scene3d>
            <a:camera prst="orthographicFront"/>
            <a:lightRig rig="threePt" dir="t"/>
          </a:scene3d>
          <a:sp3d>
            <a:bevelT prst="angle"/>
          </a:sp3d>
        </p:spPr>
      </p:pic>
      <p:sp>
        <p:nvSpPr>
          <p:cNvPr id="3" name="2 Triángulo rectángulo"/>
          <p:cNvSpPr/>
          <p:nvPr/>
        </p:nvSpPr>
        <p:spPr>
          <a:xfrm>
            <a:off x="0" y="3037417"/>
            <a:ext cx="4356100" cy="2693459"/>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flipH="1" flipV="1">
            <a:off x="4781550" y="1"/>
            <a:ext cx="4356100" cy="2693459"/>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781550" y="3040945"/>
            <a:ext cx="4356100" cy="2693459"/>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Triángulo rectángulo"/>
          <p:cNvSpPr/>
          <p:nvPr/>
        </p:nvSpPr>
        <p:spPr>
          <a:xfrm flipV="1">
            <a:off x="0" y="1"/>
            <a:ext cx="4356100" cy="2693459"/>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Rombo"/>
          <p:cNvSpPr/>
          <p:nvPr/>
        </p:nvSpPr>
        <p:spPr>
          <a:xfrm>
            <a:off x="0" y="0"/>
            <a:ext cx="9137650" cy="5715000"/>
          </a:xfrm>
          <a:prstGeom prst="diamond">
            <a:avLst/>
          </a:prstGeom>
          <a:solidFill>
            <a:srgbClr val="0000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Rombo"/>
          <p:cNvSpPr/>
          <p:nvPr/>
        </p:nvSpPr>
        <p:spPr>
          <a:xfrm>
            <a:off x="644525" y="97015"/>
            <a:ext cx="7848600" cy="5520972"/>
          </a:xfrm>
          <a:prstGeom prst="diamond">
            <a:avLst/>
          </a:prstGeom>
          <a:solidFill>
            <a:srgbClr val="000000">
              <a:alpha val="63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CuadroTexto"/>
          <p:cNvSpPr txBox="1"/>
          <p:nvPr/>
        </p:nvSpPr>
        <p:spPr>
          <a:xfrm>
            <a:off x="357158" y="4572012"/>
            <a:ext cx="8358246"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Frondoso.</a:t>
            </a:r>
            <a:r>
              <a:rPr lang="es-ES" i="1" dirty="0" smtClean="0">
                <a:effectLst>
                  <a:glow rad="101600">
                    <a:srgbClr val="C00000">
                      <a:alpha val="60000"/>
                    </a:srgbClr>
                  </a:glow>
                  <a:outerShdw blurRad="38100" dist="38100" dir="2700000" algn="tl">
                    <a:srgbClr val="000000">
                      <a:alpha val="43137"/>
                    </a:srgbClr>
                  </a:outerShdw>
                </a:effectLst>
              </a:rPr>
              <a:t> Es el enamorado de </a:t>
            </a:r>
            <a:r>
              <a:rPr lang="es-ES" i="1" dirty="0" err="1" smtClean="0">
                <a:effectLst>
                  <a:glow rad="101600">
                    <a:srgbClr val="C00000">
                      <a:alpha val="60000"/>
                    </a:srgbClr>
                  </a:glow>
                  <a:outerShdw blurRad="38100" dist="38100" dir="2700000" algn="tl">
                    <a:srgbClr val="000000">
                      <a:alpha val="43137"/>
                    </a:srgbClr>
                  </a:outerShdw>
                </a:effectLst>
              </a:rPr>
              <a:t>Laurencia</a:t>
            </a:r>
            <a:r>
              <a:rPr lang="es-ES" i="1" dirty="0" smtClean="0">
                <a:effectLst>
                  <a:glow rad="101600">
                    <a:srgbClr val="C00000">
                      <a:alpha val="60000"/>
                    </a:srgbClr>
                  </a:glow>
                  <a:outerShdw blurRad="38100" dist="38100" dir="2700000" algn="tl">
                    <a:srgbClr val="000000">
                      <a:alpha val="43137"/>
                    </a:srgbClr>
                  </a:outerShdw>
                </a:effectLst>
              </a:rPr>
              <a:t> y se convierte en su esposo. Es un personaje noble y valiente, y representa la dignidad y el honor de los habitantes del pueblo.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glitter pattern="hexago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4000"/>
                                        <p:tgtEl>
                                          <p:spTgt spid="7"/>
                                        </p:tgtEl>
                                        <p:attrNameLst>
                                          <p:attrName>ppt_x</p:attrName>
                                        </p:attrNameLst>
                                      </p:cBhvr>
                                      <p:tavLst>
                                        <p:tav tm="0">
                                          <p:val>
                                            <p:strVal val="ppt_x"/>
                                          </p:val>
                                        </p:tav>
                                        <p:tav tm="100000">
                                          <p:val>
                                            <p:strVal val="ppt_x-ppt_w/2"/>
                                          </p:val>
                                        </p:tav>
                                      </p:tavLst>
                                    </p:anim>
                                    <p:anim calcmode="lin" valueType="num">
                                      <p:cBhvr>
                                        <p:cTn id="7" dur="4000"/>
                                        <p:tgtEl>
                                          <p:spTgt spid="7"/>
                                        </p:tgtEl>
                                        <p:attrNameLst>
                                          <p:attrName>ppt_y</p:attrName>
                                        </p:attrNameLst>
                                      </p:cBhvr>
                                      <p:tavLst>
                                        <p:tav tm="0">
                                          <p:val>
                                            <p:strVal val="ppt_y"/>
                                          </p:val>
                                        </p:tav>
                                        <p:tav tm="100000">
                                          <p:val>
                                            <p:strVal val="ppt_y"/>
                                          </p:val>
                                        </p:tav>
                                      </p:tavLst>
                                    </p:anim>
                                    <p:anim calcmode="lin" valueType="num">
                                      <p:cBhvr>
                                        <p:cTn id="8" dur="4000"/>
                                        <p:tgtEl>
                                          <p:spTgt spid="7"/>
                                        </p:tgtEl>
                                        <p:attrNameLst>
                                          <p:attrName>ppt_w</p:attrName>
                                        </p:attrNameLst>
                                      </p:cBhvr>
                                      <p:tavLst>
                                        <p:tav tm="0">
                                          <p:val>
                                            <p:strVal val="ppt_w"/>
                                          </p:val>
                                        </p:tav>
                                        <p:tav tm="100000">
                                          <p:val>
                                            <p:fltVal val="0"/>
                                          </p:val>
                                        </p:tav>
                                      </p:tavLst>
                                    </p:anim>
                                    <p:anim calcmode="lin" valueType="num">
                                      <p:cBhvr>
                                        <p:cTn id="9" dur="4000"/>
                                        <p:tgtEl>
                                          <p:spTgt spid="7"/>
                                        </p:tgtEl>
                                        <p:attrNameLst>
                                          <p:attrName>ppt_h</p:attrName>
                                        </p:attrNameLst>
                                      </p:cBhvr>
                                      <p:tavLst>
                                        <p:tav tm="0">
                                          <p:val>
                                            <p:strVal val="ppt_h"/>
                                          </p:val>
                                        </p:tav>
                                        <p:tav tm="100000">
                                          <p:val>
                                            <p:strVal val="ppt_h"/>
                                          </p:val>
                                        </p:tav>
                                      </p:tavLst>
                                    </p:anim>
                                    <p:set>
                                      <p:cBhvr>
                                        <p:cTn id="10" dur="1" fill="hold">
                                          <p:stCondLst>
                                            <p:cond delay="3999"/>
                                          </p:stCondLst>
                                        </p:cTn>
                                        <p:tgtEl>
                                          <p:spTgt spid="7"/>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4000"/>
                                        <p:tgtEl>
                                          <p:spTgt spid="3"/>
                                        </p:tgtEl>
                                        <p:attrNameLst>
                                          <p:attrName>ppt_x</p:attrName>
                                        </p:attrNameLst>
                                      </p:cBhvr>
                                      <p:tavLst>
                                        <p:tav tm="0">
                                          <p:val>
                                            <p:strVal val="ppt_x"/>
                                          </p:val>
                                        </p:tav>
                                        <p:tav tm="100000">
                                          <p:val>
                                            <p:strVal val="ppt_x-ppt_w/2"/>
                                          </p:val>
                                        </p:tav>
                                      </p:tavLst>
                                    </p:anim>
                                    <p:anim calcmode="lin" valueType="num">
                                      <p:cBhvr>
                                        <p:cTn id="13" dur="4000"/>
                                        <p:tgtEl>
                                          <p:spTgt spid="3"/>
                                        </p:tgtEl>
                                        <p:attrNameLst>
                                          <p:attrName>ppt_y</p:attrName>
                                        </p:attrNameLst>
                                      </p:cBhvr>
                                      <p:tavLst>
                                        <p:tav tm="0">
                                          <p:val>
                                            <p:strVal val="ppt_y"/>
                                          </p:val>
                                        </p:tav>
                                        <p:tav tm="100000">
                                          <p:val>
                                            <p:strVal val="ppt_y"/>
                                          </p:val>
                                        </p:tav>
                                      </p:tavLst>
                                    </p:anim>
                                    <p:anim calcmode="lin" valueType="num">
                                      <p:cBhvr>
                                        <p:cTn id="14" dur="4000"/>
                                        <p:tgtEl>
                                          <p:spTgt spid="3"/>
                                        </p:tgtEl>
                                        <p:attrNameLst>
                                          <p:attrName>ppt_w</p:attrName>
                                        </p:attrNameLst>
                                      </p:cBhvr>
                                      <p:tavLst>
                                        <p:tav tm="0">
                                          <p:val>
                                            <p:strVal val="ppt_w"/>
                                          </p:val>
                                        </p:tav>
                                        <p:tav tm="100000">
                                          <p:val>
                                            <p:fltVal val="0"/>
                                          </p:val>
                                        </p:tav>
                                      </p:tavLst>
                                    </p:anim>
                                    <p:anim calcmode="lin" valueType="num">
                                      <p:cBhvr>
                                        <p:cTn id="15" dur="4000"/>
                                        <p:tgtEl>
                                          <p:spTgt spid="3"/>
                                        </p:tgtEl>
                                        <p:attrNameLst>
                                          <p:attrName>ppt_h</p:attrName>
                                        </p:attrNameLst>
                                      </p:cBhvr>
                                      <p:tavLst>
                                        <p:tav tm="0">
                                          <p:val>
                                            <p:strVal val="ppt_h"/>
                                          </p:val>
                                        </p:tav>
                                        <p:tav tm="100000">
                                          <p:val>
                                            <p:strVal val="ppt_h"/>
                                          </p:val>
                                        </p:tav>
                                      </p:tavLst>
                                    </p:anim>
                                    <p:set>
                                      <p:cBhvr>
                                        <p:cTn id="16" dur="1" fill="hold">
                                          <p:stCondLst>
                                            <p:cond delay="3999"/>
                                          </p:stCondLst>
                                        </p:cTn>
                                        <p:tgtEl>
                                          <p:spTgt spid="3"/>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4"/>
                                        </p:tgtEl>
                                        <p:attrNameLst>
                                          <p:attrName>ppt_x</p:attrName>
                                        </p:attrNameLst>
                                      </p:cBhvr>
                                      <p:tavLst>
                                        <p:tav tm="0">
                                          <p:val>
                                            <p:strVal val="ppt_x"/>
                                          </p:val>
                                        </p:tav>
                                        <p:tav tm="100000">
                                          <p:val>
                                            <p:strVal val="ppt_x+ppt_w/2"/>
                                          </p:val>
                                        </p:tav>
                                      </p:tavLst>
                                    </p:anim>
                                    <p:anim calcmode="lin" valueType="num">
                                      <p:cBhvr>
                                        <p:cTn id="19" dur="4000"/>
                                        <p:tgtEl>
                                          <p:spTgt spid="4"/>
                                        </p:tgtEl>
                                        <p:attrNameLst>
                                          <p:attrName>ppt_y</p:attrName>
                                        </p:attrNameLst>
                                      </p:cBhvr>
                                      <p:tavLst>
                                        <p:tav tm="0">
                                          <p:val>
                                            <p:strVal val="ppt_y"/>
                                          </p:val>
                                        </p:tav>
                                        <p:tav tm="100000">
                                          <p:val>
                                            <p:strVal val="ppt_y"/>
                                          </p:val>
                                        </p:tav>
                                      </p:tavLst>
                                    </p:anim>
                                    <p:anim calcmode="lin" valueType="num">
                                      <p:cBhvr>
                                        <p:cTn id="20" dur="4000"/>
                                        <p:tgtEl>
                                          <p:spTgt spid="4"/>
                                        </p:tgtEl>
                                        <p:attrNameLst>
                                          <p:attrName>ppt_w</p:attrName>
                                        </p:attrNameLst>
                                      </p:cBhvr>
                                      <p:tavLst>
                                        <p:tav tm="0">
                                          <p:val>
                                            <p:strVal val="ppt_w"/>
                                          </p:val>
                                        </p:tav>
                                        <p:tav tm="100000">
                                          <p:val>
                                            <p:fltVal val="0"/>
                                          </p:val>
                                        </p:tav>
                                      </p:tavLst>
                                    </p:anim>
                                    <p:anim calcmode="lin" valueType="num">
                                      <p:cBhvr>
                                        <p:cTn id="21" dur="4000"/>
                                        <p:tgtEl>
                                          <p:spTgt spid="4"/>
                                        </p:tgtEl>
                                        <p:attrNameLst>
                                          <p:attrName>ppt_h</p:attrName>
                                        </p:attrNameLst>
                                      </p:cBhvr>
                                      <p:tavLst>
                                        <p:tav tm="0">
                                          <p:val>
                                            <p:strVal val="ppt_h"/>
                                          </p:val>
                                        </p:tav>
                                        <p:tav tm="100000">
                                          <p:val>
                                            <p:strVal val="ppt_h"/>
                                          </p:val>
                                        </p:tav>
                                      </p:tavLst>
                                    </p:anim>
                                    <p:set>
                                      <p:cBhvr>
                                        <p:cTn id="22" dur="1" fill="hold">
                                          <p:stCondLst>
                                            <p:cond delay="3999"/>
                                          </p:stCondLst>
                                        </p:cTn>
                                        <p:tgtEl>
                                          <p:spTgt spid="4"/>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4000"/>
                                        <p:tgtEl>
                                          <p:spTgt spid="6"/>
                                        </p:tgtEl>
                                        <p:attrNameLst>
                                          <p:attrName>ppt_x</p:attrName>
                                        </p:attrNameLst>
                                      </p:cBhvr>
                                      <p:tavLst>
                                        <p:tav tm="0">
                                          <p:val>
                                            <p:strVal val="ppt_x"/>
                                          </p:val>
                                        </p:tav>
                                        <p:tav tm="100000">
                                          <p:val>
                                            <p:strVal val="ppt_x+ppt_w/2"/>
                                          </p:val>
                                        </p:tav>
                                      </p:tavLst>
                                    </p:anim>
                                    <p:anim calcmode="lin" valueType="num">
                                      <p:cBhvr>
                                        <p:cTn id="25" dur="4000"/>
                                        <p:tgtEl>
                                          <p:spTgt spid="6"/>
                                        </p:tgtEl>
                                        <p:attrNameLst>
                                          <p:attrName>ppt_y</p:attrName>
                                        </p:attrNameLst>
                                      </p:cBhvr>
                                      <p:tavLst>
                                        <p:tav tm="0">
                                          <p:val>
                                            <p:strVal val="ppt_y"/>
                                          </p:val>
                                        </p:tav>
                                        <p:tav tm="100000">
                                          <p:val>
                                            <p:strVal val="ppt_y"/>
                                          </p:val>
                                        </p:tav>
                                      </p:tavLst>
                                    </p:anim>
                                    <p:anim calcmode="lin" valueType="num">
                                      <p:cBhvr>
                                        <p:cTn id="26" dur="4000"/>
                                        <p:tgtEl>
                                          <p:spTgt spid="6"/>
                                        </p:tgtEl>
                                        <p:attrNameLst>
                                          <p:attrName>ppt_w</p:attrName>
                                        </p:attrNameLst>
                                      </p:cBhvr>
                                      <p:tavLst>
                                        <p:tav tm="0">
                                          <p:val>
                                            <p:strVal val="ppt_w"/>
                                          </p:val>
                                        </p:tav>
                                        <p:tav tm="100000">
                                          <p:val>
                                            <p:fltVal val="0"/>
                                          </p:val>
                                        </p:tav>
                                      </p:tavLst>
                                    </p:anim>
                                    <p:anim calcmode="lin" valueType="num">
                                      <p:cBhvr>
                                        <p:cTn id="27" dur="4000"/>
                                        <p:tgtEl>
                                          <p:spTgt spid="6"/>
                                        </p:tgtEl>
                                        <p:attrNameLst>
                                          <p:attrName>ppt_h</p:attrName>
                                        </p:attrNameLst>
                                      </p:cBhvr>
                                      <p:tavLst>
                                        <p:tav tm="0">
                                          <p:val>
                                            <p:strVal val="ppt_h"/>
                                          </p:val>
                                        </p:tav>
                                        <p:tav tm="100000">
                                          <p:val>
                                            <p:strVal val="ppt_h"/>
                                          </p:val>
                                        </p:tav>
                                      </p:tavLst>
                                    </p:anim>
                                    <p:set>
                                      <p:cBhvr>
                                        <p:cTn id="28" dur="1" fill="hold">
                                          <p:stCondLst>
                                            <p:cond delay="3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4000" fill="hold"/>
                                        <p:tgtEl>
                                          <p:spTgt spid="12"/>
                                        </p:tgtEl>
                                        <p:attrNameLst>
                                          <p:attrName>ppt_w</p:attrName>
                                        </p:attrNameLst>
                                      </p:cBhvr>
                                      <p:tavLst>
                                        <p:tav tm="0">
                                          <p:val>
                                            <p:strVal val="4/3*#ppt_w"/>
                                          </p:val>
                                        </p:tav>
                                        <p:tav tm="100000">
                                          <p:val>
                                            <p:strVal val="#ppt_w"/>
                                          </p:val>
                                        </p:tav>
                                      </p:tavLst>
                                    </p:anim>
                                    <p:anim calcmode="lin" valueType="num">
                                      <p:cBhvr>
                                        <p:cTn id="38" dur="4000" fill="hold"/>
                                        <p:tgtEl>
                                          <p:spTgt spid="12"/>
                                        </p:tgtEl>
                                        <p:attrNameLst>
                                          <p:attrName>ppt_h</p:attrName>
                                        </p:attrNameLst>
                                      </p:cBhvr>
                                      <p:tavLst>
                                        <p:tav tm="0">
                                          <p:val>
                                            <p:strVal val="4/3*#ppt_h"/>
                                          </p:val>
                                        </p:tav>
                                        <p:tav tm="100000">
                                          <p:val>
                                            <p:strVal val="#ppt_h"/>
                                          </p:val>
                                        </p:tav>
                                      </p:tavLst>
                                    </p:anim>
                                  </p:childTnLst>
                                </p:cTn>
                              </p:par>
                              <p:par>
                                <p:cTn id="39" presetID="8" presetClass="entr" presetSubtype="3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diamond(out)">
                                      <p:cBhvr>
                                        <p:cTn id="41" dur="4000"/>
                                        <p:tgtEl>
                                          <p:spTgt spid="12"/>
                                        </p:tgtEl>
                                      </p:cBhvr>
                                    </p:animEffect>
                                  </p:childTnLst>
                                </p:cTn>
                              </p:par>
                            </p:childTnLst>
                          </p:cTn>
                        </p:par>
                        <p:par>
                          <p:cTn id="42" fill="hold">
                            <p:stCondLst>
                              <p:cond delay="4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1"/>
                                          </p:val>
                                        </p:tav>
                                        <p:tav tm="100000">
                                          <p:val>
                                            <p:strVal val="#ppt_x"/>
                                          </p:val>
                                        </p:tav>
                                      </p:tavLst>
                                    </p:anim>
                                    <p:anim calcmode="lin" valueType="num">
                                      <p:cBhvr>
                                        <p:cTn id="4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9" grpId="0" animBg="1"/>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Birds_Waves_Pelicans_468437"/>
          <p:cNvPicPr>
            <a:picLocks noGrp="1" noChangeAspect="1"/>
          </p:cNvPicPr>
          <p:nvPr isPhoto="1"/>
        </p:nvPicPr>
        <p:blipFill>
          <a:blip r:embed="rId3" cstate="print"/>
          <a:stretch>
            <a:fillRect/>
          </a:stretch>
        </p:blipFill>
        <p:spPr bwMode="auto">
          <a:xfrm>
            <a:off x="0" y="0"/>
            <a:ext cx="9144000" cy="5715000"/>
          </a:xfrm>
          <a:prstGeom prst="rect">
            <a:avLst/>
          </a:prstGeom>
          <a:solidFill>
            <a:schemeClr val="tx1"/>
          </a:solidFill>
          <a:ln w="9525">
            <a:noFill/>
            <a:miter lim="800000"/>
            <a:headEnd/>
            <a:tailEnd/>
          </a:ln>
          <a:scene3d>
            <a:camera prst="orthographicFront"/>
            <a:lightRig rig="threePt" dir="t"/>
          </a:scene3d>
          <a:sp3d>
            <a:bevelT prst="angle"/>
          </a:sp3d>
        </p:spPr>
      </p:pic>
      <p:sp>
        <p:nvSpPr>
          <p:cNvPr id="4" name="3 Triángulo rectángulo"/>
          <p:cNvSpPr/>
          <p:nvPr/>
        </p:nvSpPr>
        <p:spPr>
          <a:xfrm flipH="1" flipV="1">
            <a:off x="0" y="0"/>
            <a:ext cx="9144000" cy="3072694"/>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3" name="2 Triángulo rectángulo"/>
          <p:cNvSpPr/>
          <p:nvPr/>
        </p:nvSpPr>
        <p:spPr>
          <a:xfrm>
            <a:off x="0" y="-7056"/>
            <a:ext cx="9144000" cy="2864556"/>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1" y="2857500"/>
            <a:ext cx="9174163" cy="2843389"/>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a:off x="0" y="2802820"/>
            <a:ext cx="9182100" cy="2912180"/>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CuadroTexto"/>
          <p:cNvSpPr txBox="1"/>
          <p:nvPr/>
        </p:nvSpPr>
        <p:spPr>
          <a:xfrm>
            <a:off x="500034" y="4643450"/>
            <a:ext cx="814393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Esteban.</a:t>
            </a:r>
            <a:r>
              <a:rPr lang="es-ES" i="1" dirty="0" smtClean="0">
                <a:effectLst>
                  <a:glow rad="101600">
                    <a:srgbClr val="C00000">
                      <a:alpha val="60000"/>
                    </a:srgbClr>
                  </a:glow>
                  <a:outerShdw blurRad="38100" dist="38100" dir="2700000" algn="tl">
                    <a:srgbClr val="000000">
                      <a:alpha val="43137"/>
                    </a:srgbClr>
                  </a:outerShdw>
                </a:effectLst>
              </a:rPr>
              <a:t> Es el alcalde de Fuenteovejuna y padre de </a:t>
            </a:r>
            <a:r>
              <a:rPr lang="es-ES" i="1" dirty="0" err="1" smtClean="0">
                <a:effectLst>
                  <a:glow rad="101600">
                    <a:srgbClr val="C00000">
                      <a:alpha val="60000"/>
                    </a:srgbClr>
                  </a:glow>
                  <a:outerShdw blurRad="38100" dist="38100" dir="2700000" algn="tl">
                    <a:srgbClr val="000000">
                      <a:alpha val="43137"/>
                    </a:srgbClr>
                  </a:outerShdw>
                </a:effectLst>
              </a:rPr>
              <a:t>Laurencia</a:t>
            </a:r>
            <a:r>
              <a:rPr lang="es-ES" i="1" dirty="0" smtClean="0">
                <a:effectLst>
                  <a:glow rad="101600">
                    <a:srgbClr val="C00000">
                      <a:alpha val="60000"/>
                    </a:srgbClr>
                  </a:glow>
                  <a:outerShdw blurRad="38100" dist="38100" dir="2700000" algn="tl">
                    <a:srgbClr val="000000">
                      <a:alpha val="43137"/>
                    </a:srgbClr>
                  </a:outerShdw>
                </a:effectLst>
              </a:rPr>
              <a:t>. Su personaje es un símbolo de la sabiduría y la justicia, y su lealtad hacia el pueblo juega un papel importante en la obra.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glitter dir="r"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p:val>
                                            <p:strVal val="4/3*#ppt_w"/>
                                          </p:val>
                                        </p:tav>
                                        <p:tav tm="100000">
                                          <p:val>
                                            <p:strVal val="#ppt_w"/>
                                          </p:val>
                                        </p:tav>
                                      </p:tavLst>
                                    </p:anim>
                                    <p:anim calcmode="lin" valueType="num">
                                      <p:cBhvr>
                                        <p:cTn id="20" dur="5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bird-905662_1920"/>
          <p:cNvPicPr>
            <a:picLocks noGrp="1" noChangeAspect="1"/>
          </p:cNvPicPr>
          <p:nvPr isPhoto="1"/>
        </p:nvPicPr>
        <p:blipFill>
          <a:blip r:embed="rId3" cstate="print"/>
          <a:stretch>
            <a:fillRect/>
          </a:stretch>
        </p:blipFill>
        <p:spPr bwMode="auto">
          <a:xfrm>
            <a:off x="0" y="0"/>
            <a:ext cx="9144000" cy="5714999"/>
          </a:xfrm>
          <a:prstGeom prst="rect">
            <a:avLst/>
          </a:prstGeom>
          <a:solidFill>
            <a:srgbClr val="000000"/>
          </a:solidFill>
          <a:ln w="9525">
            <a:noFill/>
            <a:miter lim="800000"/>
            <a:headEnd/>
            <a:tailEnd/>
          </a:ln>
          <a:scene3d>
            <a:camera prst="orthographicFront"/>
            <a:lightRig rig="threePt" dir="t"/>
          </a:scene3d>
          <a:sp3d>
            <a:bevelT prst="angle"/>
          </a:sp3d>
        </p:spPr>
      </p:pic>
      <p:sp>
        <p:nvSpPr>
          <p:cNvPr id="3" name="2 Triángulo rectángulo"/>
          <p:cNvSpPr/>
          <p:nvPr/>
        </p:nvSpPr>
        <p:spPr>
          <a:xfrm>
            <a:off x="1" y="0"/>
            <a:ext cx="4716463" cy="5715000"/>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4572000" y="-5292"/>
            <a:ext cx="4572000" cy="5715001"/>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0" y="0"/>
            <a:ext cx="4572000" cy="5741459"/>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flipV="1">
            <a:off x="4500560" y="0"/>
            <a:ext cx="4643437" cy="5741458"/>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CuadroTexto"/>
          <p:cNvSpPr txBox="1"/>
          <p:nvPr/>
        </p:nvSpPr>
        <p:spPr>
          <a:xfrm>
            <a:off x="500034" y="4857764"/>
            <a:ext cx="8358246"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Jacinta.</a:t>
            </a:r>
            <a:r>
              <a:rPr lang="es-ES" i="1" dirty="0" smtClean="0">
                <a:effectLst>
                  <a:glow rad="101600">
                    <a:srgbClr val="C00000">
                      <a:alpha val="60000"/>
                    </a:srgbClr>
                  </a:glow>
                  <a:outerShdw blurRad="38100" dist="38100" dir="2700000" algn="tl">
                    <a:srgbClr val="000000">
                      <a:alpha val="43137"/>
                    </a:srgbClr>
                  </a:outerShdw>
                </a:effectLst>
              </a:rPr>
              <a:t> Es una joven del pueblo que también sufre el abuso del Comendador. Su personaje refleja la vulnerabilidad de las mujeres bajo el régimen opresivo.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warp/>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0" fill="hold"/>
                                        <p:tgtEl>
                                          <p:spTgt spid="7"/>
                                        </p:tgtEl>
                                        <p:attrNameLst>
                                          <p:attrName>ppt_w</p:attrName>
                                        </p:attrNameLst>
                                      </p:cBhvr>
                                      <p:tavLst>
                                        <p:tav tm="0">
                                          <p:val>
                                            <p:strVal val="2/3*#ppt_w"/>
                                          </p:val>
                                        </p:tav>
                                        <p:tav tm="100000">
                                          <p:val>
                                            <p:strVal val="#ppt_w"/>
                                          </p:val>
                                        </p:tav>
                                      </p:tavLst>
                                    </p:anim>
                                    <p:anim calcmode="lin" valueType="num">
                                      <p:cBhvr>
                                        <p:cTn id="20" dur="5000" fill="hold"/>
                                        <p:tgtEl>
                                          <p:spTgt spid="7"/>
                                        </p:tgtEl>
                                        <p:attrNameLst>
                                          <p:attrName>ppt_h</p:attrName>
                                        </p:attrNameLst>
                                      </p:cBhvr>
                                      <p:tavLst>
                                        <p:tav tm="0">
                                          <p:val>
                                            <p:strVal val="2/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outHorizontal)">
                                      <p:cBhvr>
                                        <p:cTn id="23" dur="5000"/>
                                        <p:tgtEl>
                                          <p:spTgt spid="7"/>
                                        </p:tgtEl>
                                      </p:cBhvr>
                                    </p:animEffect>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birds-217591_1920 (1)"/>
          <p:cNvPicPr>
            <a:picLocks noGrp="1" noChangeAspect="1"/>
          </p:cNvPicPr>
          <p:nvPr isPhoto="1"/>
        </p:nvPicPr>
        <p:blipFill>
          <a:blip r:embed="rId3" cstate="print"/>
          <a:stretch>
            <a:fillRect/>
          </a:stretch>
        </p:blipFill>
        <p:spPr bwMode="auto">
          <a:xfrm>
            <a:off x="0" y="0"/>
            <a:ext cx="9144000" cy="5715000"/>
          </a:xfrm>
          <a:prstGeom prst="rect">
            <a:avLst/>
          </a:prstGeom>
          <a:solidFill>
            <a:srgbClr val="000000"/>
          </a:solidFill>
          <a:ln w="9525">
            <a:noFill/>
            <a:miter lim="800000"/>
            <a:headEnd/>
            <a:tailEnd/>
          </a:ln>
          <a:scene3d>
            <a:camera prst="orthographicFront"/>
            <a:lightRig rig="threePt" dir="t"/>
          </a:scene3d>
          <a:sp3d>
            <a:bevelT prst="angle"/>
          </a:sp3d>
        </p:spPr>
      </p:pic>
      <p:sp>
        <p:nvSpPr>
          <p:cNvPr id="3" name="2 Triángulo rectángulo"/>
          <p:cNvSpPr/>
          <p:nvPr/>
        </p:nvSpPr>
        <p:spPr>
          <a:xfrm flipV="1">
            <a:off x="1" y="0"/>
            <a:ext cx="4716463" cy="2929820"/>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0" y="2786945"/>
            <a:ext cx="4643438" cy="2943931"/>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500561" y="0"/>
            <a:ext cx="4643438" cy="2929820"/>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500564" y="2712861"/>
            <a:ext cx="4637087" cy="3019778"/>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37650" cy="5715000"/>
          </a:xfrm>
          <a:prstGeom prst="diamond">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CuadroTexto"/>
          <p:cNvSpPr txBox="1"/>
          <p:nvPr/>
        </p:nvSpPr>
        <p:spPr>
          <a:xfrm>
            <a:off x="285720" y="4643450"/>
            <a:ext cx="8501122" cy="923330"/>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Mengo</a:t>
            </a:r>
            <a:r>
              <a:rPr lang="es-ES"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Es un gracioso (un personaje cómico en el teatro español) y representa al pueblo común. Aporta humor a la obra pero también participa en la trama principal, mostrando su solidaridad con los demás habitantes.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warp dir="i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4000" fill="hold"/>
                                        <p:tgtEl>
                                          <p:spTgt spid="8"/>
                                        </p:tgtEl>
                                        <p:attrNameLst>
                                          <p:attrName>ppt_w</p:attrName>
                                        </p:attrNameLst>
                                      </p:cBhvr>
                                      <p:tavLst>
                                        <p:tav tm="0">
                                          <p:val>
                                            <p:strVal val="4/3*#ppt_w"/>
                                          </p:val>
                                        </p:tav>
                                        <p:tav tm="100000">
                                          <p:val>
                                            <p:strVal val="#ppt_w"/>
                                          </p:val>
                                        </p:tav>
                                      </p:tavLst>
                                    </p:anim>
                                    <p:anim calcmode="lin" valueType="num">
                                      <p:cBhvr>
                                        <p:cTn id="23" dur="4000" fill="hold"/>
                                        <p:tgtEl>
                                          <p:spTgt spid="8"/>
                                        </p:tgtEl>
                                        <p:attrNameLst>
                                          <p:attrName>ppt_h</p:attrName>
                                        </p:attrNameLst>
                                      </p:cBhvr>
                                      <p:tavLst>
                                        <p:tav tm="0">
                                          <p:val>
                                            <p:strVal val="4/3*#ppt_h"/>
                                          </p:val>
                                        </p:tav>
                                        <p:tav tm="100000">
                                          <p:val>
                                            <p:strVal val="#ppt_h"/>
                                          </p:val>
                                        </p:tav>
                                      </p:tavLst>
                                    </p:anim>
                                  </p:childTnLst>
                                </p:cTn>
                              </p:par>
                              <p:par>
                                <p:cTn id="24" presetID="8" presetClass="entr" presetSubtype="16"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amond(in)">
                                      <p:cBhvr>
                                        <p:cTn id="26" dur="4000"/>
                                        <p:tgtEl>
                                          <p:spTgt spid="8"/>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uck-935160_1280 (1)"/>
          <p:cNvPicPr>
            <a:picLocks noGrp="1" noChangeAspect="1"/>
          </p:cNvPicPr>
          <p:nvPr isPhoto="1"/>
        </p:nvPicPr>
        <p:blipFill>
          <a:blip r:embed="rId3" cstate="print"/>
          <a:stretch>
            <a:fillRect/>
          </a:stretch>
        </p:blipFill>
        <p:spPr bwMode="auto">
          <a:xfrm>
            <a:off x="0" y="-310852"/>
            <a:ext cx="9144000" cy="6336704"/>
          </a:xfrm>
          <a:prstGeom prst="rect">
            <a:avLst/>
          </a:prstGeom>
          <a:solidFill>
            <a:srgbClr val="000000"/>
          </a:solidFill>
          <a:ln w="9525">
            <a:noFill/>
            <a:miter lim="800000"/>
            <a:headEnd/>
            <a:tailEnd/>
          </a:ln>
          <a:scene3d>
            <a:camera prst="orthographicFront"/>
            <a:lightRig rig="threePt" dir="t"/>
          </a:scene3d>
          <a:sp3d>
            <a:bevelT prst="angle"/>
          </a:sp3d>
        </p:spPr>
      </p:pic>
      <p:sp>
        <p:nvSpPr>
          <p:cNvPr id="3" name="2 Rombo"/>
          <p:cNvSpPr/>
          <p:nvPr/>
        </p:nvSpPr>
        <p:spPr>
          <a:xfrm>
            <a:off x="1" y="0"/>
            <a:ext cx="3059113" cy="5715000"/>
          </a:xfrm>
          <a:prstGeom prst="diamond">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Rombo"/>
          <p:cNvSpPr/>
          <p:nvPr/>
        </p:nvSpPr>
        <p:spPr>
          <a:xfrm>
            <a:off x="2916239" y="0"/>
            <a:ext cx="3311525" cy="5715000"/>
          </a:xfrm>
          <a:prstGeom prst="diamond">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Rombo"/>
          <p:cNvSpPr/>
          <p:nvPr/>
        </p:nvSpPr>
        <p:spPr>
          <a:xfrm>
            <a:off x="5940425" y="0"/>
            <a:ext cx="3240088" cy="5716764"/>
          </a:xfrm>
          <a:prstGeom prst="diamond">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isósceles"/>
          <p:cNvSpPr/>
          <p:nvPr/>
        </p:nvSpPr>
        <p:spPr>
          <a:xfrm>
            <a:off x="1331914" y="2917473"/>
            <a:ext cx="3311525" cy="2799292"/>
          </a:xfrm>
          <a:prstGeom prs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Triángulo isósceles"/>
          <p:cNvSpPr/>
          <p:nvPr/>
        </p:nvSpPr>
        <p:spPr>
          <a:xfrm>
            <a:off x="4564064" y="2868084"/>
            <a:ext cx="3055937" cy="2846917"/>
          </a:xfrm>
          <a:prstGeom prs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Triángulo isósceles"/>
          <p:cNvSpPr/>
          <p:nvPr/>
        </p:nvSpPr>
        <p:spPr>
          <a:xfrm flipH="1" flipV="1">
            <a:off x="4548189" y="-12348"/>
            <a:ext cx="3133725" cy="2853973"/>
          </a:xfrm>
          <a:prstGeom prst="triangle">
            <a:avLst>
              <a:gd name="adj" fmla="val 50312"/>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Triángulo isósceles"/>
          <p:cNvSpPr/>
          <p:nvPr/>
        </p:nvSpPr>
        <p:spPr>
          <a:xfrm flipH="1" flipV="1">
            <a:off x="1452564" y="-8820"/>
            <a:ext cx="3133725" cy="2855737"/>
          </a:xfrm>
          <a:prstGeom prst="triangle">
            <a:avLst>
              <a:gd name="adj" fmla="val 50312"/>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Triángulo rectángulo"/>
          <p:cNvSpPr/>
          <p:nvPr/>
        </p:nvSpPr>
        <p:spPr>
          <a:xfrm>
            <a:off x="0" y="2712861"/>
            <a:ext cx="1619250" cy="3005667"/>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1" name="10 Triángulo rectángulo"/>
          <p:cNvSpPr/>
          <p:nvPr/>
        </p:nvSpPr>
        <p:spPr>
          <a:xfrm flipV="1">
            <a:off x="-17463" y="-3527"/>
            <a:ext cx="1636713" cy="2933348"/>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2" name="11 Triángulo rectángulo"/>
          <p:cNvSpPr/>
          <p:nvPr/>
        </p:nvSpPr>
        <p:spPr>
          <a:xfrm flipH="1" flipV="1">
            <a:off x="7451726" y="0"/>
            <a:ext cx="1692275" cy="2822222"/>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3" name="12 Triángulo rectángulo"/>
          <p:cNvSpPr/>
          <p:nvPr/>
        </p:nvSpPr>
        <p:spPr>
          <a:xfrm flipH="1">
            <a:off x="7451725" y="2878667"/>
            <a:ext cx="1701800" cy="2836333"/>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5" name="14 CuadroTexto"/>
          <p:cNvSpPr txBox="1"/>
          <p:nvPr/>
        </p:nvSpPr>
        <p:spPr>
          <a:xfrm>
            <a:off x="571472" y="4643450"/>
            <a:ext cx="778674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último acto culmina en la rebelión del pueblo contra el Comendador. Los habitantes de Fuenteovejuna se unen y asesinan al Comendador en una acción colectiva.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2000">
        <p:checker/>
      </p:transition>
    </mc:Choice>
    <mc:Fallback xmlns="">
      <p:transition spd="slow" advTm="2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 presetClass="exit" presetSubtype="1" fill="hold" grpId="0" nodeType="withEffect">
                                  <p:stCondLst>
                                    <p:cond delay="0"/>
                                  </p:stCondLst>
                                  <p:childTnLst>
                                    <p:anim calcmode="lin" valueType="num">
                                      <p:cBhvr additive="base">
                                        <p:cTn id="15" dur="4000"/>
                                        <p:tgtEl>
                                          <p:spTgt spid="6"/>
                                        </p:tgtEl>
                                        <p:attrNameLst>
                                          <p:attrName>ppt_x</p:attrName>
                                        </p:attrNameLst>
                                      </p:cBhvr>
                                      <p:tavLst>
                                        <p:tav tm="0">
                                          <p:val>
                                            <p:strVal val="ppt_x"/>
                                          </p:val>
                                        </p:tav>
                                        <p:tav tm="100000">
                                          <p:val>
                                            <p:strVal val="ppt_x"/>
                                          </p:val>
                                        </p:tav>
                                      </p:tavLst>
                                    </p:anim>
                                    <p:anim calcmode="lin" valueType="num">
                                      <p:cBhvr additive="base">
                                        <p:cTn id="16" dur="4000"/>
                                        <p:tgtEl>
                                          <p:spTgt spid="6"/>
                                        </p:tgtEl>
                                        <p:attrNameLst>
                                          <p:attrName>ppt_y</p:attrName>
                                        </p:attrNameLst>
                                      </p:cBhvr>
                                      <p:tavLst>
                                        <p:tav tm="0">
                                          <p:val>
                                            <p:strVal val="ppt_y"/>
                                          </p:val>
                                        </p:tav>
                                        <p:tav tm="100000">
                                          <p:val>
                                            <p:strVal val="0-ppt_h/2"/>
                                          </p:val>
                                        </p:tav>
                                      </p:tavLst>
                                    </p:anim>
                                    <p:set>
                                      <p:cBhvr>
                                        <p:cTn id="17" dur="1" fill="hold">
                                          <p:stCondLst>
                                            <p:cond delay="3999"/>
                                          </p:stCondLst>
                                        </p:cTn>
                                        <p:tgtEl>
                                          <p:spTgt spid="6"/>
                                        </p:tgtEl>
                                        <p:attrNameLst>
                                          <p:attrName>style.visibility</p:attrName>
                                        </p:attrNameLst>
                                      </p:cBhvr>
                                      <p:to>
                                        <p:strVal val="hidden"/>
                                      </p:to>
                                    </p:set>
                                  </p:childTnLst>
                                </p:cTn>
                              </p:par>
                              <p:par>
                                <p:cTn id="18" presetID="2" presetClass="exit" presetSubtype="1" fill="hold" grpId="0" nodeType="withEffect">
                                  <p:stCondLst>
                                    <p:cond delay="0"/>
                                  </p:stCondLst>
                                  <p:childTnLst>
                                    <p:anim calcmode="lin" valueType="num">
                                      <p:cBhvr additive="base">
                                        <p:cTn id="19" dur="4000"/>
                                        <p:tgtEl>
                                          <p:spTgt spid="7"/>
                                        </p:tgtEl>
                                        <p:attrNameLst>
                                          <p:attrName>ppt_x</p:attrName>
                                        </p:attrNameLst>
                                      </p:cBhvr>
                                      <p:tavLst>
                                        <p:tav tm="0">
                                          <p:val>
                                            <p:strVal val="ppt_x"/>
                                          </p:val>
                                        </p:tav>
                                        <p:tav tm="100000">
                                          <p:val>
                                            <p:strVal val="ppt_x"/>
                                          </p:val>
                                        </p:tav>
                                      </p:tavLst>
                                    </p:anim>
                                    <p:anim calcmode="lin" valueType="num">
                                      <p:cBhvr additive="base">
                                        <p:cTn id="20" dur="4000"/>
                                        <p:tgtEl>
                                          <p:spTgt spid="7"/>
                                        </p:tgtEl>
                                        <p:attrNameLst>
                                          <p:attrName>ppt_y</p:attrName>
                                        </p:attrNameLst>
                                      </p:cBhvr>
                                      <p:tavLst>
                                        <p:tav tm="0">
                                          <p:val>
                                            <p:strVal val="ppt_y"/>
                                          </p:val>
                                        </p:tav>
                                        <p:tav tm="100000">
                                          <p:val>
                                            <p:strVal val="0-ppt_h/2"/>
                                          </p:val>
                                        </p:tav>
                                      </p:tavLst>
                                    </p:anim>
                                    <p:set>
                                      <p:cBhvr>
                                        <p:cTn id="21" dur="1" fill="hold">
                                          <p:stCondLst>
                                            <p:cond delay="3999"/>
                                          </p:stCondLst>
                                        </p:cTn>
                                        <p:tgtEl>
                                          <p:spTgt spid="7"/>
                                        </p:tgtEl>
                                        <p:attrNameLst>
                                          <p:attrName>style.visibility</p:attrName>
                                        </p:attrNameLst>
                                      </p:cBhvr>
                                      <p:to>
                                        <p:strVal val="hidden"/>
                                      </p:to>
                                    </p:set>
                                  </p:childTnLst>
                                </p:cTn>
                              </p:par>
                              <p:par>
                                <p:cTn id="22" presetID="2" presetClass="exit" presetSubtype="4" fill="hold" grpId="0" nodeType="withEffect">
                                  <p:stCondLst>
                                    <p:cond delay="0"/>
                                  </p:stCondLst>
                                  <p:childTnLst>
                                    <p:anim calcmode="lin" valueType="num">
                                      <p:cBhvr additive="base">
                                        <p:cTn id="23" dur="4000"/>
                                        <p:tgtEl>
                                          <p:spTgt spid="9"/>
                                        </p:tgtEl>
                                        <p:attrNameLst>
                                          <p:attrName>ppt_x</p:attrName>
                                        </p:attrNameLst>
                                      </p:cBhvr>
                                      <p:tavLst>
                                        <p:tav tm="0">
                                          <p:val>
                                            <p:strVal val="ppt_x"/>
                                          </p:val>
                                        </p:tav>
                                        <p:tav tm="100000">
                                          <p:val>
                                            <p:strVal val="ppt_x"/>
                                          </p:val>
                                        </p:tav>
                                      </p:tavLst>
                                    </p:anim>
                                    <p:anim calcmode="lin" valueType="num">
                                      <p:cBhvr additive="base">
                                        <p:cTn id="24" dur="4000"/>
                                        <p:tgtEl>
                                          <p:spTgt spid="9"/>
                                        </p:tgtEl>
                                        <p:attrNameLst>
                                          <p:attrName>ppt_y</p:attrName>
                                        </p:attrNameLst>
                                      </p:cBhvr>
                                      <p:tavLst>
                                        <p:tav tm="0">
                                          <p:val>
                                            <p:strVal val="ppt_y"/>
                                          </p:val>
                                        </p:tav>
                                        <p:tav tm="100000">
                                          <p:val>
                                            <p:strVal val="1+ppt_h/2"/>
                                          </p:val>
                                        </p:tav>
                                      </p:tavLst>
                                    </p:anim>
                                    <p:set>
                                      <p:cBhvr>
                                        <p:cTn id="25" dur="1" fill="hold">
                                          <p:stCondLst>
                                            <p:cond delay="3999"/>
                                          </p:stCondLst>
                                        </p:cTn>
                                        <p:tgtEl>
                                          <p:spTgt spid="9"/>
                                        </p:tgtEl>
                                        <p:attrNameLst>
                                          <p:attrName>style.visibility</p:attrName>
                                        </p:attrNameLst>
                                      </p:cBhvr>
                                      <p:to>
                                        <p:strVal val="hidden"/>
                                      </p:to>
                                    </p:set>
                                  </p:childTnLst>
                                </p:cTn>
                              </p:par>
                              <p:par>
                                <p:cTn id="26" presetID="2" presetClass="exit" presetSubtype="4" fill="hold" grpId="0" nodeType="withEffect">
                                  <p:stCondLst>
                                    <p:cond delay="0"/>
                                  </p:stCondLst>
                                  <p:childTnLst>
                                    <p:anim calcmode="lin" valueType="num">
                                      <p:cBhvr additive="base">
                                        <p:cTn id="27" dur="4000"/>
                                        <p:tgtEl>
                                          <p:spTgt spid="8"/>
                                        </p:tgtEl>
                                        <p:attrNameLst>
                                          <p:attrName>ppt_x</p:attrName>
                                        </p:attrNameLst>
                                      </p:cBhvr>
                                      <p:tavLst>
                                        <p:tav tm="0">
                                          <p:val>
                                            <p:strVal val="ppt_x"/>
                                          </p:val>
                                        </p:tav>
                                        <p:tav tm="100000">
                                          <p:val>
                                            <p:strVal val="ppt_x"/>
                                          </p:val>
                                        </p:tav>
                                      </p:tavLst>
                                    </p:anim>
                                    <p:anim calcmode="lin" valueType="num">
                                      <p:cBhvr additive="base">
                                        <p:cTn id="28" dur="4000"/>
                                        <p:tgtEl>
                                          <p:spTgt spid="8"/>
                                        </p:tgtEl>
                                        <p:attrNameLst>
                                          <p:attrName>ppt_y</p:attrName>
                                        </p:attrNameLst>
                                      </p:cBhvr>
                                      <p:tavLst>
                                        <p:tav tm="0">
                                          <p:val>
                                            <p:strVal val="ppt_y"/>
                                          </p:val>
                                        </p:tav>
                                        <p:tav tm="100000">
                                          <p:val>
                                            <p:strVal val="1+ppt_h/2"/>
                                          </p:val>
                                        </p:tav>
                                      </p:tavLst>
                                    </p:anim>
                                    <p:set>
                                      <p:cBhvr>
                                        <p:cTn id="29" dur="1" fill="hold">
                                          <p:stCondLst>
                                            <p:cond delay="3999"/>
                                          </p:stCondLst>
                                        </p:cTn>
                                        <p:tgtEl>
                                          <p:spTgt spid="8"/>
                                        </p:tgtEl>
                                        <p:attrNameLst>
                                          <p:attrName>style.visibility</p:attrName>
                                        </p:attrNameLst>
                                      </p:cBhvr>
                                      <p:to>
                                        <p:strVal val="hidden"/>
                                      </p:to>
                                    </p:set>
                                  </p:childTnLst>
                                </p:cTn>
                              </p:par>
                              <p:par>
                                <p:cTn id="30" presetID="5" presetClass="exit" presetSubtype="10" fill="hold" grpId="0" nodeType="withEffect">
                                  <p:stCondLst>
                                    <p:cond delay="0"/>
                                  </p:stCondLst>
                                  <p:childTnLst>
                                    <p:animEffect transition="out" filter="checkerboard(across)">
                                      <p:cBhvr>
                                        <p:cTn id="31" dur="4000"/>
                                        <p:tgtEl>
                                          <p:spTgt spid="11"/>
                                        </p:tgtEl>
                                      </p:cBhvr>
                                    </p:animEffect>
                                    <p:set>
                                      <p:cBhvr>
                                        <p:cTn id="32" dur="1" fill="hold">
                                          <p:stCondLst>
                                            <p:cond delay="3999"/>
                                          </p:stCondLst>
                                        </p:cTn>
                                        <p:tgtEl>
                                          <p:spTgt spid="11"/>
                                        </p:tgtEl>
                                        <p:attrNameLst>
                                          <p:attrName>style.visibility</p:attrName>
                                        </p:attrNameLst>
                                      </p:cBhvr>
                                      <p:to>
                                        <p:strVal val="hidden"/>
                                      </p:to>
                                    </p:set>
                                  </p:childTnLst>
                                </p:cTn>
                              </p:par>
                              <p:par>
                                <p:cTn id="33" presetID="5" presetClass="exit" presetSubtype="10" fill="hold" grpId="0" nodeType="withEffect">
                                  <p:stCondLst>
                                    <p:cond delay="0"/>
                                  </p:stCondLst>
                                  <p:childTnLst>
                                    <p:animEffect transition="out" filter="checkerboard(across)">
                                      <p:cBhvr>
                                        <p:cTn id="34" dur="4000"/>
                                        <p:tgtEl>
                                          <p:spTgt spid="10"/>
                                        </p:tgtEl>
                                      </p:cBhvr>
                                    </p:animEffect>
                                    <p:set>
                                      <p:cBhvr>
                                        <p:cTn id="35" dur="1" fill="hold">
                                          <p:stCondLst>
                                            <p:cond delay="3999"/>
                                          </p:stCondLst>
                                        </p:cTn>
                                        <p:tgtEl>
                                          <p:spTgt spid="10"/>
                                        </p:tgtEl>
                                        <p:attrNameLst>
                                          <p:attrName>style.visibility</p:attrName>
                                        </p:attrNameLst>
                                      </p:cBhvr>
                                      <p:to>
                                        <p:strVal val="hidden"/>
                                      </p:to>
                                    </p:set>
                                  </p:childTnLst>
                                </p:cTn>
                              </p:par>
                              <p:par>
                                <p:cTn id="36" presetID="5" presetClass="exit" presetSubtype="10" fill="hold" grpId="0" nodeType="withEffect">
                                  <p:stCondLst>
                                    <p:cond delay="0"/>
                                  </p:stCondLst>
                                  <p:childTnLst>
                                    <p:animEffect transition="out" filter="checkerboard(across)">
                                      <p:cBhvr>
                                        <p:cTn id="37" dur="4000"/>
                                        <p:tgtEl>
                                          <p:spTgt spid="13"/>
                                        </p:tgtEl>
                                      </p:cBhvr>
                                    </p:animEffect>
                                    <p:set>
                                      <p:cBhvr>
                                        <p:cTn id="38" dur="1" fill="hold">
                                          <p:stCondLst>
                                            <p:cond delay="3999"/>
                                          </p:stCondLst>
                                        </p:cTn>
                                        <p:tgtEl>
                                          <p:spTgt spid="13"/>
                                        </p:tgtEl>
                                        <p:attrNameLst>
                                          <p:attrName>style.visibility</p:attrName>
                                        </p:attrNameLst>
                                      </p:cBhvr>
                                      <p:to>
                                        <p:strVal val="hidden"/>
                                      </p:to>
                                    </p:set>
                                  </p:childTnLst>
                                </p:cTn>
                              </p:par>
                              <p:par>
                                <p:cTn id="39" presetID="5" presetClass="exit" presetSubtype="10" fill="hold" grpId="0" nodeType="withEffect">
                                  <p:stCondLst>
                                    <p:cond delay="0"/>
                                  </p:stCondLst>
                                  <p:childTnLst>
                                    <p:animEffect transition="out" filter="checkerboard(across)">
                                      <p:cBhvr>
                                        <p:cTn id="40" dur="4000"/>
                                        <p:tgtEl>
                                          <p:spTgt spid="12"/>
                                        </p:tgtEl>
                                      </p:cBhvr>
                                    </p:animEffect>
                                    <p:set>
                                      <p:cBhvr>
                                        <p:cTn id="41" dur="1" fill="hold">
                                          <p:stCondLst>
                                            <p:cond delay="3999"/>
                                          </p:stCondLst>
                                        </p:cTn>
                                        <p:tgtEl>
                                          <p:spTgt spid="12"/>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4000" fill="hold"/>
                                        <p:tgtEl>
                                          <p:spTgt spid="14"/>
                                        </p:tgtEl>
                                        <p:attrNameLst>
                                          <p:attrName>ppt_w</p:attrName>
                                        </p:attrNameLst>
                                      </p:cBhvr>
                                      <p:tavLst>
                                        <p:tav tm="0">
                                          <p:val>
                                            <p:strVal val="2/3*#ppt_w"/>
                                          </p:val>
                                        </p:tav>
                                        <p:tav tm="100000">
                                          <p:val>
                                            <p:strVal val="#ppt_w"/>
                                          </p:val>
                                        </p:tav>
                                      </p:tavLst>
                                    </p:anim>
                                    <p:anim calcmode="lin" valueType="num">
                                      <p:cBhvr>
                                        <p:cTn id="45" dur="4000" fill="hold"/>
                                        <p:tgtEl>
                                          <p:spTgt spid="14"/>
                                        </p:tgtEl>
                                        <p:attrNameLst>
                                          <p:attrName>ppt_h</p:attrName>
                                        </p:attrNameLst>
                                      </p:cBhvr>
                                      <p:tavLst>
                                        <p:tav tm="0">
                                          <p:val>
                                            <p:strVal val="2/3*#ppt_h"/>
                                          </p:val>
                                        </p:tav>
                                        <p:tav tm="100000">
                                          <p:val>
                                            <p:strVal val="#ppt_h"/>
                                          </p:val>
                                        </p:tav>
                                      </p:tavLst>
                                    </p:anim>
                                  </p:childTnLst>
                                </p:cTn>
                              </p:par>
                              <p:par>
                                <p:cTn id="46" presetID="16" presetClass="entr" presetSubtype="42"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barn(outHorizontal)">
                                      <p:cBhvr>
                                        <p:cTn id="48" dur="4000"/>
                                        <p:tgtEl>
                                          <p:spTgt spid="14"/>
                                        </p:tgtEl>
                                      </p:cBhvr>
                                    </p:animEffect>
                                  </p:childTnLst>
                                </p:cTn>
                              </p:par>
                            </p:childTnLst>
                          </p:cTn>
                        </p:par>
                        <p:par>
                          <p:cTn id="49" fill="hold">
                            <p:stCondLst>
                              <p:cond delay="4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5"/>
                                        </p:tgtEl>
                                        <p:attrNameLst>
                                          <p:attrName>style.visibility</p:attrName>
                                        </p:attrNameLst>
                                      </p:cBhvr>
                                      <p:to>
                                        <p:strVal val="visible"/>
                                      </p:to>
                                    </p:set>
                                    <p:animEffect transition="in" filter="fade">
                                      <p:cBhvr>
                                        <p:cTn id="52" dur="1000"/>
                                        <p:tgtEl>
                                          <p:spTgt spid="15"/>
                                        </p:tgtEl>
                                      </p:cBhvr>
                                    </p:animEffect>
                                    <p:anim calcmode="lin" valueType="num">
                                      <p:cBhvr>
                                        <p:cTn id="53" dur="1000" fill="hold"/>
                                        <p:tgtEl>
                                          <p:spTgt spid="15"/>
                                        </p:tgtEl>
                                        <p:attrNameLst>
                                          <p:attrName>ppt_x</p:attrName>
                                        </p:attrNameLst>
                                      </p:cBhvr>
                                      <p:tavLst>
                                        <p:tav tm="0">
                                          <p:val>
                                            <p:strVal val="#ppt_x-.1"/>
                                          </p:val>
                                        </p:tav>
                                        <p:tav tm="100000">
                                          <p:val>
                                            <p:strVal val="#ppt_x"/>
                                          </p:val>
                                        </p:tav>
                                      </p:tavLst>
                                    </p:anim>
                                    <p:anim calcmode="lin" valueType="num">
                                      <p:cBhvr>
                                        <p:cTn id="5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Geese_Birds_Flight_453522"/>
          <p:cNvPicPr>
            <a:picLocks noGrp="1" noChangeAspect="1"/>
          </p:cNvPicPr>
          <p:nvPr isPhoto="1"/>
        </p:nvPicPr>
        <p:blipFill>
          <a:blip r:embed="rId3" cstate="print"/>
          <a:stretch>
            <a:fillRect/>
          </a:stretch>
        </p:blipFill>
        <p:spPr bwMode="auto">
          <a:xfrm>
            <a:off x="0" y="0"/>
            <a:ext cx="9144000" cy="5714999"/>
          </a:xfrm>
          <a:prstGeom prst="rect">
            <a:avLst/>
          </a:prstGeom>
          <a:noFill/>
          <a:ln w="9525">
            <a:noFill/>
            <a:miter lim="800000"/>
            <a:headEnd/>
            <a:tailEnd/>
          </a:ln>
          <a:scene3d>
            <a:camera prst="orthographicFront"/>
            <a:lightRig rig="threePt" dir="t"/>
          </a:scene3d>
          <a:sp3d>
            <a:bevelT prst="angle"/>
          </a:sp3d>
        </p:spPr>
      </p:pic>
      <p:sp>
        <p:nvSpPr>
          <p:cNvPr id="3" name="2 Rectángulo"/>
          <p:cNvSpPr/>
          <p:nvPr/>
        </p:nvSpPr>
        <p:spPr>
          <a:xfrm>
            <a:off x="-15875" y="0"/>
            <a:ext cx="9144000" cy="5715000"/>
          </a:xfrm>
          <a:prstGeom prst="rect">
            <a:avLst/>
          </a:prstGeom>
          <a:solidFill>
            <a:srgbClr val="A9A57C">
              <a:alpha val="56000"/>
            </a:srgbClr>
          </a:solidFill>
          <a:ln w="25400" cap="flat" cmpd="sng" algn="ctr">
            <a:noFill/>
            <a:prstDash val="solid"/>
          </a:ln>
          <a:effectLst/>
          <a:scene3d>
            <a:camera prst="orthographicFront"/>
            <a:lightRig rig="threePt" dir="t"/>
          </a:scene3d>
          <a:sp3d>
            <a:bevelT prst="angle"/>
          </a:sp3d>
        </p:spPr>
        <p:txBody>
          <a:bodyPr anchor="ctr"/>
          <a:lstStyle/>
          <a:p>
            <a:pPr algn="ctr" fontAlgn="auto">
              <a:spcBef>
                <a:spcPts val="0"/>
              </a:spcBef>
              <a:spcAft>
                <a:spcPts val="0"/>
              </a:spcAft>
              <a:defRPr/>
            </a:pPr>
            <a:endParaRPr lang="es-ES_tradnl" kern="0" dirty="0">
              <a:solidFill>
                <a:srgbClr val="FFFFFF"/>
              </a:solidFill>
              <a:latin typeface="Calibri"/>
              <a:cs typeface="+mn-cs"/>
            </a:endParaRPr>
          </a:p>
        </p:txBody>
      </p:sp>
      <p:sp>
        <p:nvSpPr>
          <p:cNvPr id="4" name="3 CuadroTexto"/>
          <p:cNvSpPr txBox="1"/>
          <p:nvPr/>
        </p:nvSpPr>
        <p:spPr>
          <a:xfrm>
            <a:off x="428596" y="4286260"/>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Luego, un juez enviado por los Reyes Católicos llega para investigar el crimen, pero el pueblo responde unánimemente con «Fuenteovejuna lo hizo», protegiéndose mutuamente. Finalmente, los Reyes Católicos deciden perdonar al pueblo, reconociendo la justicia de su acto.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0000">
        <p:checker/>
      </p:transition>
    </mc:Choice>
    <mc:Fallback xmlns="">
      <p:transition spd="slow" advTm="30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7" presetClass="exit" presetSubtype="1" fill="hold" grpId="1" nodeType="withEffect">
                                  <p:stCondLst>
                                    <p:cond delay="0"/>
                                  </p:stCondLst>
                                  <p:childTnLst>
                                    <p:anim calcmode="lin" valueType="num">
                                      <p:cBhvr>
                                        <p:cTn id="9" dur="3000"/>
                                        <p:tgtEl>
                                          <p:spTgt spid="3"/>
                                        </p:tgtEl>
                                        <p:attrNameLst>
                                          <p:attrName>ppt_x</p:attrName>
                                        </p:attrNameLst>
                                      </p:cBhvr>
                                      <p:tavLst>
                                        <p:tav tm="0">
                                          <p:val>
                                            <p:strVal val="ppt_x"/>
                                          </p:val>
                                        </p:tav>
                                        <p:tav tm="100000">
                                          <p:val>
                                            <p:strVal val="ppt_x"/>
                                          </p:val>
                                        </p:tav>
                                      </p:tavLst>
                                    </p:anim>
                                    <p:anim calcmode="lin" valueType="num">
                                      <p:cBhvr>
                                        <p:cTn id="10" dur="3000"/>
                                        <p:tgtEl>
                                          <p:spTgt spid="3"/>
                                        </p:tgtEl>
                                        <p:attrNameLst>
                                          <p:attrName>ppt_y</p:attrName>
                                        </p:attrNameLst>
                                      </p:cBhvr>
                                      <p:tavLst>
                                        <p:tav tm="0">
                                          <p:val>
                                            <p:strVal val="ppt_y"/>
                                          </p:val>
                                        </p:tav>
                                        <p:tav tm="100000">
                                          <p:val>
                                            <p:strVal val="ppt_y-ppt_h/2"/>
                                          </p:val>
                                        </p:tav>
                                      </p:tavLst>
                                    </p:anim>
                                    <p:anim calcmode="lin" valueType="num">
                                      <p:cBhvr>
                                        <p:cTn id="11" dur="3000"/>
                                        <p:tgtEl>
                                          <p:spTgt spid="3"/>
                                        </p:tgtEl>
                                        <p:attrNameLst>
                                          <p:attrName>ppt_w</p:attrName>
                                        </p:attrNameLst>
                                      </p:cBhvr>
                                      <p:tavLst>
                                        <p:tav tm="0">
                                          <p:val>
                                            <p:strVal val="ppt_w"/>
                                          </p:val>
                                        </p:tav>
                                        <p:tav tm="100000">
                                          <p:val>
                                            <p:strVal val="ppt_w"/>
                                          </p:val>
                                        </p:tav>
                                      </p:tavLst>
                                    </p:anim>
                                    <p:anim calcmode="lin" valueType="num">
                                      <p:cBhvr>
                                        <p:cTn id="12" dur="3000"/>
                                        <p:tgtEl>
                                          <p:spTgt spid="3"/>
                                        </p:tgtEl>
                                        <p:attrNameLst>
                                          <p:attrName>ppt_h</p:attrName>
                                        </p:attrNameLst>
                                      </p:cBhvr>
                                      <p:tavLst>
                                        <p:tav tm="0">
                                          <p:val>
                                            <p:strVal val="ppt_h"/>
                                          </p:val>
                                        </p:tav>
                                        <p:tav tm="100000">
                                          <p:val>
                                            <p:fltVal val="0"/>
                                          </p:val>
                                        </p:tav>
                                      </p:tavLst>
                                    </p:anim>
                                    <p:set>
                                      <p:cBhvr>
                                        <p:cTn id="13" dur="1" fill="hold">
                                          <p:stCondLst>
                                            <p:cond delay="2999"/>
                                          </p:stCondLst>
                                        </p:cTn>
                                        <p:tgtEl>
                                          <p:spTgt spid="3"/>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
                                          </p:val>
                                        </p:tav>
                                        <p:tav tm="100000">
                                          <p:val>
                                            <p:strVal val="#ppt_x"/>
                                          </p:val>
                                        </p:tav>
                                      </p:tavLst>
                                    </p:anim>
                                    <p:anim calcmode="lin" valueType="num">
                                      <p:cBhvr>
                                        <p:cTn id="17" dur="3000" fill="hold"/>
                                        <p:tgtEl>
                                          <p:spTgt spid="5"/>
                                        </p:tgtEl>
                                        <p:attrNameLst>
                                          <p:attrName>ppt_y</p:attrName>
                                        </p:attrNameLst>
                                      </p:cBhvr>
                                      <p:tavLst>
                                        <p:tav tm="0">
                                          <p:val>
                                            <p:strVal val="#ppt_y+#ppt_h/2"/>
                                          </p:val>
                                        </p:tav>
                                        <p:tav tm="100000">
                                          <p:val>
                                            <p:strVal val="#ppt_y"/>
                                          </p:val>
                                        </p:tav>
                                      </p:tavLst>
                                    </p:anim>
                                    <p:anim calcmode="lin" valueType="num">
                                      <p:cBhvr>
                                        <p:cTn id="18" dur="3000" fill="hold"/>
                                        <p:tgtEl>
                                          <p:spTgt spid="5"/>
                                        </p:tgtEl>
                                        <p:attrNameLst>
                                          <p:attrName>ppt_w</p:attrName>
                                        </p:attrNameLst>
                                      </p:cBhvr>
                                      <p:tavLst>
                                        <p:tav tm="0">
                                          <p:val>
                                            <p:strVal val="#ppt_w"/>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5"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down)">
                                      <p:cBhvr>
                                        <p:cTn id="22" dur="3000"/>
                                        <p:tgtEl>
                                          <p:spTgt spid="5"/>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flying-54986_640"/>
          <p:cNvPicPr>
            <a:picLocks noGrp="1" noChangeAspect="1"/>
          </p:cNvPicPr>
          <p:nvPr isPhoto="1"/>
        </p:nvPicPr>
        <p:blipFill>
          <a:blip r:embed="rId3" cstate="print"/>
          <a:stretch>
            <a:fillRect/>
          </a:stretch>
        </p:blipFill>
        <p:spPr bwMode="auto">
          <a:xfrm>
            <a:off x="0" y="0"/>
            <a:ext cx="9143999" cy="5715000"/>
          </a:xfrm>
          <a:prstGeom prst="rect">
            <a:avLst/>
          </a:prstGeom>
          <a:noFill/>
          <a:ln w="9525">
            <a:noFill/>
            <a:miter lim="800000"/>
            <a:headEnd/>
            <a:tailEnd/>
          </a:ln>
          <a:scene3d>
            <a:camera prst="orthographicFront"/>
            <a:lightRig rig="threePt" dir="t"/>
          </a:scene3d>
          <a:sp3d>
            <a:bevelT prst="angle"/>
          </a:sp3d>
        </p:spPr>
      </p:pic>
      <p:sp>
        <p:nvSpPr>
          <p:cNvPr id="3" name="2 Rectángulo"/>
          <p:cNvSpPr/>
          <p:nvPr/>
        </p:nvSpPr>
        <p:spPr>
          <a:xfrm>
            <a:off x="251521" y="265212"/>
            <a:ext cx="8640960" cy="5232830"/>
          </a:xfrm>
          <a:prstGeom prst="rect">
            <a:avLst/>
          </a:prstGeom>
          <a:solidFill>
            <a:schemeClr val="tx2">
              <a:lumMod val="10000"/>
              <a:alpha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Rectángulo"/>
          <p:cNvSpPr/>
          <p:nvPr/>
        </p:nvSpPr>
        <p:spPr>
          <a:xfrm>
            <a:off x="611560" y="553244"/>
            <a:ext cx="7920880" cy="4680520"/>
          </a:xfrm>
          <a:prstGeom prst="rect">
            <a:avLst/>
          </a:prstGeom>
          <a:solidFill>
            <a:schemeClr val="accent4">
              <a:lumMod val="50000"/>
              <a:alpha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Rectángulo"/>
          <p:cNvSpPr/>
          <p:nvPr/>
        </p:nvSpPr>
        <p:spPr>
          <a:xfrm>
            <a:off x="899592" y="841276"/>
            <a:ext cx="7344816" cy="4104456"/>
          </a:xfrm>
          <a:prstGeom prst="rect">
            <a:avLst/>
          </a:prstGeom>
          <a:solidFill>
            <a:schemeClr val="tx2">
              <a:lumMod val="50000"/>
              <a:alpha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ectángulo"/>
          <p:cNvSpPr/>
          <p:nvPr/>
        </p:nvSpPr>
        <p:spPr>
          <a:xfrm>
            <a:off x="1187624" y="1129308"/>
            <a:ext cx="6768752" cy="3528392"/>
          </a:xfrm>
          <a:prstGeom prst="rect">
            <a:avLst/>
          </a:prstGeom>
          <a:solidFill>
            <a:schemeClr val="tx2">
              <a:lumMod val="75000"/>
              <a:alpha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CuadroTexto"/>
          <p:cNvSpPr txBox="1"/>
          <p:nvPr/>
        </p:nvSpPr>
        <p:spPr>
          <a:xfrm>
            <a:off x="642910" y="4572012"/>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estructura de tres actos de «Fuenteovejuna» sigue una progresión lógica desde la presentación del conflicto hasta su resolución dramática, utilizando una mezcla de elementos trágicos y cómicos, poéticos y prosaicos.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7000">
        <p15:prstTrans prst="fallOve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4000" fill="hold"/>
                                        <p:tgtEl>
                                          <p:spTgt spid="8"/>
                                        </p:tgtEl>
                                        <p:attrNameLst>
                                          <p:attrName>ppt_w</p:attrName>
                                        </p:attrNameLst>
                                      </p:cBhvr>
                                      <p:tavLst>
                                        <p:tav tm="0">
                                          <p:val>
                                            <p:fltVal val="0"/>
                                          </p:val>
                                        </p:tav>
                                        <p:tav tm="100000">
                                          <p:val>
                                            <p:strVal val="#ppt_w"/>
                                          </p:val>
                                        </p:tav>
                                      </p:tavLst>
                                    </p:anim>
                                    <p:anim calcmode="lin" valueType="num">
                                      <p:cBhvr>
                                        <p:cTn id="20" dur="4000" fill="hold"/>
                                        <p:tgtEl>
                                          <p:spTgt spid="8"/>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diamond(out)">
                                      <p:cBhvr>
                                        <p:cTn id="23" dur="4000"/>
                                        <p:tgtEl>
                                          <p:spTgt spid="8"/>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ull-192909_1920"/>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prst="angle"/>
          </a:sp3d>
        </p:spPr>
      </p:pic>
      <p:sp>
        <p:nvSpPr>
          <p:cNvPr id="3" name="2 Triángulo rectángulo"/>
          <p:cNvSpPr/>
          <p:nvPr/>
        </p:nvSpPr>
        <p:spPr>
          <a:xfrm flipV="1">
            <a:off x="0" y="0"/>
            <a:ext cx="4643438" cy="2857500"/>
          </a:xfrm>
          <a:prstGeom prst="rtTriangle">
            <a:avLst/>
          </a:prstGeom>
          <a:solidFill>
            <a:schemeClr val="accent1">
              <a:lumMod val="75000"/>
              <a:alpha val="70000"/>
            </a:schemeClr>
          </a:solidFill>
          <a:ln w="19050">
            <a:solidFill>
              <a:schemeClr val="accent1">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Triángulo rectángulo"/>
          <p:cNvSpPr/>
          <p:nvPr/>
        </p:nvSpPr>
        <p:spPr>
          <a:xfrm>
            <a:off x="0" y="2786945"/>
            <a:ext cx="4643438" cy="2943931"/>
          </a:xfrm>
          <a:prstGeom prst="rtTriangle">
            <a:avLst/>
          </a:prstGeom>
          <a:solidFill>
            <a:schemeClr val="accent1">
              <a:lumMod val="75000"/>
              <a:alpha val="70000"/>
            </a:schemeClr>
          </a:solidFill>
          <a:ln>
            <a:solidFill>
              <a:schemeClr val="accent1">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Triángulo rectángulo"/>
          <p:cNvSpPr/>
          <p:nvPr/>
        </p:nvSpPr>
        <p:spPr>
          <a:xfrm flipH="1" flipV="1">
            <a:off x="4500560" y="0"/>
            <a:ext cx="4637087" cy="2929820"/>
          </a:xfrm>
          <a:prstGeom prst="rtTriangle">
            <a:avLst/>
          </a:prstGeom>
          <a:solidFill>
            <a:schemeClr val="accent1">
              <a:lumMod val="75000"/>
              <a:alpha val="70000"/>
            </a:schemeClr>
          </a:solidFill>
          <a:ln w="19050">
            <a:solidFill>
              <a:schemeClr val="accent1">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Triángulo rectángulo"/>
          <p:cNvSpPr/>
          <p:nvPr/>
        </p:nvSpPr>
        <p:spPr>
          <a:xfrm flipH="1">
            <a:off x="4500564" y="2786945"/>
            <a:ext cx="4637087" cy="2947459"/>
          </a:xfrm>
          <a:prstGeom prst="rtTriangle">
            <a:avLst/>
          </a:prstGeom>
          <a:solidFill>
            <a:schemeClr val="accent1">
              <a:lumMod val="75000"/>
              <a:alpha val="70000"/>
            </a:schemeClr>
          </a:solidFill>
          <a:ln w="19050">
            <a:solidFill>
              <a:schemeClr val="accent1">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Rombo"/>
          <p:cNvSpPr/>
          <p:nvPr/>
        </p:nvSpPr>
        <p:spPr>
          <a:xfrm>
            <a:off x="0" y="0"/>
            <a:ext cx="9144000" cy="5715000"/>
          </a:xfrm>
          <a:prstGeom prst="diamond">
            <a:avLst/>
          </a:prstGeom>
          <a:solidFill>
            <a:schemeClr val="accent1">
              <a:lumMod val="60000"/>
              <a:lumOff val="40000"/>
              <a:alpha val="70000"/>
            </a:schemeClr>
          </a:solidFill>
          <a:ln>
            <a:solidFill>
              <a:schemeClr val="accent1">
                <a:lumMod val="75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Rombo"/>
          <p:cNvSpPr/>
          <p:nvPr/>
        </p:nvSpPr>
        <p:spPr>
          <a:xfrm>
            <a:off x="467544" y="193203"/>
            <a:ext cx="8136903" cy="5328593"/>
          </a:xfrm>
          <a:prstGeom prst="diamond">
            <a:avLst/>
          </a:prstGeom>
          <a:solidFill>
            <a:schemeClr val="accent1">
              <a:lumMod val="75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CuadroTexto"/>
          <p:cNvSpPr txBox="1"/>
          <p:nvPr/>
        </p:nvSpPr>
        <p:spPr>
          <a:xfrm>
            <a:off x="571472" y="4857764"/>
            <a:ext cx="80010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obra combina las tradiciones literarias con una aguda percepción de la naturaleza humana, lo que ha contribuido a su perdurable éxito y relevancia.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2000">
        <p15:prstTrans prst="fallOver" invX="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3"/>
                                        </p:tgtEl>
                                        <p:attrNameLst>
                                          <p:attrName>ppt_x</p:attrName>
                                        </p:attrNameLst>
                                      </p:cBhvr>
                                      <p:tavLst>
                                        <p:tav tm="0">
                                          <p:val>
                                            <p:strVal val="ppt_x"/>
                                          </p:val>
                                        </p:tav>
                                        <p:tav tm="100000">
                                          <p:val>
                                            <p:strVal val="ppt_x-ppt_w/2"/>
                                          </p:val>
                                        </p:tav>
                                      </p:tavLst>
                                    </p:anim>
                                    <p:anim calcmode="lin" valueType="num">
                                      <p:cBhvr>
                                        <p:cTn id="7" dur="5000"/>
                                        <p:tgtEl>
                                          <p:spTgt spid="3"/>
                                        </p:tgtEl>
                                        <p:attrNameLst>
                                          <p:attrName>ppt_y</p:attrName>
                                        </p:attrNameLst>
                                      </p:cBhvr>
                                      <p:tavLst>
                                        <p:tav tm="0">
                                          <p:val>
                                            <p:strVal val="ppt_y"/>
                                          </p:val>
                                        </p:tav>
                                        <p:tav tm="100000">
                                          <p:val>
                                            <p:strVal val="ppt_y"/>
                                          </p:val>
                                        </p:tav>
                                      </p:tavLst>
                                    </p:anim>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strVal val="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ppt_w/2"/>
                                          </p:val>
                                        </p:tav>
                                      </p:tavLst>
                                    </p:anim>
                                    <p:anim calcmode="lin" valueType="num">
                                      <p:cBhvr>
                                        <p:cTn id="13" dur="5000"/>
                                        <p:tgtEl>
                                          <p:spTgt spid="4"/>
                                        </p:tgtEl>
                                        <p:attrNameLst>
                                          <p:attrName>ppt_y</p:attrName>
                                        </p:attrNameLst>
                                      </p:cBhvr>
                                      <p:tavLst>
                                        <p:tav tm="0">
                                          <p:val>
                                            <p:strVal val="ppt_y"/>
                                          </p:val>
                                        </p:tav>
                                        <p:tav tm="100000">
                                          <p:val>
                                            <p:strVal val="ppt_y"/>
                                          </p:val>
                                        </p:tav>
                                      </p:tavLst>
                                    </p:anim>
                                    <p:anim calcmode="lin" valueType="num">
                                      <p:cBhvr>
                                        <p:cTn id="14" dur="5000"/>
                                        <p:tgtEl>
                                          <p:spTgt spid="4"/>
                                        </p:tgtEl>
                                        <p:attrNameLst>
                                          <p:attrName>ppt_w</p:attrName>
                                        </p:attrNameLst>
                                      </p:cBhvr>
                                      <p:tavLst>
                                        <p:tav tm="0">
                                          <p:val>
                                            <p:strVal val="ppt_w"/>
                                          </p:val>
                                        </p:tav>
                                        <p:tav tm="100000">
                                          <p:val>
                                            <p:fltVal val="0"/>
                                          </p:val>
                                        </p:tav>
                                      </p:tavLst>
                                    </p:anim>
                                    <p:anim calcmode="lin" valueType="num">
                                      <p:cBhvr>
                                        <p:cTn id="15" dur="5000"/>
                                        <p:tgtEl>
                                          <p:spTgt spid="4"/>
                                        </p:tgtEl>
                                        <p:attrNameLst>
                                          <p:attrName>ppt_h</p:attrName>
                                        </p:attrNameLst>
                                      </p:cBhvr>
                                      <p:tavLst>
                                        <p:tav tm="0">
                                          <p:val>
                                            <p:strVal val="ppt_h"/>
                                          </p:val>
                                        </p:tav>
                                        <p:tav tm="100000">
                                          <p:val>
                                            <p:strVal val="ppt_h"/>
                                          </p:val>
                                        </p:tav>
                                      </p:tavLst>
                                    </p:anim>
                                    <p:set>
                                      <p:cBhvr>
                                        <p:cTn id="16" dur="1" fill="hold">
                                          <p:stCondLst>
                                            <p:cond delay="4999"/>
                                          </p:stCondLst>
                                        </p:cTn>
                                        <p:tgtEl>
                                          <p:spTgt spid="4"/>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5"/>
                                        </p:tgtEl>
                                        <p:attrNameLst>
                                          <p:attrName>ppt_x</p:attrName>
                                        </p:attrNameLst>
                                      </p:cBhvr>
                                      <p:tavLst>
                                        <p:tav tm="0">
                                          <p:val>
                                            <p:strVal val="ppt_x"/>
                                          </p:val>
                                        </p:tav>
                                        <p:tav tm="100000">
                                          <p:val>
                                            <p:strVal val="ppt_x+ppt_w/2"/>
                                          </p:val>
                                        </p:tav>
                                      </p:tavLst>
                                    </p:anim>
                                    <p:anim calcmode="lin" valueType="num">
                                      <p:cBhvr>
                                        <p:cTn id="19" dur="5000"/>
                                        <p:tgtEl>
                                          <p:spTgt spid="5"/>
                                        </p:tgtEl>
                                        <p:attrNameLst>
                                          <p:attrName>ppt_y</p:attrName>
                                        </p:attrNameLst>
                                      </p:cBhvr>
                                      <p:tavLst>
                                        <p:tav tm="0">
                                          <p:val>
                                            <p:strVal val="ppt_y"/>
                                          </p:val>
                                        </p:tav>
                                        <p:tav tm="100000">
                                          <p:val>
                                            <p:strVal val="ppt_y"/>
                                          </p:val>
                                        </p:tav>
                                      </p:tavLst>
                                    </p:anim>
                                    <p:anim calcmode="lin" valueType="num">
                                      <p:cBhvr>
                                        <p:cTn id="20" dur="5000"/>
                                        <p:tgtEl>
                                          <p:spTgt spid="5"/>
                                        </p:tgtEl>
                                        <p:attrNameLst>
                                          <p:attrName>ppt_w</p:attrName>
                                        </p:attrNameLst>
                                      </p:cBhvr>
                                      <p:tavLst>
                                        <p:tav tm="0">
                                          <p:val>
                                            <p:strVal val="ppt_w"/>
                                          </p:val>
                                        </p:tav>
                                        <p:tav tm="100000">
                                          <p:val>
                                            <p:fltVal val="0"/>
                                          </p:val>
                                        </p:tav>
                                      </p:tavLst>
                                    </p:anim>
                                    <p:anim calcmode="lin" valueType="num">
                                      <p:cBhvr>
                                        <p:cTn id="21" dur="5000"/>
                                        <p:tgtEl>
                                          <p:spTgt spid="5"/>
                                        </p:tgtEl>
                                        <p:attrNameLst>
                                          <p:attrName>ppt_h</p:attrName>
                                        </p:attrNameLst>
                                      </p:cBhvr>
                                      <p:tavLst>
                                        <p:tav tm="0">
                                          <p:val>
                                            <p:strVal val="ppt_h"/>
                                          </p:val>
                                        </p:tav>
                                        <p:tav tm="100000">
                                          <p:val>
                                            <p:strVal val="ppt_h"/>
                                          </p:val>
                                        </p:tav>
                                      </p:tavLst>
                                    </p:anim>
                                    <p:set>
                                      <p:cBhvr>
                                        <p:cTn id="22" dur="1" fill="hold">
                                          <p:stCondLst>
                                            <p:cond delay="4999"/>
                                          </p:stCondLst>
                                        </p:cTn>
                                        <p:tgtEl>
                                          <p:spTgt spid="5"/>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6"/>
                                        </p:tgtEl>
                                        <p:attrNameLst>
                                          <p:attrName>ppt_x</p:attrName>
                                        </p:attrNameLst>
                                      </p:cBhvr>
                                      <p:tavLst>
                                        <p:tav tm="0">
                                          <p:val>
                                            <p:strVal val="ppt_x"/>
                                          </p:val>
                                        </p:tav>
                                        <p:tav tm="100000">
                                          <p:val>
                                            <p:strVal val="ppt_x+ppt_w/2"/>
                                          </p:val>
                                        </p:tav>
                                      </p:tavLst>
                                    </p:anim>
                                    <p:anim calcmode="lin" valueType="num">
                                      <p:cBhvr>
                                        <p:cTn id="25" dur="5000"/>
                                        <p:tgtEl>
                                          <p:spTgt spid="6"/>
                                        </p:tgtEl>
                                        <p:attrNameLst>
                                          <p:attrName>ppt_y</p:attrName>
                                        </p:attrNameLst>
                                      </p:cBhvr>
                                      <p:tavLst>
                                        <p:tav tm="0">
                                          <p:val>
                                            <p:strVal val="ppt_y"/>
                                          </p:val>
                                        </p:tav>
                                        <p:tav tm="100000">
                                          <p:val>
                                            <p:strVal val="ppt_y"/>
                                          </p:val>
                                        </p:tav>
                                      </p:tavLst>
                                    </p:anim>
                                    <p:anim calcmode="lin" valueType="num">
                                      <p:cBhvr>
                                        <p:cTn id="26" dur="5000"/>
                                        <p:tgtEl>
                                          <p:spTgt spid="6"/>
                                        </p:tgtEl>
                                        <p:attrNameLst>
                                          <p:attrName>ppt_w</p:attrName>
                                        </p:attrNameLst>
                                      </p:cBhvr>
                                      <p:tavLst>
                                        <p:tav tm="0">
                                          <p:val>
                                            <p:strVal val="ppt_w"/>
                                          </p:val>
                                        </p:tav>
                                        <p:tav tm="100000">
                                          <p:val>
                                            <p:fltVal val="0"/>
                                          </p:val>
                                        </p:tav>
                                      </p:tavLst>
                                    </p:anim>
                                    <p:anim calcmode="lin" valueType="num">
                                      <p:cBhvr>
                                        <p:cTn id="27" dur="5000"/>
                                        <p:tgtEl>
                                          <p:spTgt spid="6"/>
                                        </p:tgtEl>
                                        <p:attrNameLst>
                                          <p:attrName>ppt_h</p:attrName>
                                        </p:attrNameLst>
                                      </p:cBhvr>
                                      <p:tavLst>
                                        <p:tav tm="0">
                                          <p:val>
                                            <p:strVal val="ppt_h"/>
                                          </p:val>
                                        </p:tav>
                                        <p:tav tm="100000">
                                          <p:val>
                                            <p:strVal val="ppt_h"/>
                                          </p:val>
                                        </p:tav>
                                      </p:tavLst>
                                    </p:anim>
                                    <p:set>
                                      <p:cBhvr>
                                        <p:cTn id="28" dur="1" fill="hold">
                                          <p:stCondLst>
                                            <p:cond delay="4999"/>
                                          </p:stCondLst>
                                        </p:cTn>
                                        <p:tgtEl>
                                          <p:spTgt spid="6"/>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7"/>
                                        </p:tgtEl>
                                      </p:cBhvr>
                                    </p:animEffect>
                                    <p:set>
                                      <p:cBhvr>
                                        <p:cTn id="31" dur="1" fill="hold">
                                          <p:stCondLst>
                                            <p:cond delay="4999"/>
                                          </p:stCondLst>
                                        </p:cTn>
                                        <p:tgtEl>
                                          <p:spTgt spid="7"/>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17" presetClass="entr" presetSubtype="1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0" fill="hold"/>
                                        <p:tgtEl>
                                          <p:spTgt spid="9"/>
                                        </p:tgtEl>
                                        <p:attrNameLst>
                                          <p:attrName>ppt_w</p:attrName>
                                        </p:attrNameLst>
                                      </p:cBhvr>
                                      <p:tavLst>
                                        <p:tav tm="0">
                                          <p:val>
                                            <p:fltVal val="0"/>
                                          </p:val>
                                        </p:tav>
                                        <p:tav tm="100000">
                                          <p:val>
                                            <p:strVal val="#ppt_w"/>
                                          </p:val>
                                        </p:tav>
                                      </p:tavLst>
                                    </p:anim>
                                    <p:anim calcmode="lin" valueType="num">
                                      <p:cBhvr>
                                        <p:cTn id="38" dur="5000" fill="hold"/>
                                        <p:tgtEl>
                                          <p:spTgt spid="9"/>
                                        </p:tgtEl>
                                        <p:attrNameLst>
                                          <p:attrName>ppt_h</p:attrName>
                                        </p:attrNameLst>
                                      </p:cBhvr>
                                      <p:tavLst>
                                        <p:tav tm="0">
                                          <p:val>
                                            <p:strVal val="#ppt_h"/>
                                          </p:val>
                                        </p:tav>
                                        <p:tav tm="100000">
                                          <p:val>
                                            <p:strVal val="#ppt_h"/>
                                          </p:val>
                                        </p:tav>
                                      </p:tavLst>
                                    </p:anim>
                                  </p:childTnLst>
                                </p:cTn>
                              </p:par>
                            </p:childTnLst>
                          </p:cTn>
                        </p:par>
                        <p:par>
                          <p:cTn id="39" fill="hold">
                            <p:stCondLst>
                              <p:cond delay="5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1"/>
                                          </p:val>
                                        </p:tav>
                                        <p:tav tm="100000">
                                          <p:val>
                                            <p:strVal val="#ppt_x"/>
                                          </p:val>
                                        </p:tav>
                                      </p:tavLst>
                                    </p:anim>
                                    <p:anim calcmode="lin" valueType="num">
                                      <p:cBhvr>
                                        <p:cTn id="4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0" y="0"/>
            <a:ext cx="5286380" cy="5715000"/>
          </a:xfrm>
          <a:prstGeom prst="rect">
            <a:avLst/>
          </a:prstGeom>
          <a:noFill/>
          <a:ln w="9525">
            <a:noFill/>
            <a:miter lim="800000"/>
            <a:headEnd/>
            <a:tailEnd/>
          </a:ln>
          <a:scene3d>
            <a:camera prst="orthographicFront"/>
            <a:lightRig rig="threePt" dir="t"/>
          </a:scene3d>
          <a:sp3d>
            <a:bevelT prst="angle"/>
          </a:sp3d>
        </p:spPr>
      </p:pic>
      <p:pic>
        <p:nvPicPr>
          <p:cNvPr id="6" name="5 Imagen" descr="curves-caras-ionut.jpg"/>
          <p:cNvPicPr>
            <a:picLocks noChangeAspect="1"/>
          </p:cNvPicPr>
          <p:nvPr/>
        </p:nvPicPr>
        <p:blipFill>
          <a:blip r:embed="rId2" cstate="print"/>
          <a:stretch>
            <a:fillRect/>
          </a:stretch>
        </p:blipFill>
        <p:spPr bwMode="auto">
          <a:xfrm>
            <a:off x="0" y="0"/>
            <a:ext cx="5286380" cy="5715000"/>
          </a:xfrm>
          <a:prstGeom prst="rect">
            <a:avLst/>
          </a:prstGeom>
          <a:noFill/>
          <a:ln w="9525">
            <a:noFill/>
            <a:miter lim="800000"/>
            <a:headEnd/>
            <a:tailEnd/>
          </a:ln>
          <a:scene3d>
            <a:camera prst="orthographicFront"/>
            <a:lightRig rig="threePt" dir="t"/>
          </a:scene3d>
          <a:sp3d>
            <a:bevelT prst="angle"/>
          </a:sp3d>
        </p:spPr>
      </p:pic>
      <p:sp>
        <p:nvSpPr>
          <p:cNvPr id="5" name="4 CuadroTexto"/>
          <p:cNvSpPr txBox="1"/>
          <p:nvPr/>
        </p:nvSpPr>
        <p:spPr>
          <a:xfrm>
            <a:off x="5500694" y="1500178"/>
            <a:ext cx="3500462" cy="2862322"/>
          </a:xfrm>
          <a:prstGeom prst="rect">
            <a:avLst/>
          </a:prstGeom>
          <a:noFill/>
        </p:spPr>
        <p:txBody>
          <a:bodyPr wrap="square" rtlCol="0">
            <a:spAutoFit/>
          </a:bodyPr>
          <a:lstStyle/>
          <a:p>
            <a:r>
              <a:rPr lang="es-ES" sz="2000" b="1" i="1" cap="all" dirty="0" smtClean="0">
                <a:effectLst>
                  <a:glow rad="101600">
                    <a:srgbClr val="C00000">
                      <a:alpha val="60000"/>
                    </a:srgbClr>
                  </a:glow>
                  <a:outerShdw blurRad="38100" dist="38100" dir="2700000" algn="tl">
                    <a:srgbClr val="000000">
                      <a:alpha val="43137"/>
                    </a:srgbClr>
                  </a:outerShdw>
                </a:effectLst>
              </a:rPr>
              <a:t>El legado de la obra</a:t>
            </a:r>
          </a:p>
          <a:p>
            <a:r>
              <a:rPr lang="es-ES" sz="2000" i="1" dirty="0" smtClean="0">
                <a:effectLst>
                  <a:glow rad="101600">
                    <a:srgbClr val="C00000">
                      <a:alpha val="60000"/>
                    </a:srgbClr>
                  </a:glow>
                  <a:outerShdw blurRad="38100" dist="38100" dir="2700000" algn="tl">
                    <a:srgbClr val="000000">
                      <a:alpha val="43137"/>
                    </a:srgbClr>
                  </a:outerShdw>
                </a:effectLst>
              </a:rPr>
              <a:t>«Fuenteovejuna» sigue siendo una de las obras más famosas y representadas del teatro español. Su mensaje sobre la justicia colectiva y la resistencia frente a la opresión la convierte en una obra atemporal y universal.</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window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4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cstate="print"/>
          <a:stretch>
            <a:fillRect/>
          </a:stretch>
        </p:blipFill>
        <p:spPr bwMode="auto">
          <a:xfrm>
            <a:off x="0" y="0"/>
            <a:ext cx="5643570" cy="5715000"/>
          </a:xfrm>
          <a:prstGeom prst="rect">
            <a:avLst/>
          </a:prstGeom>
          <a:noFill/>
          <a:ln w="9525">
            <a:noFill/>
            <a:miter lim="800000"/>
            <a:headEnd/>
            <a:tailEnd/>
          </a:ln>
          <a:scene3d>
            <a:camera prst="orthographicFront"/>
            <a:lightRig rig="threePt" dir="t"/>
          </a:scene3d>
          <a:sp3d>
            <a:bevelT prst="angle"/>
          </a:sp3d>
        </p:spPr>
      </p:pic>
      <p:pic>
        <p:nvPicPr>
          <p:cNvPr id="3" name="2 Imagen" descr="1(13).jpg"/>
          <p:cNvPicPr>
            <a:picLocks noGrp="1" noChangeAspect="1"/>
          </p:cNvPicPr>
          <p:nvPr isPhoto="1"/>
        </p:nvPicPr>
        <p:blipFill>
          <a:blip r:embed="rId2" cstate="print"/>
          <a:stretch>
            <a:fillRect/>
          </a:stretch>
        </p:blipFill>
        <p:spPr bwMode="auto">
          <a:xfrm>
            <a:off x="0" y="0"/>
            <a:ext cx="5643570" cy="5715000"/>
          </a:xfrm>
          <a:prstGeom prst="rect">
            <a:avLst/>
          </a:prstGeom>
          <a:noFill/>
          <a:ln w="9525">
            <a:noFill/>
            <a:miter lim="800000"/>
            <a:headEnd/>
            <a:tailEnd/>
          </a:ln>
          <a:scene3d>
            <a:camera prst="orthographicFront"/>
            <a:lightRig rig="threePt" dir="t"/>
          </a:scene3d>
          <a:sp3d>
            <a:bevelT prst="angle"/>
          </a:sp3d>
        </p:spPr>
      </p:pic>
      <p:sp>
        <p:nvSpPr>
          <p:cNvPr id="4" name="3 CuadroTexto"/>
          <p:cNvSpPr txBox="1"/>
          <p:nvPr/>
        </p:nvSpPr>
        <p:spPr>
          <a:xfrm>
            <a:off x="5857884" y="1285864"/>
            <a:ext cx="3071834"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Además, ha sido adaptada a diversas formas de arte, como óperas y ballets, y sigue siendo un poderoso recordatorio del poder del pueblo unido contra la tiranía.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window dir="ver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ppt_w"/>
                                          </p:val>
                                        </p:tav>
                                      </p:tavLst>
                                    </p:anim>
                                    <p:anim calcmode="lin" valueType="num">
                                      <p:cBhvr>
                                        <p:cTn id="7" dur="4000"/>
                                        <p:tgtEl>
                                          <p:spTgt spid="3"/>
                                        </p:tgtEl>
                                        <p:attrNameLst>
                                          <p:attrName>ppt_h</p:attrName>
                                        </p:attrNameLst>
                                      </p:cBhvr>
                                      <p:tavLst>
                                        <p:tav tm="0">
                                          <p:val>
                                            <p:strVal val="ppt_h"/>
                                          </p:val>
                                        </p:tav>
                                        <p:tav tm="100000">
                                          <p:val>
                                            <p:strVal val="4*ppt_h"/>
                                          </p:val>
                                        </p:tav>
                                      </p:tavLst>
                                    </p:anim>
                                    <p:set>
                                      <p:cBhvr>
                                        <p:cTn id="8" dur="1" fill="hold">
                                          <p:stCondLst>
                                            <p:cond delay="3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4000"/>
                                        <p:tgtEl>
                                          <p:spTgt spid="3"/>
                                        </p:tgtEl>
                                      </p:cBhvr>
                                    </p:animEffect>
                                    <p:anim calcmode="lin" valueType="num">
                                      <p:cBhvr>
                                        <p:cTn id="11" dur="4000"/>
                                        <p:tgtEl>
                                          <p:spTgt spid="3"/>
                                        </p:tgtEl>
                                        <p:attrNameLst>
                                          <p:attrName>ppt_x</p:attrName>
                                        </p:attrNameLst>
                                      </p:cBhvr>
                                      <p:tavLst>
                                        <p:tav tm="0">
                                          <p:val>
                                            <p:strVal val="ppt_x"/>
                                          </p:val>
                                        </p:tav>
                                        <p:tav tm="100000">
                                          <p:val>
                                            <p:strVal val="ppt_x"/>
                                          </p:val>
                                        </p:tav>
                                      </p:tavLst>
                                    </p:anim>
                                    <p:anim calcmode="lin" valueType="num">
                                      <p:cBhvr>
                                        <p:cTn id="12" dur="4000"/>
                                        <p:tgtEl>
                                          <p:spTgt spid="3"/>
                                        </p:tgtEl>
                                        <p:attrNameLst>
                                          <p:attrName>ppt_y</p:attrName>
                                        </p:attrNameLst>
                                      </p:cBhvr>
                                      <p:tavLst>
                                        <p:tav tm="0">
                                          <p:val>
                                            <p:strVal val="ppt_y"/>
                                          </p:val>
                                        </p:tav>
                                        <p:tav tm="100000">
                                          <p:val>
                                            <p:strVal val="ppt_y-.1"/>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1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10" presetClass="entr" presetSubtype="0" fill="hold" nodeType="withEffect">
                                  <p:stCondLst>
                                    <p:cond delay="100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4000"/>
                                        <p:tgtEl>
                                          <p:spTgt spid="2"/>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tretch>
            <a:fillRect/>
          </a:stretch>
        </p:blipFill>
        <p:spPr bwMode="auto">
          <a:xfrm>
            <a:off x="0" y="-285772"/>
            <a:ext cx="9144000" cy="6286544"/>
          </a:xfrm>
          <a:prstGeom prst="rect">
            <a:avLst/>
          </a:prstGeom>
          <a:noFill/>
          <a:ln w="9525">
            <a:noFill/>
            <a:miter lim="800000"/>
            <a:headEnd/>
            <a:tailEnd/>
          </a:ln>
          <a:scene3d>
            <a:camera prst="orthographicFront"/>
            <a:lightRig rig="threePt" dir="t"/>
          </a:scene3d>
          <a:sp3d>
            <a:bevelT prst="angle"/>
          </a:sp3d>
        </p:spPr>
      </p:pic>
      <p:pic>
        <p:nvPicPr>
          <p:cNvPr id="5" name="4 Imagen" descr="imágenes-montajes-y-fotomanipulaciones-digitales-de-Caras-Ionut-3.jpg"/>
          <p:cNvPicPr>
            <a:picLocks noChangeAspect="1"/>
          </p:cNvPicPr>
          <p:nvPr/>
        </p:nvPicPr>
        <p:blipFill>
          <a:blip r:embed="rId2" cstate="print"/>
          <a:stretch>
            <a:fillRect/>
          </a:stretch>
        </p:blipFill>
        <p:spPr bwMode="auto">
          <a:xfrm>
            <a:off x="0" y="-285772"/>
            <a:ext cx="9144000" cy="6286544"/>
          </a:xfrm>
          <a:prstGeom prst="rect">
            <a:avLst/>
          </a:prstGeom>
          <a:noFill/>
          <a:ln w="9525">
            <a:noFill/>
            <a:miter lim="800000"/>
            <a:headEnd/>
            <a:tailEnd/>
          </a:ln>
          <a:scene3d>
            <a:camera prst="orthographicFront"/>
            <a:lightRig rig="threePt" dir="t"/>
          </a:scene3d>
          <a:sp3d>
            <a:bevelT prst="angle"/>
          </a:sp3d>
        </p:spPr>
      </p:pic>
      <p:sp>
        <p:nvSpPr>
          <p:cNvPr id="6" name="5 CuadroTexto"/>
          <p:cNvSpPr txBox="1"/>
          <p:nvPr/>
        </p:nvSpPr>
        <p:spPr>
          <a:xfrm>
            <a:off x="500034" y="4357698"/>
            <a:ext cx="8429684"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Representación de la Época. </a:t>
            </a:r>
            <a:r>
              <a:rPr lang="es-ES" i="1" dirty="0" smtClean="0">
                <a:effectLst>
                  <a:glow rad="101600">
                    <a:srgbClr val="C00000">
                      <a:alpha val="60000"/>
                    </a:srgbClr>
                  </a:glow>
                  <a:outerShdw blurRad="38100" dist="38100" dir="2700000" algn="tl">
                    <a:srgbClr val="000000">
                      <a:alpha val="43137"/>
                    </a:srgbClr>
                  </a:outerShdw>
                </a:effectLst>
              </a:rPr>
              <a:t>«Fuenteovejuna» es un reflejo de la sociedad y la política del Siglo de Oro español. La obra captura las tensiones sociales de la época, incluyendo las luchas de poder, el papel de la mujer y las relaciones entre nobles y plebeyos.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prism isContent="1"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prst="angle"/>
          </a:sp3d>
        </p:spPr>
      </p:pic>
      <p:pic>
        <p:nvPicPr>
          <p:cNvPr id="5" name="4 Imagen" descr="book2013_00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prst="angle"/>
          </a:sp3d>
        </p:spPr>
      </p:pic>
      <p:sp>
        <p:nvSpPr>
          <p:cNvPr id="6" name="5 CuadroTexto"/>
          <p:cNvSpPr txBox="1"/>
          <p:nvPr/>
        </p:nvSpPr>
        <p:spPr>
          <a:xfrm>
            <a:off x="357158" y="4357698"/>
            <a:ext cx="850112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Símbolo de Justicia Colectiva</a:t>
            </a:r>
            <a:r>
              <a:rPr lang="es-ES" i="1" dirty="0" smtClean="0">
                <a:effectLst>
                  <a:glow rad="101600">
                    <a:srgbClr val="C00000">
                      <a:alpha val="60000"/>
                    </a:srgbClr>
                  </a:glow>
                  <a:outerShdw blurRad="38100" dist="38100" dir="2700000" algn="tl">
                    <a:srgbClr val="000000">
                      <a:alpha val="43137"/>
                    </a:srgbClr>
                  </a:outerShdw>
                </a:effectLst>
              </a:rPr>
              <a:t>. La historia de la rebelión en Fuenteovejuna se ha convertido en un símbolo universal de justicia colectiva y resistencia popular. La frase «Fuenteovejuna lo hizo» trasciende la obra y es un recordatorio del poder del pueblo unido.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prism dir="r" isContent="1"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PPS  EXCLUSIVOS\- La vida nos enseña\Imágenes\thumb-1920-735066+png.jpg"/>
          <p:cNvPicPr>
            <a:picLocks noChangeAspect="1" noChangeArrowheads="1"/>
          </p:cNvPicPr>
          <p:nvPr/>
        </p:nvPicPr>
        <p:blipFill>
          <a:blip r:embed="rId3" cstate="print"/>
          <a:stretch>
            <a:fillRect/>
          </a:stretch>
        </p:blipFill>
        <p:spPr bwMode="auto">
          <a:xfrm>
            <a:off x="0" y="-285772"/>
            <a:ext cx="9144000" cy="6286544"/>
          </a:xfrm>
          <a:prstGeom prst="rect">
            <a:avLst/>
          </a:prstGeom>
          <a:noFill/>
          <a:ln w="9525">
            <a:noFill/>
            <a:miter lim="800000"/>
            <a:headEnd/>
            <a:tailEnd/>
          </a:ln>
          <a:scene3d>
            <a:camera prst="orthographicFront"/>
            <a:lightRig rig="threePt" dir="t"/>
          </a:scene3d>
          <a:sp3d>
            <a:bevelT prst="angle"/>
          </a:sp3d>
        </p:spPr>
      </p:pic>
      <p:grpSp>
        <p:nvGrpSpPr>
          <p:cNvPr id="2" name="13 Grupo"/>
          <p:cNvGrpSpPr/>
          <p:nvPr/>
        </p:nvGrpSpPr>
        <p:grpSpPr>
          <a:xfrm>
            <a:off x="4572000" y="0"/>
            <a:ext cx="4572000" cy="5715000"/>
            <a:chOff x="4932040" y="836712"/>
            <a:chExt cx="3816424" cy="5018546"/>
          </a:xfrm>
          <a:solidFill>
            <a:schemeClr val="tx1">
              <a:lumMod val="65000"/>
              <a:alpha val="70000"/>
            </a:schemeClr>
          </a:solidFill>
        </p:grpSpPr>
        <p:sp>
          <p:nvSpPr>
            <p:cNvPr id="4" name="3 Triángulo isósceles"/>
            <p:cNvSpPr/>
            <p:nvPr/>
          </p:nvSpPr>
          <p:spPr>
            <a:xfrm>
              <a:off x="4932040" y="3429000"/>
              <a:ext cx="3816424" cy="2426258"/>
            </a:xfrm>
            <a:prstGeom prst="triangle">
              <a:avLst/>
            </a:prstGeom>
            <a:grpFill/>
            <a:ln w="12700">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isósceles"/>
            <p:cNvSpPr/>
            <p:nvPr/>
          </p:nvSpPr>
          <p:spPr>
            <a:xfrm flipV="1">
              <a:off x="4932040" y="836712"/>
              <a:ext cx="3816424" cy="2592288"/>
            </a:xfrm>
            <a:prstGeom prst="triangle">
              <a:avLst/>
            </a:prstGeom>
            <a:grpFill/>
            <a:ln w="12700">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grpSp>
      <p:grpSp>
        <p:nvGrpSpPr>
          <p:cNvPr id="3" name="12 Grupo"/>
          <p:cNvGrpSpPr/>
          <p:nvPr/>
        </p:nvGrpSpPr>
        <p:grpSpPr>
          <a:xfrm>
            <a:off x="0" y="0"/>
            <a:ext cx="4499992" cy="5715000"/>
            <a:chOff x="611560" y="836712"/>
            <a:chExt cx="3600400" cy="5032176"/>
          </a:xfrm>
          <a:solidFill>
            <a:schemeClr val="tx1">
              <a:lumMod val="65000"/>
              <a:alpha val="70000"/>
            </a:schemeClr>
          </a:solidFill>
        </p:grpSpPr>
        <p:sp>
          <p:nvSpPr>
            <p:cNvPr id="7" name="6 Triángulo isósceles"/>
            <p:cNvSpPr/>
            <p:nvPr/>
          </p:nvSpPr>
          <p:spPr>
            <a:xfrm flipV="1">
              <a:off x="611560" y="836712"/>
              <a:ext cx="3600400" cy="2592288"/>
            </a:xfrm>
            <a:prstGeom prst="triangle">
              <a:avLst/>
            </a:prstGeom>
            <a:grpFill/>
            <a:ln w="12700">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isósceles"/>
            <p:cNvSpPr/>
            <p:nvPr/>
          </p:nvSpPr>
          <p:spPr>
            <a:xfrm>
              <a:off x="611560" y="3429000"/>
              <a:ext cx="3600400" cy="2439888"/>
            </a:xfrm>
            <a:prstGeom prst="triangle">
              <a:avLst/>
            </a:prstGeom>
            <a:grpFill/>
            <a:ln w="12700">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grpSp>
      <p:sp>
        <p:nvSpPr>
          <p:cNvPr id="9" name="8 CuadroTexto"/>
          <p:cNvSpPr txBox="1"/>
          <p:nvPr/>
        </p:nvSpPr>
        <p:spPr>
          <a:xfrm>
            <a:off x="500034" y="4643450"/>
            <a:ext cx="8215370"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Reyes Católicos, Fernando e Isabel. </a:t>
            </a:r>
            <a:r>
              <a:rPr lang="es-ES" i="1" dirty="0" smtClean="0">
                <a:effectLst>
                  <a:glow rad="101600">
                    <a:srgbClr val="C00000">
                      <a:alpha val="60000"/>
                    </a:srgbClr>
                  </a:glow>
                  <a:outerShdw blurRad="38100" dist="38100" dir="2700000" algn="tl">
                    <a:srgbClr val="000000">
                      <a:alpha val="43137"/>
                    </a:srgbClr>
                  </a:outerShdw>
                </a:effectLst>
              </a:rPr>
              <a:t>Aunque no son personajes centrales en la acción, su presencia en la obra simboliza la justicia y la autoridad real. Su decisión final de perdonar al pueblo enfatiza el tema de la justicia colectiva.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14:conveyor dir="l"/>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3000"/>
                                        <p:tgtEl>
                                          <p:spTgt spid="3"/>
                                        </p:tgtEl>
                                      </p:cBhvr>
                                    </p:animEffect>
                                  </p:childTnLst>
                                </p:cTn>
                              </p:par>
                            </p:childTnLst>
                          </p:cTn>
                        </p:par>
                        <p:par>
                          <p:cTn id="11" fill="hold" nodeType="afterGroup">
                            <p:stCondLst>
                              <p:cond delay="3000"/>
                            </p:stCondLst>
                            <p:childTnLst>
                              <p:par>
                                <p:cTn id="12" presetID="8" presetClass="exit" presetSubtype="32" fill="hold" nodeType="afterEffect">
                                  <p:stCondLst>
                                    <p:cond delay="0"/>
                                  </p:stCondLst>
                                  <p:childTnLst>
                                    <p:animEffect transition="out" filter="diamond(out)">
                                      <p:cBhvr>
                                        <p:cTn id="13" dur="4000"/>
                                        <p:tgtEl>
                                          <p:spTgt spid="2"/>
                                        </p:tgtEl>
                                      </p:cBhvr>
                                    </p:animEffect>
                                    <p:set>
                                      <p:cBhvr>
                                        <p:cTn id="14" dur="1" fill="hold">
                                          <p:stCondLst>
                                            <p:cond delay="3999"/>
                                          </p:stCondLst>
                                        </p:cTn>
                                        <p:tgtEl>
                                          <p:spTgt spid="2"/>
                                        </p:tgtEl>
                                        <p:attrNameLst>
                                          <p:attrName>style.visibility</p:attrName>
                                        </p:attrNameLst>
                                      </p:cBhvr>
                                      <p:to>
                                        <p:strVal val="hidden"/>
                                      </p:to>
                                    </p:set>
                                  </p:childTnLst>
                                </p:cTn>
                              </p:par>
                              <p:par>
                                <p:cTn id="15" presetID="8" presetClass="exit" presetSubtype="32" fill="hold" nodeType="withEffect">
                                  <p:stCondLst>
                                    <p:cond delay="0"/>
                                  </p:stCondLst>
                                  <p:childTnLst>
                                    <p:animEffect transition="out" filter="diamond(out)">
                                      <p:cBhvr>
                                        <p:cTn id="16" dur="4000"/>
                                        <p:tgtEl>
                                          <p:spTgt spid="3"/>
                                        </p:tgtEl>
                                      </p:cBhvr>
                                    </p:animEffect>
                                    <p:set>
                                      <p:cBhvr>
                                        <p:cTn id="17" dur="1" fill="hold">
                                          <p:stCondLst>
                                            <p:cond delay="3999"/>
                                          </p:stCondLst>
                                        </p:cTn>
                                        <p:tgtEl>
                                          <p:spTgt spid="3"/>
                                        </p:tgtEl>
                                        <p:attrNameLst>
                                          <p:attrName>style.visibility</p:attrName>
                                        </p:attrNameLst>
                                      </p:cBhvr>
                                      <p:to>
                                        <p:strVal val="hidden"/>
                                      </p:to>
                                    </p:set>
                                  </p:childTnLst>
                                </p:cTn>
                              </p:par>
                              <p:par>
                                <p:cTn id="18" presetID="8" presetClass="entr" presetSubtype="32" fill="hold" nodeType="withEffect">
                                  <p:stCondLst>
                                    <p:cond delay="0"/>
                                  </p:stCondLst>
                                  <p:childTnLst>
                                    <p:set>
                                      <p:cBhvr>
                                        <p:cTn id="19" dur="1" fill="hold">
                                          <p:stCondLst>
                                            <p:cond delay="0"/>
                                          </p:stCondLst>
                                        </p:cTn>
                                        <p:tgtEl>
                                          <p:spTgt spid="10242"/>
                                        </p:tgtEl>
                                        <p:attrNameLst>
                                          <p:attrName>style.visibility</p:attrName>
                                        </p:attrNameLst>
                                      </p:cBhvr>
                                      <p:to>
                                        <p:strVal val="visible"/>
                                      </p:to>
                                    </p:set>
                                    <p:animEffect transition="in" filter="diamond(out)">
                                      <p:cBhvr>
                                        <p:cTn id="20" dur="4000"/>
                                        <p:tgtEl>
                                          <p:spTgt spid="10242"/>
                                        </p:tgtEl>
                                      </p:cBhvr>
                                    </p:animEffect>
                                  </p:childTnLst>
                                </p:cTn>
                              </p:par>
                              <p:par>
                                <p:cTn id="21" presetID="23" presetClass="entr" presetSubtype="288" fill="hold" nodeType="withEffect">
                                  <p:stCondLst>
                                    <p:cond delay="0"/>
                                  </p:stCondLst>
                                  <p:childTnLst>
                                    <p:set>
                                      <p:cBhvr>
                                        <p:cTn id="22" dur="1" fill="hold">
                                          <p:stCondLst>
                                            <p:cond delay="0"/>
                                          </p:stCondLst>
                                        </p:cTn>
                                        <p:tgtEl>
                                          <p:spTgt spid="10242"/>
                                        </p:tgtEl>
                                        <p:attrNameLst>
                                          <p:attrName>style.visibility</p:attrName>
                                        </p:attrNameLst>
                                      </p:cBhvr>
                                      <p:to>
                                        <p:strVal val="visible"/>
                                      </p:to>
                                    </p:set>
                                    <p:anim calcmode="lin" valueType="num">
                                      <p:cBhvr>
                                        <p:cTn id="23" dur="4000" fill="hold"/>
                                        <p:tgtEl>
                                          <p:spTgt spid="10242"/>
                                        </p:tgtEl>
                                        <p:attrNameLst>
                                          <p:attrName>ppt_w</p:attrName>
                                        </p:attrNameLst>
                                      </p:cBhvr>
                                      <p:tavLst>
                                        <p:tav tm="0">
                                          <p:val>
                                            <p:strVal val="4/3*#ppt_w"/>
                                          </p:val>
                                        </p:tav>
                                        <p:tav tm="100000">
                                          <p:val>
                                            <p:strVal val="#ppt_w"/>
                                          </p:val>
                                        </p:tav>
                                      </p:tavLst>
                                    </p:anim>
                                    <p:anim calcmode="lin" valueType="num">
                                      <p:cBhvr>
                                        <p:cTn id="24" dur="4000" fill="hold"/>
                                        <p:tgtEl>
                                          <p:spTgt spid="10242"/>
                                        </p:tgtEl>
                                        <p:attrNameLst>
                                          <p:attrName>ppt_h</p:attrName>
                                        </p:attrNameLst>
                                      </p:cBhvr>
                                      <p:tavLst>
                                        <p:tav tm="0">
                                          <p:val>
                                            <p:strVal val="4/3*#ppt_h"/>
                                          </p:val>
                                        </p:tav>
                                        <p:tav tm="100000">
                                          <p:val>
                                            <p:strVal val="#ppt_h"/>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Geese_Birds_Wings_Snow_451304"/>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prst="angle"/>
          </a:sp3d>
        </p:spPr>
      </p:pic>
      <p:sp>
        <p:nvSpPr>
          <p:cNvPr id="3" name="2 Rectángulo"/>
          <p:cNvSpPr/>
          <p:nvPr/>
        </p:nvSpPr>
        <p:spPr>
          <a:xfrm>
            <a:off x="0" y="0"/>
            <a:ext cx="4572000" cy="2857500"/>
          </a:xfrm>
          <a:prstGeom prst="rect">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4" name="3 Rectángulo"/>
          <p:cNvSpPr/>
          <p:nvPr/>
        </p:nvSpPr>
        <p:spPr>
          <a:xfrm>
            <a:off x="0" y="2857500"/>
            <a:ext cx="4572000" cy="2857500"/>
          </a:xfrm>
          <a:prstGeom prst="rect">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5" name="4 Rectángulo"/>
          <p:cNvSpPr/>
          <p:nvPr/>
        </p:nvSpPr>
        <p:spPr>
          <a:xfrm>
            <a:off x="4572000" y="0"/>
            <a:ext cx="4572000" cy="2857500"/>
          </a:xfrm>
          <a:prstGeom prst="rect">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6" name="5 Rectángulo"/>
          <p:cNvSpPr/>
          <p:nvPr/>
        </p:nvSpPr>
        <p:spPr>
          <a:xfrm>
            <a:off x="4572000" y="2857500"/>
            <a:ext cx="4572000" cy="2857500"/>
          </a:xfrm>
          <a:prstGeom prst="rect">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CuadroTexto"/>
          <p:cNvSpPr txBox="1"/>
          <p:nvPr/>
        </p:nvSpPr>
        <p:spPr>
          <a:xfrm>
            <a:off x="428596"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Influencia en el Teatro Moderno. La estructura y los temas de «Fuenteovejuna» han influenciado el teatro moderno en todo el mundo. La obra ha sido adaptada en diversos contextos culturales y políticos, mostrando su relevancia atemporal.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conveyor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fltVal val="0"/>
                                          </p:val>
                                        </p:tav>
                                        <p:tav tm="100000">
                                          <p:val>
                                            <p:strVal val="#ppt_w"/>
                                          </p:val>
                                        </p:tav>
                                      </p:tavLst>
                                    </p:anim>
                                    <p:anim calcmode="lin" valueType="num">
                                      <p:cBhvr>
                                        <p:cTn id="20" dur="3000" fill="hold"/>
                                        <p:tgtEl>
                                          <p:spTgt spid="9"/>
                                        </p:tgtEl>
                                        <p:attrNameLst>
                                          <p:attrName>ppt_h</p:attrName>
                                        </p:attrNameLst>
                                      </p:cBhvr>
                                      <p:tavLst>
                                        <p:tav tm="0">
                                          <p:val>
                                            <p:fltVal val="0"/>
                                          </p:val>
                                        </p:tav>
                                        <p:tav tm="100000">
                                          <p:val>
                                            <p:strVal val="#ppt_h"/>
                                          </p:val>
                                        </p:tav>
                                      </p:tavLst>
                                    </p:anim>
                                  </p:childTnLst>
                                </p:cTn>
                              </p:par>
                              <p:par>
                                <p:cTn id="21" presetID="4"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in)">
                                      <p:cBhvr>
                                        <p:cTn id="23" dur="3000"/>
                                        <p:tgtEl>
                                          <p:spTgt spid="9"/>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n1453032313241.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a:scene3d>
            <a:camera prst="orthographicFront"/>
            <a:lightRig rig="threePt" dir="t"/>
          </a:scene3d>
          <a:sp3d>
            <a:bevelT prst="angle"/>
          </a:sp3d>
        </p:spPr>
      </p:pic>
      <p:sp>
        <p:nvSpPr>
          <p:cNvPr id="4" name="3 Rectángulo"/>
          <p:cNvSpPr/>
          <p:nvPr/>
        </p:nvSpPr>
        <p:spPr>
          <a:xfrm>
            <a:off x="0" y="0"/>
            <a:ext cx="4572000" cy="1905000"/>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5" name="4 Rectángulo"/>
          <p:cNvSpPr/>
          <p:nvPr/>
        </p:nvSpPr>
        <p:spPr>
          <a:xfrm>
            <a:off x="4500562" y="0"/>
            <a:ext cx="4643438" cy="1905000"/>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8" name="7 Rectángulo"/>
          <p:cNvSpPr/>
          <p:nvPr/>
        </p:nvSpPr>
        <p:spPr>
          <a:xfrm>
            <a:off x="0" y="1905000"/>
            <a:ext cx="4500562" cy="1905000"/>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9" name="8 Rectángulo"/>
          <p:cNvSpPr/>
          <p:nvPr/>
        </p:nvSpPr>
        <p:spPr>
          <a:xfrm>
            <a:off x="4500563" y="1857368"/>
            <a:ext cx="4643438" cy="1976437"/>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2" name="11 Rectángulo"/>
          <p:cNvSpPr/>
          <p:nvPr/>
        </p:nvSpPr>
        <p:spPr>
          <a:xfrm>
            <a:off x="0" y="3810000"/>
            <a:ext cx="4500562" cy="1905000"/>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3" name="12 Rectángulo"/>
          <p:cNvSpPr/>
          <p:nvPr/>
        </p:nvSpPr>
        <p:spPr>
          <a:xfrm>
            <a:off x="4500562" y="3810000"/>
            <a:ext cx="4449774" cy="1905000"/>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PE">
              <a:solidFill>
                <a:srgbClr val="FFFFFF"/>
              </a:solidFill>
              <a:cs typeface="Arial" charset="0"/>
            </a:endParaRPr>
          </a:p>
        </p:txBody>
      </p:sp>
      <p:sp>
        <p:nvSpPr>
          <p:cNvPr id="10" name="9 CuadroTexto"/>
          <p:cNvSpPr txBox="1"/>
          <p:nvPr/>
        </p:nvSpPr>
        <p:spPr>
          <a:xfrm>
            <a:off x="500034" y="4357698"/>
            <a:ext cx="835824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Educación y Análisis Social. </a:t>
            </a:r>
            <a:r>
              <a:rPr lang="es-ES" i="1" dirty="0" smtClean="0">
                <a:effectLst>
                  <a:glow rad="101600">
                    <a:srgbClr val="C00000">
                      <a:alpha val="60000"/>
                    </a:srgbClr>
                  </a:glow>
                  <a:outerShdw blurRad="38100" dist="38100" dir="2700000" algn="tl">
                    <a:srgbClr val="000000">
                      <a:alpha val="43137"/>
                    </a:srgbClr>
                  </a:outerShdw>
                </a:effectLst>
              </a:rPr>
              <a:t>La obra se estudia en escuelas y universidades como una pieza literaria fundamental, y también como una herramienta para analizar y debatir temas como el abuso de poder, la ética, la justicia y los derechos humanos.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ferris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13" presetClass="exit" presetSubtype="16" fill="hold" grpId="0" nodeType="withEffect">
                                  <p:stCondLst>
                                    <p:cond delay="0"/>
                                  </p:stCondLst>
                                  <p:childTnLst>
                                    <p:animEffect transition="out" filter="plus(in)">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13" presetClass="exit" presetSubtype="16" fill="hold" grpId="0" nodeType="withEffect">
                                  <p:stCondLst>
                                    <p:cond delay="0"/>
                                  </p:stCondLst>
                                  <p:childTnLst>
                                    <p:animEffect transition="out" filter="plus(in)">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4000" fill="hold"/>
                                        <p:tgtEl>
                                          <p:spTgt spid="2"/>
                                        </p:tgtEl>
                                        <p:attrNameLst>
                                          <p:attrName>ppt_w</p:attrName>
                                        </p:attrNameLst>
                                      </p:cBhvr>
                                      <p:tavLst>
                                        <p:tav tm="0">
                                          <p:val>
                                            <p:strVal val="4/3*#ppt_w"/>
                                          </p:val>
                                        </p:tav>
                                        <p:tav tm="100000">
                                          <p:val>
                                            <p:strVal val="#ppt_w"/>
                                          </p:val>
                                        </p:tav>
                                      </p:tavLst>
                                    </p:anim>
                                    <p:anim calcmode="lin" valueType="num">
                                      <p:cBhvr>
                                        <p:cTn id="26" dur="4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4000"/>
                                        <p:tgtEl>
                                          <p:spTgt spid="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2" grpId="0" animBg="1"/>
      <p:bldP spid="13" grpId="0" animBg="1"/>
      <p:bldP spid="1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arrier-934590_1280"/>
          <p:cNvPicPr>
            <a:picLocks noGrp="1" noChangeAspect="1"/>
          </p:cNvPicPr>
          <p:nvPr isPhoto="1"/>
        </p:nvPicPr>
        <p:blipFill>
          <a:blip r:embed="rId3" cstate="print"/>
          <a:stretch>
            <a:fillRect/>
          </a:stretch>
        </p:blipFill>
        <p:spPr bwMode="auto">
          <a:xfrm>
            <a:off x="0" y="0"/>
            <a:ext cx="9144000" cy="5715000"/>
          </a:xfrm>
          <a:prstGeom prst="rect">
            <a:avLst/>
          </a:prstGeom>
          <a:solidFill>
            <a:srgbClr val="000000"/>
          </a:solidFill>
          <a:ln w="9525">
            <a:noFill/>
            <a:miter lim="800000"/>
            <a:headEnd/>
            <a:tailEnd/>
          </a:ln>
          <a:scene3d>
            <a:camera prst="orthographicFront"/>
            <a:lightRig rig="threePt" dir="t"/>
          </a:scene3d>
          <a:sp3d>
            <a:bevelT prst="angle"/>
          </a:sp3d>
        </p:spPr>
      </p:pic>
      <p:sp>
        <p:nvSpPr>
          <p:cNvPr id="2" name="1 Triángulo rectángulo"/>
          <p:cNvSpPr/>
          <p:nvPr/>
        </p:nvSpPr>
        <p:spPr>
          <a:xfrm>
            <a:off x="0" y="0"/>
            <a:ext cx="9144000" cy="5715000"/>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DAC9E3"/>
              </a:solidFill>
            </a:endParaRPr>
          </a:p>
        </p:txBody>
      </p:sp>
      <p:sp>
        <p:nvSpPr>
          <p:cNvPr id="3" name="2 Triángulo rectángulo"/>
          <p:cNvSpPr/>
          <p:nvPr/>
        </p:nvSpPr>
        <p:spPr>
          <a:xfrm rot="10800000">
            <a:off x="0" y="0"/>
            <a:ext cx="9144000" cy="5771444"/>
          </a:xfrm>
          <a:prstGeom prst="rtTriangle">
            <a:avLst/>
          </a:prstGeom>
          <a:solidFill>
            <a:srgbClr val="0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DAC9E3"/>
              </a:solidFill>
            </a:endParaRPr>
          </a:p>
        </p:txBody>
      </p:sp>
      <p:sp>
        <p:nvSpPr>
          <p:cNvPr id="5" name="4 CuadroTexto"/>
          <p:cNvSpPr txBox="1"/>
          <p:nvPr/>
        </p:nvSpPr>
        <p:spPr>
          <a:xfrm>
            <a:off x="428596" y="4643450"/>
            <a:ext cx="8143932"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Relevancia Política. </a:t>
            </a:r>
            <a:r>
              <a:rPr lang="es-ES" i="1" dirty="0" smtClean="0">
                <a:effectLst>
                  <a:glow rad="101600">
                    <a:srgbClr val="C00000">
                      <a:alpha val="60000"/>
                    </a:srgbClr>
                  </a:glow>
                  <a:outerShdw blurRad="38100" dist="38100" dir="2700000" algn="tl">
                    <a:srgbClr val="000000">
                      <a:alpha val="43137"/>
                    </a:srgbClr>
                  </a:outerShdw>
                </a:effectLst>
              </a:rPr>
              <a:t>En contextos de opresión y tiranía, «Fuenteovejuna» ha sido invocada como una llamada a la acción y una fuente de inspiración para movimientos de resistencia y luchas por la justicia social.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ferris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2"/>
                                        </p:tgtEl>
                                      </p:cBhvr>
                                    </p:animEffect>
                                    <p:set>
                                      <p:cBhvr>
                                        <p:cTn id="10" dur="1" fill="hold">
                                          <p:stCondLst>
                                            <p:cond delay="3999"/>
                                          </p:stCondLst>
                                        </p:cTn>
                                        <p:tgtEl>
                                          <p:spTgt spid="2"/>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mute-swan-997998_1280"/>
          <p:cNvPicPr>
            <a:picLocks noGrp="1" noChangeAspect="1"/>
          </p:cNvPicPr>
          <p:nvPr isPhoto="1"/>
        </p:nvPicPr>
        <p:blipFill>
          <a:blip r:embed="rId3" cstate="print"/>
          <a:stretch>
            <a:fillRect/>
          </a:stretch>
        </p:blipFill>
        <p:spPr bwMode="auto">
          <a:xfrm>
            <a:off x="1" y="0"/>
            <a:ext cx="9144000" cy="5715000"/>
          </a:xfrm>
          <a:prstGeom prst="rect">
            <a:avLst/>
          </a:prstGeom>
          <a:solidFill>
            <a:srgbClr val="000000"/>
          </a:solidFill>
          <a:ln w="9525">
            <a:noFill/>
            <a:miter lim="800000"/>
            <a:headEnd/>
            <a:tailEnd/>
          </a:ln>
          <a:scene3d>
            <a:camera prst="orthographicFront"/>
            <a:lightRig rig="threePt" dir="t"/>
          </a:scene3d>
          <a:sp3d>
            <a:bevelT prst="angle"/>
          </a:sp3d>
        </p:spPr>
      </p:pic>
      <p:sp>
        <p:nvSpPr>
          <p:cNvPr id="2" name="1 Rectángulo"/>
          <p:cNvSpPr/>
          <p:nvPr/>
        </p:nvSpPr>
        <p:spPr>
          <a:xfrm>
            <a:off x="19051" y="1"/>
            <a:ext cx="1889125" cy="1167694"/>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 name="2 Rectángulo"/>
          <p:cNvSpPr/>
          <p:nvPr/>
        </p:nvSpPr>
        <p:spPr>
          <a:xfrm>
            <a:off x="1863726" y="-8820"/>
            <a:ext cx="1844675" cy="1167696"/>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4" name="3 Rectángulo"/>
          <p:cNvSpPr/>
          <p:nvPr/>
        </p:nvSpPr>
        <p:spPr>
          <a:xfrm>
            <a:off x="5537201" y="-8820"/>
            <a:ext cx="1914525" cy="1146529"/>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5" name="4 Rectángulo"/>
          <p:cNvSpPr/>
          <p:nvPr/>
        </p:nvSpPr>
        <p:spPr>
          <a:xfrm>
            <a:off x="3702051" y="-21166"/>
            <a:ext cx="1878013" cy="1167694"/>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7" name="6 Rectángulo"/>
          <p:cNvSpPr/>
          <p:nvPr/>
        </p:nvSpPr>
        <p:spPr>
          <a:xfrm>
            <a:off x="7380288" y="0"/>
            <a:ext cx="1763712" cy="1273528"/>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8" name="7 Rectángulo"/>
          <p:cNvSpPr/>
          <p:nvPr/>
        </p:nvSpPr>
        <p:spPr>
          <a:xfrm>
            <a:off x="23813" y="1171223"/>
            <a:ext cx="1884362" cy="1167694"/>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9" name="8 Rectángulo"/>
          <p:cNvSpPr/>
          <p:nvPr/>
        </p:nvSpPr>
        <p:spPr>
          <a:xfrm>
            <a:off x="3697289" y="1056570"/>
            <a:ext cx="1882775" cy="1261180"/>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0" name="9 Rectángulo"/>
          <p:cNvSpPr/>
          <p:nvPr/>
        </p:nvSpPr>
        <p:spPr>
          <a:xfrm>
            <a:off x="1863726" y="1158876"/>
            <a:ext cx="1844675" cy="1167694"/>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1" name="10 Rectángulo"/>
          <p:cNvSpPr/>
          <p:nvPr/>
        </p:nvSpPr>
        <p:spPr>
          <a:xfrm>
            <a:off x="5540376" y="1056571"/>
            <a:ext cx="1839913" cy="1257652"/>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2" name="11 Rectángulo"/>
          <p:cNvSpPr/>
          <p:nvPr/>
        </p:nvSpPr>
        <p:spPr>
          <a:xfrm>
            <a:off x="1839914" y="2326571"/>
            <a:ext cx="1868487" cy="1167694"/>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3" name="12 Rectángulo"/>
          <p:cNvSpPr/>
          <p:nvPr/>
        </p:nvSpPr>
        <p:spPr>
          <a:xfrm>
            <a:off x="5513388" y="2280709"/>
            <a:ext cx="1866900" cy="1192389"/>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4" name="13 Rectángulo"/>
          <p:cNvSpPr/>
          <p:nvPr/>
        </p:nvSpPr>
        <p:spPr>
          <a:xfrm>
            <a:off x="3679825" y="2314223"/>
            <a:ext cx="1900238" cy="1167694"/>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5" name="14 Rectángulo"/>
          <p:cNvSpPr/>
          <p:nvPr/>
        </p:nvSpPr>
        <p:spPr>
          <a:xfrm>
            <a:off x="7356476" y="2351264"/>
            <a:ext cx="1787525" cy="1227667"/>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6" name="15 Rectángulo"/>
          <p:cNvSpPr/>
          <p:nvPr/>
        </p:nvSpPr>
        <p:spPr>
          <a:xfrm>
            <a:off x="12701" y="3506612"/>
            <a:ext cx="1895475" cy="1167694"/>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7" name="16 Rectángulo"/>
          <p:cNvSpPr/>
          <p:nvPr/>
        </p:nvSpPr>
        <p:spPr>
          <a:xfrm>
            <a:off x="3686175" y="3434292"/>
            <a:ext cx="1893888" cy="1218847"/>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8" name="17 Rectángulo"/>
          <p:cNvSpPr/>
          <p:nvPr/>
        </p:nvSpPr>
        <p:spPr>
          <a:xfrm>
            <a:off x="1852614" y="3494265"/>
            <a:ext cx="1855787" cy="1165930"/>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19" name="18 Rectángulo"/>
          <p:cNvSpPr/>
          <p:nvPr/>
        </p:nvSpPr>
        <p:spPr>
          <a:xfrm>
            <a:off x="5529264" y="3434292"/>
            <a:ext cx="1851025" cy="1213556"/>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0" name="19 Rectángulo"/>
          <p:cNvSpPr/>
          <p:nvPr/>
        </p:nvSpPr>
        <p:spPr>
          <a:xfrm>
            <a:off x="1839914" y="4658431"/>
            <a:ext cx="1868487" cy="1056569"/>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1" name="20 Rectángulo"/>
          <p:cNvSpPr/>
          <p:nvPr/>
        </p:nvSpPr>
        <p:spPr>
          <a:xfrm>
            <a:off x="5513388" y="4586111"/>
            <a:ext cx="1866900" cy="1128889"/>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2" name="21 Rectángulo"/>
          <p:cNvSpPr/>
          <p:nvPr/>
        </p:nvSpPr>
        <p:spPr>
          <a:xfrm>
            <a:off x="3679825" y="4586111"/>
            <a:ext cx="1828800" cy="1128889"/>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3" name="22 Rectángulo"/>
          <p:cNvSpPr/>
          <p:nvPr/>
        </p:nvSpPr>
        <p:spPr>
          <a:xfrm>
            <a:off x="7356476" y="4709584"/>
            <a:ext cx="1787524" cy="1005417"/>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8" name="27 Rectángulo"/>
          <p:cNvSpPr/>
          <p:nvPr/>
        </p:nvSpPr>
        <p:spPr>
          <a:xfrm>
            <a:off x="7345364" y="1247071"/>
            <a:ext cx="1798637" cy="1144763"/>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29" name="28 Rectángulo"/>
          <p:cNvSpPr/>
          <p:nvPr/>
        </p:nvSpPr>
        <p:spPr>
          <a:xfrm>
            <a:off x="12700" y="2280709"/>
            <a:ext cx="1822450" cy="1278819"/>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0" name="29 Rectángulo"/>
          <p:cNvSpPr/>
          <p:nvPr/>
        </p:nvSpPr>
        <p:spPr>
          <a:xfrm>
            <a:off x="0" y="4586111"/>
            <a:ext cx="1835150" cy="1128889"/>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1" name="30 Rectángulo"/>
          <p:cNvSpPr/>
          <p:nvPr/>
        </p:nvSpPr>
        <p:spPr>
          <a:xfrm>
            <a:off x="7321551" y="3536598"/>
            <a:ext cx="1822449" cy="1192389"/>
          </a:xfrm>
          <a:prstGeom prst="rect">
            <a:avLst/>
          </a:prstGeom>
          <a:solidFill>
            <a:srgbClr val="000000"/>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FF"/>
              </a:solidFill>
            </a:endParaRPr>
          </a:p>
        </p:txBody>
      </p:sp>
      <p:sp>
        <p:nvSpPr>
          <p:cNvPr id="32" name="31 CuadroTexto"/>
          <p:cNvSpPr txBox="1"/>
          <p:nvPr/>
        </p:nvSpPr>
        <p:spPr>
          <a:xfrm>
            <a:off x="357158" y="4357698"/>
            <a:ext cx="850112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Contribución a la Literatura Española.</a:t>
            </a:r>
            <a:r>
              <a:rPr lang="es-ES" i="1" dirty="0" smtClean="0">
                <a:effectLst>
                  <a:glow rad="101600">
                    <a:srgbClr val="C00000">
                      <a:alpha val="60000"/>
                    </a:srgbClr>
                  </a:glow>
                  <a:outerShdw blurRad="38100" dist="38100" dir="2700000" algn="tl">
                    <a:srgbClr val="000000">
                      <a:alpha val="43137"/>
                    </a:srgbClr>
                  </a:outerShdw>
                </a:effectLst>
              </a:rPr>
              <a:t> Lope de Vega es una figura clave en la literatura española, y «Fuenteovejuna» es una de sus obras más conocidas y respetadas. Contribuyó a consolidar el teatro nacional español y a establecer sus formas y temas.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9000">
        <p15:prstTrans prst="wind"/>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2"/>
                                        </p:tgtEl>
                                      </p:cBhvr>
                                    </p:animEffect>
                                    <p:set>
                                      <p:cBhvr>
                                        <p:cTn id="7" dur="1" fill="hold">
                                          <p:stCondLst>
                                            <p:cond delay="3999"/>
                                          </p:stCondLst>
                                        </p:cTn>
                                        <p:tgtEl>
                                          <p:spTgt spid="2"/>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5"/>
                                        </p:tgtEl>
                                      </p:cBhvr>
                                    </p:animEffect>
                                    <p:set>
                                      <p:cBhvr>
                                        <p:cTn id="16" dur="1" fill="hold">
                                          <p:stCondLst>
                                            <p:cond delay="3999"/>
                                          </p:stCondLst>
                                        </p:cTn>
                                        <p:tgtEl>
                                          <p:spTgt spid="5"/>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4000"/>
                                        <p:tgtEl>
                                          <p:spTgt spid="8"/>
                                        </p:tgtEl>
                                      </p:cBhvr>
                                    </p:animEffect>
                                    <p:set>
                                      <p:cBhvr>
                                        <p:cTn id="22" dur="1" fill="hold">
                                          <p:stCondLst>
                                            <p:cond delay="3999"/>
                                          </p:stCondLst>
                                        </p:cTn>
                                        <p:tgtEl>
                                          <p:spTgt spid="8"/>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4000"/>
                                        <p:tgtEl>
                                          <p:spTgt spid="9"/>
                                        </p:tgtEl>
                                      </p:cBhvr>
                                    </p:animEffect>
                                    <p:set>
                                      <p:cBhvr>
                                        <p:cTn id="25" dur="1" fill="hold">
                                          <p:stCondLst>
                                            <p:cond delay="3999"/>
                                          </p:stCondLst>
                                        </p:cTn>
                                        <p:tgtEl>
                                          <p:spTgt spid="9"/>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4000"/>
                                        <p:tgtEl>
                                          <p:spTgt spid="10"/>
                                        </p:tgtEl>
                                      </p:cBhvr>
                                    </p:animEffect>
                                    <p:set>
                                      <p:cBhvr>
                                        <p:cTn id="28" dur="1" fill="hold">
                                          <p:stCondLst>
                                            <p:cond delay="3999"/>
                                          </p:stCondLst>
                                        </p:cTn>
                                        <p:tgtEl>
                                          <p:spTgt spid="10"/>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4000"/>
                                        <p:tgtEl>
                                          <p:spTgt spid="11"/>
                                        </p:tgtEl>
                                      </p:cBhvr>
                                    </p:animEffect>
                                    <p:set>
                                      <p:cBhvr>
                                        <p:cTn id="31" dur="1" fill="hold">
                                          <p:stCondLst>
                                            <p:cond delay="3999"/>
                                          </p:stCondLst>
                                        </p:cTn>
                                        <p:tgtEl>
                                          <p:spTgt spid="11"/>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4000"/>
                                        <p:tgtEl>
                                          <p:spTgt spid="12"/>
                                        </p:tgtEl>
                                      </p:cBhvr>
                                    </p:animEffect>
                                    <p:set>
                                      <p:cBhvr>
                                        <p:cTn id="34" dur="1" fill="hold">
                                          <p:stCondLst>
                                            <p:cond delay="3999"/>
                                          </p:stCondLst>
                                        </p:cTn>
                                        <p:tgtEl>
                                          <p:spTgt spid="12"/>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4000"/>
                                        <p:tgtEl>
                                          <p:spTgt spid="13"/>
                                        </p:tgtEl>
                                      </p:cBhvr>
                                    </p:animEffect>
                                    <p:set>
                                      <p:cBhvr>
                                        <p:cTn id="37" dur="1" fill="hold">
                                          <p:stCondLst>
                                            <p:cond delay="3999"/>
                                          </p:stCondLst>
                                        </p:cTn>
                                        <p:tgtEl>
                                          <p:spTgt spid="13"/>
                                        </p:tgtEl>
                                        <p:attrNameLst>
                                          <p:attrName>style.visibility</p:attrName>
                                        </p:attrNameLst>
                                      </p:cBhvr>
                                      <p:to>
                                        <p:strVal val="hidden"/>
                                      </p:to>
                                    </p:set>
                                  </p:childTnLst>
                                </p:cTn>
                              </p:par>
                              <p:par>
                                <p:cTn id="38" presetID="3" presetClass="exit" presetSubtype="5" fill="hold" nodeType="withEffect">
                                  <p:stCondLst>
                                    <p:cond delay="0"/>
                                  </p:stCondLst>
                                  <p:childTnLst>
                                    <p:animEffect transition="out" filter="blinds(vertical)">
                                      <p:cBhvr>
                                        <p:cTn id="39" dur="4000"/>
                                        <p:tgtEl>
                                          <p:spTgt spid="14"/>
                                        </p:tgtEl>
                                      </p:cBhvr>
                                    </p:animEffect>
                                    <p:set>
                                      <p:cBhvr>
                                        <p:cTn id="40" dur="1" fill="hold">
                                          <p:stCondLst>
                                            <p:cond delay="3999"/>
                                          </p:stCondLst>
                                        </p:cTn>
                                        <p:tgtEl>
                                          <p:spTgt spid="14"/>
                                        </p:tgtEl>
                                        <p:attrNameLst>
                                          <p:attrName>style.visibility</p:attrName>
                                        </p:attrNameLst>
                                      </p:cBhvr>
                                      <p:to>
                                        <p:strVal val="hidden"/>
                                      </p:to>
                                    </p:set>
                                  </p:childTnLst>
                                </p:cTn>
                              </p:par>
                              <p:par>
                                <p:cTn id="41" presetID="3" presetClass="exit" presetSubtype="5" fill="hold" nodeType="withEffect">
                                  <p:stCondLst>
                                    <p:cond delay="0"/>
                                  </p:stCondLst>
                                  <p:childTnLst>
                                    <p:animEffect transition="out" filter="blinds(vertical)">
                                      <p:cBhvr>
                                        <p:cTn id="42" dur="4000"/>
                                        <p:tgtEl>
                                          <p:spTgt spid="15"/>
                                        </p:tgtEl>
                                      </p:cBhvr>
                                    </p:animEffect>
                                    <p:set>
                                      <p:cBhvr>
                                        <p:cTn id="43" dur="1" fill="hold">
                                          <p:stCondLst>
                                            <p:cond delay="3999"/>
                                          </p:stCondLst>
                                        </p:cTn>
                                        <p:tgtEl>
                                          <p:spTgt spid="15"/>
                                        </p:tgtEl>
                                        <p:attrNameLst>
                                          <p:attrName>style.visibility</p:attrName>
                                        </p:attrNameLst>
                                      </p:cBhvr>
                                      <p:to>
                                        <p:strVal val="hidden"/>
                                      </p:to>
                                    </p:set>
                                  </p:childTnLst>
                                </p:cTn>
                              </p:par>
                              <p:par>
                                <p:cTn id="44" presetID="3" presetClass="exit" presetSubtype="10" fill="hold" nodeType="withEffect">
                                  <p:stCondLst>
                                    <p:cond delay="0"/>
                                  </p:stCondLst>
                                  <p:childTnLst>
                                    <p:animEffect transition="out" filter="blinds(horizontal)">
                                      <p:cBhvr>
                                        <p:cTn id="45" dur="4000"/>
                                        <p:tgtEl>
                                          <p:spTgt spid="16"/>
                                        </p:tgtEl>
                                      </p:cBhvr>
                                    </p:animEffect>
                                    <p:set>
                                      <p:cBhvr>
                                        <p:cTn id="46" dur="1" fill="hold">
                                          <p:stCondLst>
                                            <p:cond delay="3999"/>
                                          </p:stCondLst>
                                        </p:cTn>
                                        <p:tgtEl>
                                          <p:spTgt spid="16"/>
                                        </p:tgtEl>
                                        <p:attrNameLst>
                                          <p:attrName>style.visibility</p:attrName>
                                        </p:attrNameLst>
                                      </p:cBhvr>
                                      <p:to>
                                        <p:strVal val="hidden"/>
                                      </p:to>
                                    </p:set>
                                  </p:childTnLst>
                                </p:cTn>
                              </p:par>
                              <p:par>
                                <p:cTn id="47" presetID="3" presetClass="exit" presetSubtype="10" fill="hold" nodeType="withEffect">
                                  <p:stCondLst>
                                    <p:cond delay="0"/>
                                  </p:stCondLst>
                                  <p:childTnLst>
                                    <p:animEffect transition="out" filter="blinds(horizontal)">
                                      <p:cBhvr>
                                        <p:cTn id="48" dur="4000"/>
                                        <p:tgtEl>
                                          <p:spTgt spid="17"/>
                                        </p:tgtEl>
                                      </p:cBhvr>
                                    </p:animEffect>
                                    <p:set>
                                      <p:cBhvr>
                                        <p:cTn id="49" dur="1" fill="hold">
                                          <p:stCondLst>
                                            <p:cond delay="3999"/>
                                          </p:stCondLst>
                                        </p:cTn>
                                        <p:tgtEl>
                                          <p:spTgt spid="17"/>
                                        </p:tgtEl>
                                        <p:attrNameLst>
                                          <p:attrName>style.visibility</p:attrName>
                                        </p:attrNameLst>
                                      </p:cBhvr>
                                      <p:to>
                                        <p:strVal val="hidden"/>
                                      </p:to>
                                    </p:set>
                                  </p:childTnLst>
                                </p:cTn>
                              </p:par>
                              <p:par>
                                <p:cTn id="50" presetID="3" presetClass="exit" presetSubtype="5" fill="hold" nodeType="withEffect">
                                  <p:stCondLst>
                                    <p:cond delay="0"/>
                                  </p:stCondLst>
                                  <p:childTnLst>
                                    <p:animEffect transition="out" filter="blinds(vertical)">
                                      <p:cBhvr>
                                        <p:cTn id="51" dur="4000"/>
                                        <p:tgtEl>
                                          <p:spTgt spid="18"/>
                                        </p:tgtEl>
                                      </p:cBhvr>
                                    </p:animEffect>
                                    <p:set>
                                      <p:cBhvr>
                                        <p:cTn id="52" dur="1" fill="hold">
                                          <p:stCondLst>
                                            <p:cond delay="3999"/>
                                          </p:stCondLst>
                                        </p:cTn>
                                        <p:tgtEl>
                                          <p:spTgt spid="18"/>
                                        </p:tgtEl>
                                        <p:attrNameLst>
                                          <p:attrName>style.visibility</p:attrName>
                                        </p:attrNameLst>
                                      </p:cBhvr>
                                      <p:to>
                                        <p:strVal val="hidden"/>
                                      </p:to>
                                    </p:set>
                                  </p:childTnLst>
                                </p:cTn>
                              </p:par>
                              <p:par>
                                <p:cTn id="53" presetID="3" presetClass="exit" presetSubtype="5" fill="hold" nodeType="withEffect">
                                  <p:stCondLst>
                                    <p:cond delay="0"/>
                                  </p:stCondLst>
                                  <p:childTnLst>
                                    <p:animEffect transition="out" filter="blinds(vertical)">
                                      <p:cBhvr>
                                        <p:cTn id="54" dur="4000"/>
                                        <p:tgtEl>
                                          <p:spTgt spid="19"/>
                                        </p:tgtEl>
                                      </p:cBhvr>
                                    </p:animEffect>
                                    <p:set>
                                      <p:cBhvr>
                                        <p:cTn id="55" dur="1" fill="hold">
                                          <p:stCondLst>
                                            <p:cond delay="3999"/>
                                          </p:stCondLst>
                                        </p:cTn>
                                        <p:tgtEl>
                                          <p:spTgt spid="19"/>
                                        </p:tgtEl>
                                        <p:attrNameLst>
                                          <p:attrName>style.visibility</p:attrName>
                                        </p:attrNameLst>
                                      </p:cBhvr>
                                      <p:to>
                                        <p:strVal val="hidden"/>
                                      </p:to>
                                    </p:set>
                                  </p:childTnLst>
                                </p:cTn>
                              </p:par>
                              <p:par>
                                <p:cTn id="56" presetID="3" presetClass="exit" presetSubtype="10" fill="hold" nodeType="withEffect">
                                  <p:stCondLst>
                                    <p:cond delay="0"/>
                                  </p:stCondLst>
                                  <p:childTnLst>
                                    <p:animEffect transition="out" filter="blinds(horizontal)">
                                      <p:cBhvr>
                                        <p:cTn id="57" dur="4000"/>
                                        <p:tgtEl>
                                          <p:spTgt spid="20"/>
                                        </p:tgtEl>
                                      </p:cBhvr>
                                    </p:animEffect>
                                    <p:set>
                                      <p:cBhvr>
                                        <p:cTn id="58" dur="1" fill="hold">
                                          <p:stCondLst>
                                            <p:cond delay="3999"/>
                                          </p:stCondLst>
                                        </p:cTn>
                                        <p:tgtEl>
                                          <p:spTgt spid="20"/>
                                        </p:tgtEl>
                                        <p:attrNameLst>
                                          <p:attrName>style.visibility</p:attrName>
                                        </p:attrNameLst>
                                      </p:cBhvr>
                                      <p:to>
                                        <p:strVal val="hidden"/>
                                      </p:to>
                                    </p:set>
                                  </p:childTnLst>
                                </p:cTn>
                              </p:par>
                              <p:par>
                                <p:cTn id="59" presetID="3" presetClass="exit" presetSubtype="10" fill="hold" nodeType="withEffect">
                                  <p:stCondLst>
                                    <p:cond delay="0"/>
                                  </p:stCondLst>
                                  <p:childTnLst>
                                    <p:animEffect transition="out" filter="blinds(horizontal)">
                                      <p:cBhvr>
                                        <p:cTn id="60" dur="4000"/>
                                        <p:tgtEl>
                                          <p:spTgt spid="21"/>
                                        </p:tgtEl>
                                      </p:cBhvr>
                                    </p:animEffect>
                                    <p:set>
                                      <p:cBhvr>
                                        <p:cTn id="61" dur="1" fill="hold">
                                          <p:stCondLst>
                                            <p:cond delay="3999"/>
                                          </p:stCondLst>
                                        </p:cTn>
                                        <p:tgtEl>
                                          <p:spTgt spid="21"/>
                                        </p:tgtEl>
                                        <p:attrNameLst>
                                          <p:attrName>style.visibility</p:attrName>
                                        </p:attrNameLst>
                                      </p:cBhvr>
                                      <p:to>
                                        <p:strVal val="hidden"/>
                                      </p:to>
                                    </p:set>
                                  </p:childTnLst>
                                </p:cTn>
                              </p:par>
                              <p:par>
                                <p:cTn id="62" presetID="3" presetClass="exit" presetSubtype="5" fill="hold" nodeType="withEffect">
                                  <p:stCondLst>
                                    <p:cond delay="0"/>
                                  </p:stCondLst>
                                  <p:childTnLst>
                                    <p:animEffect transition="out" filter="blinds(vertical)">
                                      <p:cBhvr>
                                        <p:cTn id="63" dur="4000"/>
                                        <p:tgtEl>
                                          <p:spTgt spid="22"/>
                                        </p:tgtEl>
                                      </p:cBhvr>
                                    </p:animEffect>
                                    <p:set>
                                      <p:cBhvr>
                                        <p:cTn id="64" dur="1" fill="hold">
                                          <p:stCondLst>
                                            <p:cond delay="3999"/>
                                          </p:stCondLst>
                                        </p:cTn>
                                        <p:tgtEl>
                                          <p:spTgt spid="22"/>
                                        </p:tgtEl>
                                        <p:attrNameLst>
                                          <p:attrName>style.visibility</p:attrName>
                                        </p:attrNameLst>
                                      </p:cBhvr>
                                      <p:to>
                                        <p:strVal val="hidden"/>
                                      </p:to>
                                    </p:set>
                                  </p:childTnLst>
                                </p:cTn>
                              </p:par>
                              <p:par>
                                <p:cTn id="65" presetID="3" presetClass="exit" presetSubtype="5" fill="hold" nodeType="withEffect">
                                  <p:stCondLst>
                                    <p:cond delay="0"/>
                                  </p:stCondLst>
                                  <p:childTnLst>
                                    <p:animEffect transition="out" filter="blinds(vertical)">
                                      <p:cBhvr>
                                        <p:cTn id="66" dur="4000"/>
                                        <p:tgtEl>
                                          <p:spTgt spid="23"/>
                                        </p:tgtEl>
                                      </p:cBhvr>
                                    </p:animEffect>
                                    <p:set>
                                      <p:cBhvr>
                                        <p:cTn id="67" dur="1" fill="hold">
                                          <p:stCondLst>
                                            <p:cond delay="3999"/>
                                          </p:stCondLst>
                                        </p:cTn>
                                        <p:tgtEl>
                                          <p:spTgt spid="23"/>
                                        </p:tgtEl>
                                        <p:attrNameLst>
                                          <p:attrName>style.visibility</p:attrName>
                                        </p:attrNameLst>
                                      </p:cBhvr>
                                      <p:to>
                                        <p:strVal val="hidden"/>
                                      </p:to>
                                    </p:set>
                                  </p:childTnLst>
                                </p:cTn>
                              </p:par>
                              <p:par>
                                <p:cTn id="68" presetID="3" presetClass="exit" presetSubtype="10" fill="hold" nodeType="withEffect">
                                  <p:stCondLst>
                                    <p:cond delay="0"/>
                                  </p:stCondLst>
                                  <p:childTnLst>
                                    <p:animEffect transition="out" filter="blinds(horizontal)">
                                      <p:cBhvr>
                                        <p:cTn id="69" dur="4000"/>
                                        <p:tgtEl>
                                          <p:spTgt spid="28"/>
                                        </p:tgtEl>
                                      </p:cBhvr>
                                    </p:animEffect>
                                    <p:set>
                                      <p:cBhvr>
                                        <p:cTn id="70" dur="1" fill="hold">
                                          <p:stCondLst>
                                            <p:cond delay="3999"/>
                                          </p:stCondLst>
                                        </p:cTn>
                                        <p:tgtEl>
                                          <p:spTgt spid="28"/>
                                        </p:tgtEl>
                                        <p:attrNameLst>
                                          <p:attrName>style.visibility</p:attrName>
                                        </p:attrNameLst>
                                      </p:cBhvr>
                                      <p:to>
                                        <p:strVal val="hidden"/>
                                      </p:to>
                                    </p:set>
                                  </p:childTnLst>
                                </p:cTn>
                              </p:par>
                              <p:par>
                                <p:cTn id="71" presetID="3" presetClass="exit" presetSubtype="5" fill="hold" nodeType="withEffect">
                                  <p:stCondLst>
                                    <p:cond delay="0"/>
                                  </p:stCondLst>
                                  <p:childTnLst>
                                    <p:animEffect transition="out" filter="blinds(vertical)">
                                      <p:cBhvr>
                                        <p:cTn id="72" dur="4000"/>
                                        <p:tgtEl>
                                          <p:spTgt spid="29"/>
                                        </p:tgtEl>
                                      </p:cBhvr>
                                    </p:animEffect>
                                    <p:set>
                                      <p:cBhvr>
                                        <p:cTn id="73" dur="1" fill="hold">
                                          <p:stCondLst>
                                            <p:cond delay="3999"/>
                                          </p:stCondLst>
                                        </p:cTn>
                                        <p:tgtEl>
                                          <p:spTgt spid="29"/>
                                        </p:tgtEl>
                                        <p:attrNameLst>
                                          <p:attrName>style.visibility</p:attrName>
                                        </p:attrNameLst>
                                      </p:cBhvr>
                                      <p:to>
                                        <p:strVal val="hidden"/>
                                      </p:to>
                                    </p:set>
                                  </p:childTnLst>
                                </p:cTn>
                              </p:par>
                              <p:par>
                                <p:cTn id="74" presetID="3" presetClass="exit" presetSubtype="5" fill="hold" nodeType="withEffect">
                                  <p:stCondLst>
                                    <p:cond delay="0"/>
                                  </p:stCondLst>
                                  <p:childTnLst>
                                    <p:animEffect transition="out" filter="blinds(vertical)">
                                      <p:cBhvr>
                                        <p:cTn id="75" dur="4000"/>
                                        <p:tgtEl>
                                          <p:spTgt spid="30"/>
                                        </p:tgtEl>
                                      </p:cBhvr>
                                    </p:animEffect>
                                    <p:set>
                                      <p:cBhvr>
                                        <p:cTn id="76" dur="1" fill="hold">
                                          <p:stCondLst>
                                            <p:cond delay="3999"/>
                                          </p:stCondLst>
                                        </p:cTn>
                                        <p:tgtEl>
                                          <p:spTgt spid="30"/>
                                        </p:tgtEl>
                                        <p:attrNameLst>
                                          <p:attrName>style.visibility</p:attrName>
                                        </p:attrNameLst>
                                      </p:cBhvr>
                                      <p:to>
                                        <p:strVal val="hidden"/>
                                      </p:to>
                                    </p:set>
                                  </p:childTnLst>
                                </p:cTn>
                              </p:par>
                              <p:par>
                                <p:cTn id="77" presetID="3" presetClass="exit" presetSubtype="10" fill="hold" nodeType="withEffect">
                                  <p:stCondLst>
                                    <p:cond delay="0"/>
                                  </p:stCondLst>
                                  <p:childTnLst>
                                    <p:animEffect transition="out" filter="blinds(horizontal)">
                                      <p:cBhvr>
                                        <p:cTn id="78" dur="4000"/>
                                        <p:tgtEl>
                                          <p:spTgt spid="31"/>
                                        </p:tgtEl>
                                      </p:cBhvr>
                                    </p:animEffect>
                                    <p:set>
                                      <p:cBhvr>
                                        <p:cTn id="79" dur="1" fill="hold">
                                          <p:stCondLst>
                                            <p:cond delay="3999"/>
                                          </p:stCondLst>
                                        </p:cTn>
                                        <p:tgtEl>
                                          <p:spTgt spid="31"/>
                                        </p:tgtEl>
                                        <p:attrNameLst>
                                          <p:attrName>style.visibility</p:attrName>
                                        </p:attrNameLst>
                                      </p:cBhvr>
                                      <p:to>
                                        <p:strVal val="hidden"/>
                                      </p:to>
                                    </p:set>
                                  </p:childTnLst>
                                </p:cTn>
                              </p:par>
                              <p:par>
                                <p:cTn id="80" presetID="23" presetClass="entr" presetSubtype="288" fill="hold" nodeType="with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p:cTn id="82" dur="4000" fill="hold"/>
                                        <p:tgtEl>
                                          <p:spTgt spid="27"/>
                                        </p:tgtEl>
                                        <p:attrNameLst>
                                          <p:attrName>ppt_w</p:attrName>
                                        </p:attrNameLst>
                                      </p:cBhvr>
                                      <p:tavLst>
                                        <p:tav tm="0">
                                          <p:val>
                                            <p:strVal val="4/3*#ppt_w"/>
                                          </p:val>
                                        </p:tav>
                                        <p:tav tm="100000">
                                          <p:val>
                                            <p:strVal val="#ppt_w"/>
                                          </p:val>
                                        </p:tav>
                                      </p:tavLst>
                                    </p:anim>
                                    <p:anim calcmode="lin" valueType="num">
                                      <p:cBhvr>
                                        <p:cTn id="83" dur="4000" fill="hold"/>
                                        <p:tgtEl>
                                          <p:spTgt spid="27"/>
                                        </p:tgtEl>
                                        <p:attrNameLst>
                                          <p:attrName>ppt_h</p:attrName>
                                        </p:attrNameLst>
                                      </p:cBhvr>
                                      <p:tavLst>
                                        <p:tav tm="0">
                                          <p:val>
                                            <p:strVal val="4/3*#ppt_h"/>
                                          </p:val>
                                        </p:tav>
                                        <p:tav tm="100000">
                                          <p:val>
                                            <p:strVal val="#ppt_h"/>
                                          </p:val>
                                        </p:tav>
                                      </p:tavLst>
                                    </p:anim>
                                  </p:childTnLst>
                                </p:cTn>
                              </p:par>
                            </p:childTnLst>
                          </p:cTn>
                        </p:par>
                        <p:par>
                          <p:cTn id="84" fill="hold">
                            <p:stCondLst>
                              <p:cond delay="4000"/>
                            </p:stCondLst>
                            <p:childTnLst>
                              <p:par>
                                <p:cTn id="85" presetID="40" presetClass="entr" presetSubtype="0" fill="hold" grpId="0" nodeType="afterEffect">
                                  <p:stCondLst>
                                    <p:cond delay="0"/>
                                  </p:stCondLst>
                                  <p:iterate type="lt">
                                    <p:tmPct val="10000"/>
                                  </p:iterate>
                                  <p:childTnLst>
                                    <p:set>
                                      <p:cBhvr>
                                        <p:cTn id="86" dur="1" fill="hold">
                                          <p:stCondLst>
                                            <p:cond delay="0"/>
                                          </p:stCondLst>
                                        </p:cTn>
                                        <p:tgtEl>
                                          <p:spTgt spid="32"/>
                                        </p:tgtEl>
                                        <p:attrNameLst>
                                          <p:attrName>style.visibility</p:attrName>
                                        </p:attrNameLst>
                                      </p:cBhvr>
                                      <p:to>
                                        <p:strVal val="visible"/>
                                      </p:to>
                                    </p:set>
                                    <p:animEffect transition="in" filter="fade">
                                      <p:cBhvr>
                                        <p:cTn id="87" dur="1000"/>
                                        <p:tgtEl>
                                          <p:spTgt spid="32"/>
                                        </p:tgtEl>
                                      </p:cBhvr>
                                    </p:animEffect>
                                    <p:anim calcmode="lin" valueType="num">
                                      <p:cBhvr>
                                        <p:cTn id="88" dur="1000" fill="hold"/>
                                        <p:tgtEl>
                                          <p:spTgt spid="32"/>
                                        </p:tgtEl>
                                        <p:attrNameLst>
                                          <p:attrName>ppt_x</p:attrName>
                                        </p:attrNameLst>
                                      </p:cBhvr>
                                      <p:tavLst>
                                        <p:tav tm="0">
                                          <p:val>
                                            <p:strVal val="#ppt_x-.1"/>
                                          </p:val>
                                        </p:tav>
                                        <p:tav tm="100000">
                                          <p:val>
                                            <p:strVal val="#ppt_x"/>
                                          </p:val>
                                        </p:tav>
                                      </p:tavLst>
                                    </p:anim>
                                    <p:anim calcmode="lin" valueType="num">
                                      <p:cBhvr>
                                        <p:cTn id="89"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hummingbird-1056383_1280"/>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prst="angle"/>
          </a:sp3d>
        </p:spPr>
      </p:pic>
      <p:sp>
        <p:nvSpPr>
          <p:cNvPr id="6" name="5 Triángulo isósceles"/>
          <p:cNvSpPr/>
          <p:nvPr/>
        </p:nvSpPr>
        <p:spPr>
          <a:xfrm>
            <a:off x="1466850" y="2785492"/>
            <a:ext cx="3041650" cy="2931273"/>
          </a:xfrm>
          <a:prstGeom prst="triangle">
            <a:avLst>
              <a:gd name="adj" fmla="val 50000"/>
            </a:avLst>
          </a:prstGeom>
          <a:solidFill>
            <a:schemeClr val="bg1">
              <a:alpha val="80000"/>
            </a:schemeClr>
          </a:solidFill>
          <a:ln>
            <a:solidFill>
              <a:schemeClr val="bg1">
                <a:lumMod val="50000"/>
                <a:lumOff val="5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7" name="6 Triángulo isósceles"/>
          <p:cNvSpPr/>
          <p:nvPr/>
        </p:nvSpPr>
        <p:spPr>
          <a:xfrm>
            <a:off x="4564064" y="2785492"/>
            <a:ext cx="3055937" cy="2922453"/>
          </a:xfrm>
          <a:prstGeom prst="triangle">
            <a:avLst>
              <a:gd name="adj" fmla="val 50416"/>
            </a:avLst>
          </a:prstGeom>
          <a:solidFill>
            <a:schemeClr val="bg1">
              <a:alpha val="80000"/>
            </a:schemeClr>
          </a:solidFill>
          <a:ln>
            <a:solidFill>
              <a:schemeClr val="bg1">
                <a:lumMod val="50000"/>
                <a:lumOff val="5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8" name="7 Triángulo isósceles"/>
          <p:cNvSpPr/>
          <p:nvPr/>
        </p:nvSpPr>
        <p:spPr>
          <a:xfrm flipH="1" flipV="1">
            <a:off x="4548189" y="-12348"/>
            <a:ext cx="3133725" cy="2853973"/>
          </a:xfrm>
          <a:prstGeom prst="triangle">
            <a:avLst>
              <a:gd name="adj" fmla="val 50312"/>
            </a:avLst>
          </a:prstGeom>
          <a:solidFill>
            <a:schemeClr val="bg1">
              <a:alpha val="80000"/>
            </a:schemeClr>
          </a:solidFill>
          <a:ln>
            <a:solidFill>
              <a:schemeClr val="bg1">
                <a:lumMod val="50000"/>
                <a:lumOff val="5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9" name="8 Triángulo isósceles"/>
          <p:cNvSpPr/>
          <p:nvPr/>
        </p:nvSpPr>
        <p:spPr>
          <a:xfrm flipH="1" flipV="1">
            <a:off x="1452564" y="-8820"/>
            <a:ext cx="3133725" cy="2855737"/>
          </a:xfrm>
          <a:prstGeom prst="triangle">
            <a:avLst>
              <a:gd name="adj" fmla="val 50312"/>
            </a:avLst>
          </a:prstGeom>
          <a:solidFill>
            <a:schemeClr val="bg1">
              <a:alpha val="80000"/>
            </a:schemeClr>
          </a:solidFill>
          <a:ln>
            <a:solidFill>
              <a:schemeClr val="bg1">
                <a:lumMod val="50000"/>
                <a:lumOff val="5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solidFill>
                <a:srgbClr val="FFFFFF"/>
              </a:solidFill>
            </a:endParaRPr>
          </a:p>
        </p:txBody>
      </p:sp>
      <p:sp>
        <p:nvSpPr>
          <p:cNvPr id="10" name="9 CuadroTexto"/>
          <p:cNvSpPr txBox="1"/>
          <p:nvPr/>
        </p:nvSpPr>
        <p:spPr>
          <a:xfrm>
            <a:off x="357158"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pueblo de Fuente </a:t>
            </a:r>
            <a:r>
              <a:rPr lang="es-ES" i="1" dirty="0" err="1" smtClean="0">
                <a:effectLst>
                  <a:glow rad="101600">
                    <a:srgbClr val="C00000">
                      <a:alpha val="60000"/>
                    </a:srgbClr>
                  </a:glow>
                  <a:outerShdw blurRad="38100" dist="38100" dir="2700000" algn="tl">
                    <a:srgbClr val="000000">
                      <a:alpha val="43137"/>
                    </a:srgbClr>
                  </a:outerShdw>
                </a:effectLst>
              </a:rPr>
              <a:t>Obejuna</a:t>
            </a:r>
            <a:r>
              <a:rPr lang="es-ES" i="1" dirty="0" smtClean="0">
                <a:effectLst>
                  <a:glow rad="101600">
                    <a:srgbClr val="C00000">
                      <a:alpha val="60000"/>
                    </a:srgbClr>
                  </a:glow>
                  <a:outerShdw blurRad="38100" dist="38100" dir="2700000" algn="tl">
                    <a:srgbClr val="000000">
                      <a:alpha val="43137"/>
                    </a:srgbClr>
                  </a:outerShdw>
                </a:effectLst>
              </a:rPr>
              <a:t>, casi 600 años después de que se sublevara contra la tiranía de su Comendador, la noche del 22 al 23 de Abril de 1476, rememora aquella gesta representando la obra Fuenteovejuna que escribiera el Fénix de los Ingenios, Don Félix Lope de Vega y Carpio, entre los años 1612 y 1614.</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4000">
        <p15:prstTrans prst="wind" invX="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ppt_x"/>
                                          </p:val>
                                        </p:tav>
                                      </p:tavLst>
                                    </p:anim>
                                    <p:anim calcmode="lin" valueType="num">
                                      <p:cBhvr additive="base">
                                        <p:cTn id="7" dur="5000"/>
                                        <p:tgtEl>
                                          <p:spTgt spid="6"/>
                                        </p:tgtEl>
                                        <p:attrNameLst>
                                          <p:attrName>ppt_y</p:attrName>
                                        </p:attrNameLst>
                                      </p:cBhvr>
                                      <p:tavLst>
                                        <p:tav tm="0">
                                          <p:val>
                                            <p:strVal val="ppt_y"/>
                                          </p:val>
                                        </p:tav>
                                        <p:tav tm="100000">
                                          <p:val>
                                            <p:strVal val="0-ppt_h/2"/>
                                          </p:val>
                                        </p:tav>
                                      </p:tavLst>
                                    </p:anim>
                                    <p:set>
                                      <p:cBhvr>
                                        <p:cTn id="8" dur="1" fill="hold">
                                          <p:stCondLst>
                                            <p:cond delay="4999"/>
                                          </p:stCondLst>
                                        </p:cTn>
                                        <p:tgtEl>
                                          <p:spTgt spid="6"/>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0-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5000"/>
                                        <p:tgtEl>
                                          <p:spTgt spid="9"/>
                                        </p:tgtEl>
                                        <p:attrNameLst>
                                          <p:attrName>ppt_x</p:attrName>
                                        </p:attrNameLst>
                                      </p:cBhvr>
                                      <p:tavLst>
                                        <p:tav tm="0">
                                          <p:val>
                                            <p:strVal val="ppt_x"/>
                                          </p:val>
                                        </p:tav>
                                        <p:tav tm="100000">
                                          <p:val>
                                            <p:strVal val="ppt_x"/>
                                          </p:val>
                                        </p:tav>
                                      </p:tavLst>
                                    </p:anim>
                                    <p:anim calcmode="lin" valueType="num">
                                      <p:cBhvr additive="base">
                                        <p:cTn id="15" dur="5000"/>
                                        <p:tgtEl>
                                          <p:spTgt spid="9"/>
                                        </p:tgtEl>
                                        <p:attrNameLst>
                                          <p:attrName>ppt_y</p:attrName>
                                        </p:attrNameLst>
                                      </p:cBhvr>
                                      <p:tavLst>
                                        <p:tav tm="0">
                                          <p:val>
                                            <p:strVal val="ppt_y"/>
                                          </p:val>
                                        </p:tav>
                                        <p:tav tm="100000">
                                          <p:val>
                                            <p:strVal val="1+ppt_h/2"/>
                                          </p:val>
                                        </p:tav>
                                      </p:tavLst>
                                    </p:anim>
                                    <p:set>
                                      <p:cBhvr>
                                        <p:cTn id="16" dur="1" fill="hold">
                                          <p:stCondLst>
                                            <p:cond delay="4999"/>
                                          </p:stCondLst>
                                        </p:cTn>
                                        <p:tgtEl>
                                          <p:spTgt spid="9"/>
                                        </p:tgtEl>
                                        <p:attrNameLst>
                                          <p:attrName>style.visibility</p:attrName>
                                        </p:attrNameLst>
                                      </p:cBhvr>
                                      <p:to>
                                        <p:strVal val="hidden"/>
                                      </p:to>
                                    </p:set>
                                  </p:childTnLst>
                                </p:cTn>
                              </p:par>
                              <p:par>
                                <p:cTn id="17" presetID="2" presetClass="exit" presetSubtype="4"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ppt_x"/>
                                          </p:val>
                                        </p:tav>
                                      </p:tavLst>
                                    </p:anim>
                                    <p:anim calcmode="lin" valueType="num">
                                      <p:cBhvr additive="base">
                                        <p:cTn id="19" dur="5000"/>
                                        <p:tgtEl>
                                          <p:spTgt spid="8"/>
                                        </p:tgtEl>
                                        <p:attrNameLst>
                                          <p:attrName>ppt_y</p:attrName>
                                        </p:attrNameLst>
                                      </p:cBhvr>
                                      <p:tavLst>
                                        <p:tav tm="0">
                                          <p:val>
                                            <p:strVal val="ppt_y"/>
                                          </p:val>
                                        </p:tav>
                                        <p:tav tm="100000">
                                          <p:val>
                                            <p:strVal val="1+ppt_h/2"/>
                                          </p:val>
                                        </p:tav>
                                      </p:tavLst>
                                    </p:anim>
                                    <p:set>
                                      <p:cBhvr>
                                        <p:cTn id="20" dur="1" fill="hold">
                                          <p:stCondLst>
                                            <p:cond delay="4999"/>
                                          </p:stCondLst>
                                        </p:cTn>
                                        <p:tgtEl>
                                          <p:spTgt spid="8"/>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0" fill="hold"/>
                                        <p:tgtEl>
                                          <p:spTgt spid="14"/>
                                        </p:tgtEl>
                                        <p:attrNameLst>
                                          <p:attrName>ppt_w</p:attrName>
                                        </p:attrNameLst>
                                      </p:cBhvr>
                                      <p:tavLst>
                                        <p:tav tm="0">
                                          <p:val>
                                            <p:fltVal val="0"/>
                                          </p:val>
                                        </p:tav>
                                        <p:tav tm="100000">
                                          <p:val>
                                            <p:strVal val="#ppt_w"/>
                                          </p:val>
                                        </p:tav>
                                      </p:tavLst>
                                    </p:anim>
                                    <p:anim calcmode="lin" valueType="num">
                                      <p:cBhvr>
                                        <p:cTn id="24" dur="5000" fill="hold"/>
                                        <p:tgtEl>
                                          <p:spTgt spid="14"/>
                                        </p:tgtEl>
                                        <p:attrNameLst>
                                          <p:attrName>ppt_h</p:attrName>
                                        </p:attrNameLst>
                                      </p:cBhvr>
                                      <p:tavLst>
                                        <p:tav tm="0">
                                          <p:val>
                                            <p:fltVal val="0"/>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outHorizontal)">
                                      <p:cBhvr>
                                        <p:cTn id="27" dur="5000"/>
                                        <p:tgtEl>
                                          <p:spTgt spid="14"/>
                                        </p:tgtEl>
                                      </p:cBhvr>
                                    </p:animEffect>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1"/>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E:\PPS  EXCLUSIVOS\- La vida nos enseña\Imágenes\337218+png.jpg"/>
          <p:cNvPicPr>
            <a:picLocks noChangeAspect="1" noChangeArrowheads="1"/>
          </p:cNvPicPr>
          <p:nvPr/>
        </p:nvPicPr>
        <p:blipFill>
          <a:blip r:embed="rId3" cstate="print"/>
          <a:stretch>
            <a:fillRect/>
          </a:stretch>
        </p:blipFill>
        <p:spPr bwMode="auto">
          <a:xfrm>
            <a:off x="0" y="5484"/>
            <a:ext cx="9144000" cy="5735781"/>
          </a:xfrm>
          <a:prstGeom prst="rect">
            <a:avLst/>
          </a:prstGeom>
          <a:noFill/>
          <a:ln w="9525">
            <a:noFill/>
            <a:miter lim="800000"/>
            <a:headEnd/>
            <a:tailEnd/>
          </a:ln>
          <a:scene3d>
            <a:camera prst="orthographicFront"/>
            <a:lightRig rig="threePt" dir="t"/>
          </a:scene3d>
          <a:sp3d>
            <a:bevelT prst="angle"/>
          </a:sp3d>
        </p:spPr>
      </p:pic>
      <p:sp>
        <p:nvSpPr>
          <p:cNvPr id="3" name="2 Rectángulo"/>
          <p:cNvSpPr/>
          <p:nvPr/>
        </p:nvSpPr>
        <p:spPr>
          <a:xfrm>
            <a:off x="0" y="0"/>
            <a:ext cx="9144000" cy="5715000"/>
          </a:xfrm>
          <a:prstGeom prst="rect">
            <a:avLst/>
          </a:prstGeom>
          <a:solidFill>
            <a:schemeClr val="accent4">
              <a:alpha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0" y="0"/>
            <a:ext cx="9144000" cy="5715000"/>
          </a:xfrm>
          <a:prstGeom prst="rect">
            <a:avLst/>
          </a:prstGeom>
          <a:solidFill>
            <a:schemeClr val="accent4">
              <a:lumMod val="60000"/>
              <a:lumOff val="40000"/>
              <a:alpha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Rectángulo"/>
          <p:cNvSpPr/>
          <p:nvPr/>
        </p:nvSpPr>
        <p:spPr>
          <a:xfrm>
            <a:off x="0" y="1"/>
            <a:ext cx="9144000" cy="5715000"/>
          </a:xfrm>
          <a:prstGeom prst="rect">
            <a:avLst/>
          </a:prstGeom>
          <a:solidFill>
            <a:schemeClr val="accent4">
              <a:lumMod val="40000"/>
              <a:lumOff val="60000"/>
              <a:alpha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357158"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los personajes principales con texto, hasta los soldados calatravos, pasando por las personas que conforman el pueblo y las damas de honor, pajes reales, regidores y caballistas; todos ellos apoyados y respaldados por la labor de coreógrafos, escenógrafos, técnicos de iluminación y sonido, regidores.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6000">
        <p14:shred/>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500"/>
                                  </p:stCondLst>
                                  <p:childTnLst>
                                    <p:animEffect transition="out" filter="circle(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6" presetClass="exit" presetSubtype="32" fill="hold" grpId="0" nodeType="withEffect">
                                  <p:stCondLst>
                                    <p:cond delay="1000"/>
                                  </p:stCondLst>
                                  <p:childTnLst>
                                    <p:animEffect transition="out" filter="circle(out)">
                                      <p:cBhvr>
                                        <p:cTn id="12" dur="4000"/>
                                        <p:tgtEl>
                                          <p:spTgt spid="3"/>
                                        </p:tgtEl>
                                      </p:cBhvr>
                                    </p:animEffect>
                                    <p:set>
                                      <p:cBhvr>
                                        <p:cTn id="13" dur="1" fill="hold">
                                          <p:stCondLst>
                                            <p:cond delay="3999"/>
                                          </p:stCondLst>
                                        </p:cTn>
                                        <p:tgtEl>
                                          <p:spTgt spid="3"/>
                                        </p:tgtEl>
                                        <p:attrNameLst>
                                          <p:attrName>style.visibility</p:attrName>
                                        </p:attrNameLst>
                                      </p:cBhvr>
                                      <p:to>
                                        <p:strVal val="hidden"/>
                                      </p:to>
                                    </p:set>
                                  </p:childTnLst>
                                </p:cTn>
                              </p:par>
                              <p:par>
                                <p:cTn id="14" presetID="6" presetClass="entr" presetSubtype="32" fill="hold" nodeType="withEffect">
                                  <p:stCondLst>
                                    <p:cond delay="1500"/>
                                  </p:stCondLst>
                                  <p:childTnLst>
                                    <p:set>
                                      <p:cBhvr>
                                        <p:cTn id="15" dur="1" fill="hold">
                                          <p:stCondLst>
                                            <p:cond delay="0"/>
                                          </p:stCondLst>
                                        </p:cTn>
                                        <p:tgtEl>
                                          <p:spTgt spid="16386"/>
                                        </p:tgtEl>
                                        <p:attrNameLst>
                                          <p:attrName>style.visibility</p:attrName>
                                        </p:attrNameLst>
                                      </p:cBhvr>
                                      <p:to>
                                        <p:strVal val="visible"/>
                                      </p:to>
                                    </p:set>
                                    <p:animEffect transition="in" filter="circle(out)">
                                      <p:cBhvr>
                                        <p:cTn id="16" dur="4000"/>
                                        <p:tgtEl>
                                          <p:spTgt spid="16386"/>
                                        </p:tgtEl>
                                      </p:cBhvr>
                                    </p:animEffect>
                                  </p:childTnLst>
                                </p:cTn>
                              </p:par>
                              <p:par>
                                <p:cTn id="17" presetID="23" presetClass="entr" presetSubtype="272" fill="hold" nodeType="withEffect">
                                  <p:stCondLst>
                                    <p:cond delay="1500"/>
                                  </p:stCondLst>
                                  <p:childTnLst>
                                    <p:set>
                                      <p:cBhvr>
                                        <p:cTn id="18" dur="1" fill="hold">
                                          <p:stCondLst>
                                            <p:cond delay="0"/>
                                          </p:stCondLst>
                                        </p:cTn>
                                        <p:tgtEl>
                                          <p:spTgt spid="16386"/>
                                        </p:tgtEl>
                                        <p:attrNameLst>
                                          <p:attrName>style.visibility</p:attrName>
                                        </p:attrNameLst>
                                      </p:cBhvr>
                                      <p:to>
                                        <p:strVal val="visible"/>
                                      </p:to>
                                    </p:set>
                                    <p:anim calcmode="lin" valueType="num">
                                      <p:cBhvr>
                                        <p:cTn id="19" dur="4000" fill="hold"/>
                                        <p:tgtEl>
                                          <p:spTgt spid="16386"/>
                                        </p:tgtEl>
                                        <p:attrNameLst>
                                          <p:attrName>ppt_w</p:attrName>
                                        </p:attrNameLst>
                                      </p:cBhvr>
                                      <p:tavLst>
                                        <p:tav tm="0">
                                          <p:val>
                                            <p:strVal val="2/3*#ppt_w"/>
                                          </p:val>
                                        </p:tav>
                                        <p:tav tm="100000">
                                          <p:val>
                                            <p:strVal val="#ppt_w"/>
                                          </p:val>
                                        </p:tav>
                                      </p:tavLst>
                                    </p:anim>
                                    <p:anim calcmode="lin" valueType="num">
                                      <p:cBhvr>
                                        <p:cTn id="20" dur="4000" fill="hold"/>
                                        <p:tgtEl>
                                          <p:spTgt spid="16386"/>
                                        </p:tgtEl>
                                        <p:attrNameLst>
                                          <p:attrName>ppt_h</p:attrName>
                                        </p:attrNameLst>
                                      </p:cBhvr>
                                      <p:tavLst>
                                        <p:tav tm="0">
                                          <p:val>
                                            <p:strVal val="2/3*#ppt_h"/>
                                          </p:val>
                                        </p:tav>
                                        <p:tav tm="100000">
                                          <p:val>
                                            <p:strVal val="#ppt_h"/>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PPS  EXCLUSIVOS\- La vida nos enseña\Imágenes\22 - 824263.jpg"/>
          <p:cNvPicPr>
            <a:picLocks noChangeAspect="1" noChangeArrowheads="1"/>
          </p:cNvPicPr>
          <p:nvPr/>
        </p:nvPicPr>
        <p:blipFill>
          <a:blip r:embed="rId3" cstate="print"/>
          <a:stretch>
            <a:fillRect/>
          </a:stretch>
        </p:blipFill>
        <p:spPr bwMode="auto">
          <a:xfrm>
            <a:off x="-428660" y="0"/>
            <a:ext cx="10001320" cy="5715000"/>
          </a:xfrm>
          <a:prstGeom prst="rect">
            <a:avLst/>
          </a:prstGeom>
          <a:noFill/>
          <a:ln w="9525">
            <a:noFill/>
            <a:miter lim="800000"/>
            <a:headEnd/>
            <a:tailEnd/>
          </a:ln>
          <a:scene3d>
            <a:camera prst="orthographicFront"/>
            <a:lightRig rig="threePt" dir="t"/>
          </a:scene3d>
          <a:sp3d>
            <a:bevelT prst="angle"/>
          </a:sp3d>
        </p:spPr>
      </p:pic>
      <p:pic>
        <p:nvPicPr>
          <p:cNvPr id="13313" name="Picture 1" descr="E:\PPS  EXCLUSIVOS\- La vida nos enseña\Imágenes\824263+png.jpg"/>
          <p:cNvPicPr>
            <a:picLocks noChangeAspect="1" noChangeArrowheads="1"/>
          </p:cNvPicPr>
          <p:nvPr/>
        </p:nvPicPr>
        <p:blipFill>
          <a:blip r:embed="rId3" cstate="print"/>
          <a:stretch>
            <a:fillRect/>
          </a:stretch>
        </p:blipFill>
        <p:spPr bwMode="auto">
          <a:xfrm>
            <a:off x="-428660" y="0"/>
            <a:ext cx="10001320" cy="5714999"/>
          </a:xfrm>
          <a:prstGeom prst="rect">
            <a:avLst/>
          </a:prstGeom>
          <a:noFill/>
          <a:ln w="9525">
            <a:noFill/>
            <a:miter lim="800000"/>
            <a:headEnd/>
            <a:tailEnd/>
          </a:ln>
          <a:scene3d>
            <a:camera prst="orthographicFront"/>
            <a:lightRig rig="threePt" dir="t"/>
          </a:scene3d>
          <a:sp3d>
            <a:bevelT prst="angle"/>
          </a:sp3d>
        </p:spPr>
      </p:pic>
      <p:sp>
        <p:nvSpPr>
          <p:cNvPr id="3" name="2 Rectángulo"/>
          <p:cNvSpPr/>
          <p:nvPr/>
        </p:nvSpPr>
        <p:spPr>
          <a:xfrm>
            <a:off x="-500098" y="0"/>
            <a:ext cx="5072098" cy="5715000"/>
          </a:xfrm>
          <a:prstGeom prst="rect">
            <a:avLst/>
          </a:prstGeom>
          <a:solidFill>
            <a:schemeClr val="accent4">
              <a:alpha val="50196"/>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Rectángulo"/>
          <p:cNvSpPr/>
          <p:nvPr/>
        </p:nvSpPr>
        <p:spPr>
          <a:xfrm>
            <a:off x="4572000" y="0"/>
            <a:ext cx="5000660" cy="5715000"/>
          </a:xfrm>
          <a:prstGeom prst="rect">
            <a:avLst/>
          </a:prstGeom>
          <a:solidFill>
            <a:schemeClr val="accent4">
              <a:alpha val="50196"/>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CuadroTexto"/>
          <p:cNvSpPr txBox="1"/>
          <p:nvPr/>
        </p:nvSpPr>
        <p:spPr>
          <a:xfrm>
            <a:off x="214282" y="4357698"/>
            <a:ext cx="87154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Hacen disfrutar al público a lo largo de las dos horas que dura la representación de este clásico del Siglo de Oro Español. una cuidada selección musical y un espectacular vestuario; que ha sido ampliado con algunos trajes como el de la boda de </a:t>
            </a:r>
            <a:r>
              <a:rPr lang="es-ES" i="1" dirty="0" err="1" smtClean="0">
                <a:effectLst>
                  <a:glow rad="101600">
                    <a:srgbClr val="C00000">
                      <a:alpha val="60000"/>
                    </a:srgbClr>
                  </a:glow>
                  <a:outerShdw blurRad="38100" dist="38100" dir="2700000" algn="tl">
                    <a:srgbClr val="000000">
                      <a:alpha val="43137"/>
                    </a:srgbClr>
                  </a:outerShdw>
                </a:effectLst>
              </a:rPr>
              <a:t>Laurencia</a:t>
            </a:r>
            <a:r>
              <a:rPr lang="es-ES" i="1" dirty="0" smtClean="0">
                <a:effectLst>
                  <a:glow rad="101600">
                    <a:srgbClr val="C00000">
                      <a:alpha val="60000"/>
                    </a:srgbClr>
                  </a:glow>
                  <a:outerShdw blurRad="38100" dist="38100" dir="2700000" algn="tl">
                    <a:srgbClr val="000000">
                      <a:alpha val="43137"/>
                    </a:srgbClr>
                  </a:outerShdw>
                </a:effectLst>
              </a:rPr>
              <a:t>, o los de la Reina Isabel y su dama de honor;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4000">
        <p14:shred dir="out"/>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ppt_x</p:attrName>
                                        </p:attrNameLst>
                                      </p:cBhvr>
                                      <p:tavLst>
                                        <p:tav tm="0">
                                          <p:val>
                                            <p:strVal val="#ppt_x-#ppt_w/2"/>
                                          </p:val>
                                        </p:tav>
                                        <p:tav tm="100000">
                                          <p:val>
                                            <p:strVal val="#ppt_x"/>
                                          </p:val>
                                        </p:tav>
                                      </p:tavLst>
                                    </p:anim>
                                    <p:anim calcmode="lin" valueType="num">
                                      <p:cBhvr>
                                        <p:cTn id="8" dur="5000" fill="hold"/>
                                        <p:tgtEl>
                                          <p:spTgt spid="3"/>
                                        </p:tgtEl>
                                        <p:attrNameLst>
                                          <p:attrName>ppt_y</p:attrName>
                                        </p:attrNameLst>
                                      </p:cBhvr>
                                      <p:tavLst>
                                        <p:tav tm="0">
                                          <p:val>
                                            <p:strVal val="#ppt_y"/>
                                          </p:val>
                                        </p:tav>
                                        <p:tav tm="100000">
                                          <p:val>
                                            <p:strVal val="#ppt_y"/>
                                          </p:val>
                                        </p:tav>
                                      </p:tavLst>
                                    </p:anim>
                                    <p:anim calcmode="lin" valueType="num">
                                      <p:cBhvr>
                                        <p:cTn id="9" dur="5000" fill="hold"/>
                                        <p:tgtEl>
                                          <p:spTgt spid="3"/>
                                        </p:tgtEl>
                                        <p:attrNameLst>
                                          <p:attrName>ppt_w</p:attrName>
                                        </p:attrNameLst>
                                      </p:cBhvr>
                                      <p:tavLst>
                                        <p:tav tm="0">
                                          <p:val>
                                            <p:fltVal val="0"/>
                                          </p:val>
                                        </p:tav>
                                        <p:tav tm="100000">
                                          <p:val>
                                            <p:strVal val="#ppt_w"/>
                                          </p:val>
                                        </p:tav>
                                      </p:tavLst>
                                    </p:anim>
                                    <p:anim calcmode="lin" valueType="num">
                                      <p:cBhvr>
                                        <p:cTn id="10" dur="5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2"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8" presetClass="exit" presetSubtype="32" fill="hold" grpId="0" nodeType="withEffect">
                                  <p:stCondLst>
                                    <p:cond delay="0"/>
                                  </p:stCondLst>
                                  <p:childTnLst>
                                    <p:animEffect transition="out" filter="diamond(out)">
                                      <p:cBhvr>
                                        <p:cTn id="18" dur="5000"/>
                                        <p:tgtEl>
                                          <p:spTgt spid="3"/>
                                        </p:tgtEl>
                                      </p:cBhvr>
                                    </p:animEffect>
                                    <p:set>
                                      <p:cBhvr>
                                        <p:cTn id="19" dur="1" fill="hold">
                                          <p:stCondLst>
                                            <p:cond delay="4999"/>
                                          </p:stCondLst>
                                        </p:cTn>
                                        <p:tgtEl>
                                          <p:spTgt spid="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16" presetClass="entr" presetSubtype="37" fill="hold" nodeType="withEffect">
                                  <p:stCondLst>
                                    <p:cond delay="0"/>
                                  </p:stCondLst>
                                  <p:childTnLst>
                                    <p:set>
                                      <p:cBhvr>
                                        <p:cTn id="24" dur="1" fill="hold">
                                          <p:stCondLst>
                                            <p:cond delay="0"/>
                                          </p:stCondLst>
                                        </p:cTn>
                                        <p:tgtEl>
                                          <p:spTgt spid="13313"/>
                                        </p:tgtEl>
                                        <p:attrNameLst>
                                          <p:attrName>style.visibility</p:attrName>
                                        </p:attrNameLst>
                                      </p:cBhvr>
                                      <p:to>
                                        <p:strVal val="visible"/>
                                      </p:to>
                                    </p:set>
                                    <p:animEffect transition="in" filter="barn(outVertical)">
                                      <p:cBhvr>
                                        <p:cTn id="25" dur="5000"/>
                                        <p:tgtEl>
                                          <p:spTgt spid="13313"/>
                                        </p:tgtEl>
                                      </p:cBhvr>
                                    </p:animEffect>
                                  </p:childTnLst>
                                </p:cTn>
                              </p:par>
                              <p:par>
                                <p:cTn id="26" presetID="23" presetClass="entr" presetSubtype="288" fill="hold" nodeType="withEffect">
                                  <p:stCondLst>
                                    <p:cond delay="0"/>
                                  </p:stCondLst>
                                  <p:childTnLst>
                                    <p:set>
                                      <p:cBhvr>
                                        <p:cTn id="27" dur="1" fill="hold">
                                          <p:stCondLst>
                                            <p:cond delay="0"/>
                                          </p:stCondLst>
                                        </p:cTn>
                                        <p:tgtEl>
                                          <p:spTgt spid="13313"/>
                                        </p:tgtEl>
                                        <p:attrNameLst>
                                          <p:attrName>style.visibility</p:attrName>
                                        </p:attrNameLst>
                                      </p:cBhvr>
                                      <p:to>
                                        <p:strVal val="visible"/>
                                      </p:to>
                                    </p:set>
                                    <p:anim calcmode="lin" valueType="num">
                                      <p:cBhvr>
                                        <p:cTn id="28" dur="5000" fill="hold"/>
                                        <p:tgtEl>
                                          <p:spTgt spid="13313"/>
                                        </p:tgtEl>
                                        <p:attrNameLst>
                                          <p:attrName>ppt_w</p:attrName>
                                        </p:attrNameLst>
                                      </p:cBhvr>
                                      <p:tavLst>
                                        <p:tav tm="0">
                                          <p:val>
                                            <p:strVal val="4/3*#ppt_w"/>
                                          </p:val>
                                        </p:tav>
                                        <p:tav tm="100000">
                                          <p:val>
                                            <p:strVal val="#ppt_w"/>
                                          </p:val>
                                        </p:tav>
                                      </p:tavLst>
                                    </p:anim>
                                    <p:anim calcmode="lin" valueType="num">
                                      <p:cBhvr>
                                        <p:cTn id="29" dur="5000" fill="hold"/>
                                        <p:tgtEl>
                                          <p:spTgt spid="13313"/>
                                        </p:tgtEl>
                                        <p:attrNameLst>
                                          <p:attrName>ppt_h</p:attrName>
                                        </p:attrNameLst>
                                      </p:cBhvr>
                                      <p:tavLst>
                                        <p:tav tm="0">
                                          <p:val>
                                            <p:strVal val="4/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3074"/>
                                        </p:tgtEl>
                                        <p:attrNameLst>
                                          <p:attrName>style.visibility</p:attrName>
                                        </p:attrNameLst>
                                      </p:cBhvr>
                                      <p:to>
                                        <p:strVal val="visible"/>
                                      </p:to>
                                    </p:set>
                                    <p:animEffect transition="in" filter="diamond(out)">
                                      <p:cBhvr>
                                        <p:cTn id="32" dur="5000"/>
                                        <p:tgtEl>
                                          <p:spTgt spid="3074"/>
                                        </p:tgtEl>
                                      </p:cBhvr>
                                    </p:animEffect>
                                  </p:childTnLst>
                                </p:cTn>
                              </p:par>
                              <p:par>
                                <p:cTn id="33" presetID="23" presetClass="entr" presetSubtype="288" fill="hold" nodeType="withEffect">
                                  <p:stCondLst>
                                    <p:cond delay="0"/>
                                  </p:stCondLst>
                                  <p:childTnLst>
                                    <p:set>
                                      <p:cBhvr>
                                        <p:cTn id="34" dur="1" fill="hold">
                                          <p:stCondLst>
                                            <p:cond delay="0"/>
                                          </p:stCondLst>
                                        </p:cTn>
                                        <p:tgtEl>
                                          <p:spTgt spid="3074"/>
                                        </p:tgtEl>
                                        <p:attrNameLst>
                                          <p:attrName>style.visibility</p:attrName>
                                        </p:attrNameLst>
                                      </p:cBhvr>
                                      <p:to>
                                        <p:strVal val="visible"/>
                                      </p:to>
                                    </p:set>
                                    <p:anim calcmode="lin" valueType="num">
                                      <p:cBhvr>
                                        <p:cTn id="35" dur="5000" fill="hold"/>
                                        <p:tgtEl>
                                          <p:spTgt spid="3074"/>
                                        </p:tgtEl>
                                        <p:attrNameLst>
                                          <p:attrName>ppt_w</p:attrName>
                                        </p:attrNameLst>
                                      </p:cBhvr>
                                      <p:tavLst>
                                        <p:tav tm="0">
                                          <p:val>
                                            <p:strVal val="4/3*#ppt_w"/>
                                          </p:val>
                                        </p:tav>
                                        <p:tav tm="100000">
                                          <p:val>
                                            <p:strVal val="#ppt_w"/>
                                          </p:val>
                                        </p:tav>
                                      </p:tavLst>
                                    </p:anim>
                                    <p:anim calcmode="lin" valueType="num">
                                      <p:cBhvr>
                                        <p:cTn id="36" dur="5000" fill="hold"/>
                                        <p:tgtEl>
                                          <p:spTgt spid="3074"/>
                                        </p:tgtEl>
                                        <p:attrNameLst>
                                          <p:attrName>ppt_h</p:attrName>
                                        </p:attrNameLst>
                                      </p:cBhvr>
                                      <p:tavLst>
                                        <p:tav tm="0">
                                          <p:val>
                                            <p:strVal val="4/3*#ppt_h"/>
                                          </p:val>
                                        </p:tav>
                                        <p:tav tm="100000">
                                          <p:val>
                                            <p:strVal val="#ppt_h"/>
                                          </p:val>
                                        </p:tav>
                                      </p:tavLst>
                                    </p:anim>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PPS  EXCLUSIVOS\- La vida nos enseña\Imágenes\32 - 235605+PNG.jpg"/>
          <p:cNvPicPr>
            <a:picLocks noChangeAspect="1" noChangeArrowheads="1"/>
          </p:cNvPicPr>
          <p:nvPr/>
        </p:nvPicPr>
        <p:blipFill>
          <a:blip r:embed="rId3" cstate="print"/>
          <a:stretch>
            <a:fillRect/>
          </a:stretch>
        </p:blipFill>
        <p:spPr bwMode="auto">
          <a:xfrm>
            <a:off x="0" y="0"/>
            <a:ext cx="9144000" cy="5715000"/>
          </a:xfrm>
          <a:prstGeom prst="rect">
            <a:avLst/>
          </a:prstGeom>
          <a:solidFill>
            <a:schemeClr val="accent1">
              <a:alpha val="70195"/>
            </a:schemeClr>
          </a:solidFill>
          <a:ln w="9525">
            <a:noFill/>
            <a:miter lim="800000"/>
            <a:headEnd/>
            <a:tailEnd/>
          </a:ln>
          <a:scene3d>
            <a:camera prst="orthographicFront"/>
            <a:lightRig rig="threePt" dir="t"/>
          </a:scene3d>
          <a:sp3d>
            <a:bevelT prst="angle"/>
          </a:sp3d>
        </p:spPr>
      </p:pic>
      <p:sp>
        <p:nvSpPr>
          <p:cNvPr id="3" name="2 Triángulo isósceles"/>
          <p:cNvSpPr/>
          <p:nvPr/>
        </p:nvSpPr>
        <p:spPr>
          <a:xfrm>
            <a:off x="1" y="1"/>
            <a:ext cx="2915815" cy="5714999"/>
          </a:xfrm>
          <a:prstGeom prst="triangle">
            <a:avLst/>
          </a:prstGeom>
          <a:solidFill>
            <a:schemeClr val="accent6">
              <a:lumMod val="20000"/>
              <a:lumOff val="8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Triángulo isósceles"/>
          <p:cNvSpPr/>
          <p:nvPr/>
        </p:nvSpPr>
        <p:spPr>
          <a:xfrm>
            <a:off x="2915816" y="-5292"/>
            <a:ext cx="2952328" cy="5720292"/>
          </a:xfrm>
          <a:prstGeom prst="triangle">
            <a:avLst>
              <a:gd name="adj" fmla="val 48896"/>
            </a:avLst>
          </a:prstGeom>
          <a:solidFill>
            <a:schemeClr val="accent6">
              <a:lumMod val="20000"/>
              <a:lumOff val="8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Triángulo isósceles"/>
          <p:cNvSpPr/>
          <p:nvPr/>
        </p:nvSpPr>
        <p:spPr>
          <a:xfrm flipV="1">
            <a:off x="1476376" y="5293"/>
            <a:ext cx="2879600" cy="5709708"/>
          </a:xfrm>
          <a:prstGeom prst="triangle">
            <a:avLst/>
          </a:prstGeom>
          <a:solidFill>
            <a:schemeClr val="accent6">
              <a:lumMod val="20000"/>
              <a:lumOff val="8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6" name="5 Triángulo isósceles"/>
          <p:cNvSpPr/>
          <p:nvPr/>
        </p:nvSpPr>
        <p:spPr>
          <a:xfrm flipV="1">
            <a:off x="4355976" y="0"/>
            <a:ext cx="3024336" cy="5709708"/>
          </a:xfrm>
          <a:prstGeom prst="triangle">
            <a:avLst>
              <a:gd name="adj" fmla="val 47512"/>
            </a:avLst>
          </a:prstGeom>
          <a:solidFill>
            <a:schemeClr val="accent6">
              <a:lumMod val="20000"/>
              <a:lumOff val="8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7" name="6 Triángulo rectángulo"/>
          <p:cNvSpPr/>
          <p:nvPr/>
        </p:nvSpPr>
        <p:spPr>
          <a:xfrm rot="5400000">
            <a:off x="-2083668" y="2083669"/>
            <a:ext cx="5715001" cy="1547664"/>
          </a:xfrm>
          <a:prstGeom prst="rtTriangle">
            <a:avLst/>
          </a:prstGeom>
          <a:solidFill>
            <a:schemeClr val="accent6">
              <a:lumMod val="20000"/>
              <a:lumOff val="8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8" name="7 Triángulo rectángulo"/>
          <p:cNvSpPr/>
          <p:nvPr/>
        </p:nvSpPr>
        <p:spPr>
          <a:xfrm rot="5400000" flipV="1">
            <a:off x="5407302" y="1978303"/>
            <a:ext cx="5709708" cy="1763688"/>
          </a:xfrm>
          <a:prstGeom prst="rtTriangle">
            <a:avLst/>
          </a:prstGeom>
          <a:solidFill>
            <a:schemeClr val="accent6">
              <a:lumMod val="20000"/>
              <a:lumOff val="80000"/>
              <a:alpha val="8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9" name="8 Triángulo isósceles"/>
          <p:cNvSpPr/>
          <p:nvPr/>
        </p:nvSpPr>
        <p:spPr>
          <a:xfrm>
            <a:off x="5796136" y="-5292"/>
            <a:ext cx="3354215" cy="5720292"/>
          </a:xfrm>
          <a:prstGeom prst="triangle">
            <a:avLst>
              <a:gd name="adj" fmla="val 47259"/>
            </a:avLst>
          </a:prstGeom>
          <a:solidFill>
            <a:schemeClr val="accent6">
              <a:lumMod val="20000"/>
              <a:lumOff val="8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CuadroTexto"/>
          <p:cNvSpPr txBox="1"/>
          <p:nvPr/>
        </p:nvSpPr>
        <p:spPr>
          <a:xfrm>
            <a:off x="428596" y="4572012"/>
            <a:ext cx="8286808"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Fuenteovejuna no es sólo la puesta en escena de una obra de teatro. Es algo más. En palabras del director, “cualquier persona que nace en Fuente </a:t>
            </a:r>
            <a:r>
              <a:rPr lang="es-ES" dirty="0" err="1" smtClean="0">
                <a:effectLst>
                  <a:glow rad="101600">
                    <a:srgbClr val="C00000">
                      <a:alpha val="60000"/>
                    </a:srgbClr>
                  </a:glow>
                  <a:outerShdw blurRad="38100" dist="38100" dir="2700000" algn="tl">
                    <a:srgbClr val="000000">
                      <a:alpha val="43137"/>
                    </a:srgbClr>
                  </a:outerShdw>
                </a:effectLst>
              </a:rPr>
              <a:t>Obejuna</a:t>
            </a:r>
            <a:r>
              <a:rPr lang="es-ES" dirty="0" smtClean="0">
                <a:effectLst>
                  <a:glow rad="101600">
                    <a:srgbClr val="C00000">
                      <a:alpha val="60000"/>
                    </a:srgbClr>
                  </a:glow>
                  <a:outerShdw blurRad="38100" dist="38100" dir="2700000" algn="tl">
                    <a:srgbClr val="000000">
                      <a:alpha val="43137"/>
                    </a:srgbClr>
                  </a:outerShdw>
                </a:effectLst>
              </a:rPr>
              <a:t> ya trae en sus genes la herencia que Lope de Vega nos deja”.</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14:pan dir="u"/>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17" presetClass="exit" presetSubtype="4" fill="hold" grpId="1" nodeType="withEffect">
                                  <p:stCondLst>
                                    <p:cond delay="0"/>
                                  </p:stCondLst>
                                  <p:childTnLst>
                                    <p:anim calcmode="lin" valueType="num">
                                      <p:cBhvr>
                                        <p:cTn id="12" dur="5000"/>
                                        <p:tgtEl>
                                          <p:spTgt spid="3"/>
                                        </p:tgtEl>
                                        <p:attrNameLst>
                                          <p:attrName>ppt_x</p:attrName>
                                        </p:attrNameLst>
                                      </p:cBhvr>
                                      <p:tavLst>
                                        <p:tav tm="0">
                                          <p:val>
                                            <p:strVal val="ppt_x"/>
                                          </p:val>
                                        </p:tav>
                                        <p:tav tm="100000">
                                          <p:val>
                                            <p:strVal val="ppt_x"/>
                                          </p:val>
                                        </p:tav>
                                      </p:tavLst>
                                    </p:anim>
                                    <p:anim calcmode="lin" valueType="num">
                                      <p:cBhvr>
                                        <p:cTn id="13" dur="5000"/>
                                        <p:tgtEl>
                                          <p:spTgt spid="3"/>
                                        </p:tgtEl>
                                        <p:attrNameLst>
                                          <p:attrName>ppt_y</p:attrName>
                                        </p:attrNameLst>
                                      </p:cBhvr>
                                      <p:tavLst>
                                        <p:tav tm="0">
                                          <p:val>
                                            <p:strVal val="ppt_y"/>
                                          </p:val>
                                        </p:tav>
                                        <p:tav tm="100000">
                                          <p:val>
                                            <p:strVal val="ppt_y+ppt_h/2"/>
                                          </p:val>
                                        </p:tav>
                                      </p:tavLst>
                                    </p:anim>
                                    <p:anim calcmode="lin" valueType="num">
                                      <p:cBhvr>
                                        <p:cTn id="14" dur="5000"/>
                                        <p:tgtEl>
                                          <p:spTgt spid="3"/>
                                        </p:tgtEl>
                                        <p:attrNameLst>
                                          <p:attrName>ppt_w</p:attrName>
                                        </p:attrNameLst>
                                      </p:cBhvr>
                                      <p:tavLst>
                                        <p:tav tm="0">
                                          <p:val>
                                            <p:strVal val="ppt_w"/>
                                          </p:val>
                                        </p:tav>
                                        <p:tav tm="100000">
                                          <p:val>
                                            <p:strVal val="ppt_w"/>
                                          </p:val>
                                        </p:tav>
                                      </p:tavLst>
                                    </p:anim>
                                    <p:anim calcmode="lin" valueType="num">
                                      <p:cBhvr>
                                        <p:cTn id="15" dur="5000"/>
                                        <p:tgtEl>
                                          <p:spTgt spid="3"/>
                                        </p:tgtEl>
                                        <p:attrNameLst>
                                          <p:attrName>ppt_h</p:attrName>
                                        </p:attrNameLst>
                                      </p:cBhvr>
                                      <p:tavLst>
                                        <p:tav tm="0">
                                          <p:val>
                                            <p:strVal val="ppt_h"/>
                                          </p:val>
                                        </p:tav>
                                        <p:tav tm="100000">
                                          <p:val>
                                            <p:fltVal val="0"/>
                                          </p:val>
                                        </p:tav>
                                      </p:tavLst>
                                    </p:anim>
                                    <p:set>
                                      <p:cBhvr>
                                        <p:cTn id="16" dur="1" fill="hold">
                                          <p:stCondLst>
                                            <p:cond delay="4999"/>
                                          </p:stCondLst>
                                        </p:cTn>
                                        <p:tgtEl>
                                          <p:spTgt spid="3"/>
                                        </p:tgtEl>
                                        <p:attrNameLst>
                                          <p:attrName>style.visibility</p:attrName>
                                        </p:attrNameLst>
                                      </p:cBhvr>
                                      <p:to>
                                        <p:strVal val="hidden"/>
                                      </p:to>
                                    </p:set>
                                  </p:childTnLst>
                                </p:cTn>
                              </p:par>
                              <p:par>
                                <p:cTn id="17" presetID="17" presetClass="exit" presetSubtype="4" fill="hold" grpId="1" nodeType="withEffect">
                                  <p:stCondLst>
                                    <p:cond delay="0"/>
                                  </p:stCondLst>
                                  <p:childTnLst>
                                    <p:anim calcmode="lin" valueType="num">
                                      <p:cBhvr>
                                        <p:cTn id="18" dur="5000"/>
                                        <p:tgtEl>
                                          <p:spTgt spid="4"/>
                                        </p:tgtEl>
                                        <p:attrNameLst>
                                          <p:attrName>ppt_x</p:attrName>
                                        </p:attrNameLst>
                                      </p:cBhvr>
                                      <p:tavLst>
                                        <p:tav tm="0">
                                          <p:val>
                                            <p:strVal val="ppt_x"/>
                                          </p:val>
                                        </p:tav>
                                        <p:tav tm="100000">
                                          <p:val>
                                            <p:strVal val="ppt_x"/>
                                          </p:val>
                                        </p:tav>
                                      </p:tavLst>
                                    </p:anim>
                                    <p:anim calcmode="lin" valueType="num">
                                      <p:cBhvr>
                                        <p:cTn id="19" dur="5000"/>
                                        <p:tgtEl>
                                          <p:spTgt spid="4"/>
                                        </p:tgtEl>
                                        <p:attrNameLst>
                                          <p:attrName>ppt_y</p:attrName>
                                        </p:attrNameLst>
                                      </p:cBhvr>
                                      <p:tavLst>
                                        <p:tav tm="0">
                                          <p:val>
                                            <p:strVal val="ppt_y"/>
                                          </p:val>
                                        </p:tav>
                                        <p:tav tm="100000">
                                          <p:val>
                                            <p:strVal val="ppt_y+ppt_h/2"/>
                                          </p:val>
                                        </p:tav>
                                      </p:tavLst>
                                    </p:anim>
                                    <p:anim calcmode="lin" valueType="num">
                                      <p:cBhvr>
                                        <p:cTn id="20" dur="5000"/>
                                        <p:tgtEl>
                                          <p:spTgt spid="4"/>
                                        </p:tgtEl>
                                        <p:attrNameLst>
                                          <p:attrName>ppt_w</p:attrName>
                                        </p:attrNameLst>
                                      </p:cBhvr>
                                      <p:tavLst>
                                        <p:tav tm="0">
                                          <p:val>
                                            <p:strVal val="ppt_w"/>
                                          </p:val>
                                        </p:tav>
                                        <p:tav tm="100000">
                                          <p:val>
                                            <p:strVal val="ppt_w"/>
                                          </p:val>
                                        </p:tav>
                                      </p:tavLst>
                                    </p:anim>
                                    <p:anim calcmode="lin" valueType="num">
                                      <p:cBhvr>
                                        <p:cTn id="21" dur="5000"/>
                                        <p:tgtEl>
                                          <p:spTgt spid="4"/>
                                        </p:tgtEl>
                                        <p:attrNameLst>
                                          <p:attrName>ppt_h</p:attrName>
                                        </p:attrNameLst>
                                      </p:cBhvr>
                                      <p:tavLst>
                                        <p:tav tm="0">
                                          <p:val>
                                            <p:strVal val="ppt_h"/>
                                          </p:val>
                                        </p:tav>
                                        <p:tav tm="100000">
                                          <p:val>
                                            <p:fltVal val="0"/>
                                          </p:val>
                                        </p:tav>
                                      </p:tavLst>
                                    </p:anim>
                                    <p:set>
                                      <p:cBhvr>
                                        <p:cTn id="22" dur="1" fill="hold">
                                          <p:stCondLst>
                                            <p:cond delay="4999"/>
                                          </p:stCondLst>
                                        </p:cTn>
                                        <p:tgtEl>
                                          <p:spTgt spid="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5"/>
                                        </p:tgtEl>
                                      </p:cBhvr>
                                    </p:animEffect>
                                    <p:set>
                                      <p:cBhvr>
                                        <p:cTn id="28" dur="1" fill="hold">
                                          <p:stCondLst>
                                            <p:cond delay="4999"/>
                                          </p:stCondLst>
                                        </p:cTn>
                                        <p:tgtEl>
                                          <p:spTgt spid="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6"/>
                                        </p:tgtEl>
                                      </p:cBhvr>
                                    </p:animEffect>
                                    <p:set>
                                      <p:cBhvr>
                                        <p:cTn id="31" dur="1" fill="hold">
                                          <p:stCondLst>
                                            <p:cond delay="4999"/>
                                          </p:stCondLst>
                                        </p:cTn>
                                        <p:tgtEl>
                                          <p:spTgt spid="6"/>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1" fill="hold" grpId="1" nodeType="withEffect">
                                  <p:stCondLst>
                                    <p:cond delay="0"/>
                                  </p:stCondLst>
                                  <p:childTnLst>
                                    <p:anim calcmode="lin" valueType="num">
                                      <p:cBhvr>
                                        <p:cTn id="36" dur="5000"/>
                                        <p:tgtEl>
                                          <p:spTgt spid="7"/>
                                        </p:tgtEl>
                                        <p:attrNameLst>
                                          <p:attrName>ppt_x</p:attrName>
                                        </p:attrNameLst>
                                      </p:cBhvr>
                                      <p:tavLst>
                                        <p:tav tm="0">
                                          <p:val>
                                            <p:strVal val="ppt_x"/>
                                          </p:val>
                                        </p:tav>
                                        <p:tav tm="100000">
                                          <p:val>
                                            <p:strVal val="ppt_x"/>
                                          </p:val>
                                        </p:tav>
                                      </p:tavLst>
                                    </p:anim>
                                    <p:anim calcmode="lin" valueType="num">
                                      <p:cBhvr>
                                        <p:cTn id="37" dur="5000"/>
                                        <p:tgtEl>
                                          <p:spTgt spid="7"/>
                                        </p:tgtEl>
                                        <p:attrNameLst>
                                          <p:attrName>ppt_y</p:attrName>
                                        </p:attrNameLst>
                                      </p:cBhvr>
                                      <p:tavLst>
                                        <p:tav tm="0">
                                          <p:val>
                                            <p:strVal val="ppt_y"/>
                                          </p:val>
                                        </p:tav>
                                        <p:tav tm="100000">
                                          <p:val>
                                            <p:strVal val="ppt_y-ppt_h/2"/>
                                          </p:val>
                                        </p:tav>
                                      </p:tavLst>
                                    </p:anim>
                                    <p:anim calcmode="lin" valueType="num">
                                      <p:cBhvr>
                                        <p:cTn id="38" dur="5000"/>
                                        <p:tgtEl>
                                          <p:spTgt spid="7"/>
                                        </p:tgtEl>
                                        <p:attrNameLst>
                                          <p:attrName>ppt_w</p:attrName>
                                        </p:attrNameLst>
                                      </p:cBhvr>
                                      <p:tavLst>
                                        <p:tav tm="0">
                                          <p:val>
                                            <p:strVal val="ppt_w"/>
                                          </p:val>
                                        </p:tav>
                                        <p:tav tm="100000">
                                          <p:val>
                                            <p:strVal val="ppt_w"/>
                                          </p:val>
                                        </p:tav>
                                      </p:tavLst>
                                    </p:anim>
                                    <p:anim calcmode="lin" valueType="num">
                                      <p:cBhvr>
                                        <p:cTn id="39" dur="5000"/>
                                        <p:tgtEl>
                                          <p:spTgt spid="7"/>
                                        </p:tgtEl>
                                        <p:attrNameLst>
                                          <p:attrName>ppt_h</p:attrName>
                                        </p:attrNameLst>
                                      </p:cBhvr>
                                      <p:tavLst>
                                        <p:tav tm="0">
                                          <p:val>
                                            <p:strVal val="ppt_h"/>
                                          </p:val>
                                        </p:tav>
                                        <p:tav tm="100000">
                                          <p:val>
                                            <p:fltVal val="0"/>
                                          </p:val>
                                        </p:tav>
                                      </p:tavLst>
                                    </p:anim>
                                    <p:set>
                                      <p:cBhvr>
                                        <p:cTn id="40" dur="1" fill="hold">
                                          <p:stCondLst>
                                            <p:cond delay="4999"/>
                                          </p:stCondLst>
                                        </p:cTn>
                                        <p:tgtEl>
                                          <p:spTgt spid="7"/>
                                        </p:tgtEl>
                                        <p:attrNameLst>
                                          <p:attrName>style.visibility</p:attrName>
                                        </p:attrNameLst>
                                      </p:cBhvr>
                                      <p:to>
                                        <p:strVal val="hidden"/>
                                      </p:to>
                                    </p:set>
                                  </p:childTnLst>
                                </p:cTn>
                              </p:par>
                              <p:par>
                                <p:cTn id="41" presetID="17" presetClass="exit" presetSubtype="1" fill="hold" grpId="1" nodeType="withEffect">
                                  <p:stCondLst>
                                    <p:cond delay="0"/>
                                  </p:stCondLst>
                                  <p:childTnLst>
                                    <p:anim calcmode="lin" valueType="num">
                                      <p:cBhvr>
                                        <p:cTn id="42" dur="5000"/>
                                        <p:tgtEl>
                                          <p:spTgt spid="5"/>
                                        </p:tgtEl>
                                        <p:attrNameLst>
                                          <p:attrName>ppt_x</p:attrName>
                                        </p:attrNameLst>
                                      </p:cBhvr>
                                      <p:tavLst>
                                        <p:tav tm="0">
                                          <p:val>
                                            <p:strVal val="ppt_x"/>
                                          </p:val>
                                        </p:tav>
                                        <p:tav tm="100000">
                                          <p:val>
                                            <p:strVal val="ppt_x"/>
                                          </p:val>
                                        </p:tav>
                                      </p:tavLst>
                                    </p:anim>
                                    <p:anim calcmode="lin" valueType="num">
                                      <p:cBhvr>
                                        <p:cTn id="43" dur="5000"/>
                                        <p:tgtEl>
                                          <p:spTgt spid="5"/>
                                        </p:tgtEl>
                                        <p:attrNameLst>
                                          <p:attrName>ppt_y</p:attrName>
                                        </p:attrNameLst>
                                      </p:cBhvr>
                                      <p:tavLst>
                                        <p:tav tm="0">
                                          <p:val>
                                            <p:strVal val="ppt_y"/>
                                          </p:val>
                                        </p:tav>
                                        <p:tav tm="100000">
                                          <p:val>
                                            <p:strVal val="ppt_y-ppt_h/2"/>
                                          </p:val>
                                        </p:tav>
                                      </p:tavLst>
                                    </p:anim>
                                    <p:anim calcmode="lin" valueType="num">
                                      <p:cBhvr>
                                        <p:cTn id="44" dur="5000"/>
                                        <p:tgtEl>
                                          <p:spTgt spid="5"/>
                                        </p:tgtEl>
                                        <p:attrNameLst>
                                          <p:attrName>ppt_w</p:attrName>
                                        </p:attrNameLst>
                                      </p:cBhvr>
                                      <p:tavLst>
                                        <p:tav tm="0">
                                          <p:val>
                                            <p:strVal val="ppt_w"/>
                                          </p:val>
                                        </p:tav>
                                        <p:tav tm="100000">
                                          <p:val>
                                            <p:strVal val="ppt_w"/>
                                          </p:val>
                                        </p:tav>
                                      </p:tavLst>
                                    </p:anim>
                                    <p:anim calcmode="lin" valueType="num">
                                      <p:cBhvr>
                                        <p:cTn id="45" dur="5000"/>
                                        <p:tgtEl>
                                          <p:spTgt spid="5"/>
                                        </p:tgtEl>
                                        <p:attrNameLst>
                                          <p:attrName>ppt_h</p:attrName>
                                        </p:attrNameLst>
                                      </p:cBhvr>
                                      <p:tavLst>
                                        <p:tav tm="0">
                                          <p:val>
                                            <p:strVal val="ppt_h"/>
                                          </p:val>
                                        </p:tav>
                                        <p:tav tm="100000">
                                          <p:val>
                                            <p:fltVal val="0"/>
                                          </p:val>
                                        </p:tav>
                                      </p:tavLst>
                                    </p:anim>
                                    <p:set>
                                      <p:cBhvr>
                                        <p:cTn id="46" dur="1" fill="hold">
                                          <p:stCondLst>
                                            <p:cond delay="4999"/>
                                          </p:stCondLst>
                                        </p:cTn>
                                        <p:tgtEl>
                                          <p:spTgt spid="5"/>
                                        </p:tgtEl>
                                        <p:attrNameLst>
                                          <p:attrName>style.visibility</p:attrName>
                                        </p:attrNameLst>
                                      </p:cBhvr>
                                      <p:to>
                                        <p:strVal val="hidden"/>
                                      </p:to>
                                    </p:set>
                                  </p:childTnLst>
                                </p:cTn>
                              </p:par>
                              <p:par>
                                <p:cTn id="47" presetID="17" presetClass="exit" presetSubtype="1" fill="hold" grpId="1" nodeType="withEffect">
                                  <p:stCondLst>
                                    <p:cond delay="0"/>
                                  </p:stCondLst>
                                  <p:childTnLst>
                                    <p:anim calcmode="lin" valueType="num">
                                      <p:cBhvr>
                                        <p:cTn id="48" dur="5000"/>
                                        <p:tgtEl>
                                          <p:spTgt spid="6"/>
                                        </p:tgtEl>
                                        <p:attrNameLst>
                                          <p:attrName>ppt_x</p:attrName>
                                        </p:attrNameLst>
                                      </p:cBhvr>
                                      <p:tavLst>
                                        <p:tav tm="0">
                                          <p:val>
                                            <p:strVal val="ppt_x"/>
                                          </p:val>
                                        </p:tav>
                                        <p:tav tm="100000">
                                          <p:val>
                                            <p:strVal val="ppt_x"/>
                                          </p:val>
                                        </p:tav>
                                      </p:tavLst>
                                    </p:anim>
                                    <p:anim calcmode="lin" valueType="num">
                                      <p:cBhvr>
                                        <p:cTn id="49" dur="5000"/>
                                        <p:tgtEl>
                                          <p:spTgt spid="6"/>
                                        </p:tgtEl>
                                        <p:attrNameLst>
                                          <p:attrName>ppt_y</p:attrName>
                                        </p:attrNameLst>
                                      </p:cBhvr>
                                      <p:tavLst>
                                        <p:tav tm="0">
                                          <p:val>
                                            <p:strVal val="ppt_y"/>
                                          </p:val>
                                        </p:tav>
                                        <p:tav tm="100000">
                                          <p:val>
                                            <p:strVal val="ppt_y-ppt_h/2"/>
                                          </p:val>
                                        </p:tav>
                                      </p:tavLst>
                                    </p:anim>
                                    <p:anim calcmode="lin" valueType="num">
                                      <p:cBhvr>
                                        <p:cTn id="50" dur="5000"/>
                                        <p:tgtEl>
                                          <p:spTgt spid="6"/>
                                        </p:tgtEl>
                                        <p:attrNameLst>
                                          <p:attrName>ppt_w</p:attrName>
                                        </p:attrNameLst>
                                      </p:cBhvr>
                                      <p:tavLst>
                                        <p:tav tm="0">
                                          <p:val>
                                            <p:strVal val="ppt_w"/>
                                          </p:val>
                                        </p:tav>
                                        <p:tav tm="100000">
                                          <p:val>
                                            <p:strVal val="ppt_w"/>
                                          </p:val>
                                        </p:tav>
                                      </p:tavLst>
                                    </p:anim>
                                    <p:anim calcmode="lin" valueType="num">
                                      <p:cBhvr>
                                        <p:cTn id="51" dur="5000"/>
                                        <p:tgtEl>
                                          <p:spTgt spid="6"/>
                                        </p:tgtEl>
                                        <p:attrNameLst>
                                          <p:attrName>ppt_h</p:attrName>
                                        </p:attrNameLst>
                                      </p:cBhvr>
                                      <p:tavLst>
                                        <p:tav tm="0">
                                          <p:val>
                                            <p:strVal val="ppt_h"/>
                                          </p:val>
                                        </p:tav>
                                        <p:tav tm="100000">
                                          <p:val>
                                            <p:fltVal val="0"/>
                                          </p:val>
                                        </p:tav>
                                      </p:tavLst>
                                    </p:anim>
                                    <p:set>
                                      <p:cBhvr>
                                        <p:cTn id="52" dur="1" fill="hold">
                                          <p:stCondLst>
                                            <p:cond delay="4999"/>
                                          </p:stCondLst>
                                        </p:cTn>
                                        <p:tgtEl>
                                          <p:spTgt spid="6"/>
                                        </p:tgtEl>
                                        <p:attrNameLst>
                                          <p:attrName>style.visibility</p:attrName>
                                        </p:attrNameLst>
                                      </p:cBhvr>
                                      <p:to>
                                        <p:strVal val="hidden"/>
                                      </p:to>
                                    </p:set>
                                  </p:childTnLst>
                                </p:cTn>
                              </p:par>
                              <p:par>
                                <p:cTn id="53" presetID="17" presetClass="exit" presetSubtype="1" fill="hold" grpId="1" nodeType="withEffect">
                                  <p:stCondLst>
                                    <p:cond delay="0"/>
                                  </p:stCondLst>
                                  <p:childTnLst>
                                    <p:anim calcmode="lin" valueType="num">
                                      <p:cBhvr>
                                        <p:cTn id="54" dur="5000"/>
                                        <p:tgtEl>
                                          <p:spTgt spid="8"/>
                                        </p:tgtEl>
                                        <p:attrNameLst>
                                          <p:attrName>ppt_x</p:attrName>
                                        </p:attrNameLst>
                                      </p:cBhvr>
                                      <p:tavLst>
                                        <p:tav tm="0">
                                          <p:val>
                                            <p:strVal val="ppt_x"/>
                                          </p:val>
                                        </p:tav>
                                        <p:tav tm="100000">
                                          <p:val>
                                            <p:strVal val="ppt_x"/>
                                          </p:val>
                                        </p:tav>
                                      </p:tavLst>
                                    </p:anim>
                                    <p:anim calcmode="lin" valueType="num">
                                      <p:cBhvr>
                                        <p:cTn id="55" dur="5000"/>
                                        <p:tgtEl>
                                          <p:spTgt spid="8"/>
                                        </p:tgtEl>
                                        <p:attrNameLst>
                                          <p:attrName>ppt_y</p:attrName>
                                        </p:attrNameLst>
                                      </p:cBhvr>
                                      <p:tavLst>
                                        <p:tav tm="0">
                                          <p:val>
                                            <p:strVal val="ppt_y"/>
                                          </p:val>
                                        </p:tav>
                                        <p:tav tm="100000">
                                          <p:val>
                                            <p:strVal val="ppt_y-ppt_h/2"/>
                                          </p:val>
                                        </p:tav>
                                      </p:tavLst>
                                    </p:anim>
                                    <p:anim calcmode="lin" valueType="num">
                                      <p:cBhvr>
                                        <p:cTn id="56" dur="5000"/>
                                        <p:tgtEl>
                                          <p:spTgt spid="8"/>
                                        </p:tgtEl>
                                        <p:attrNameLst>
                                          <p:attrName>ppt_w</p:attrName>
                                        </p:attrNameLst>
                                      </p:cBhvr>
                                      <p:tavLst>
                                        <p:tav tm="0">
                                          <p:val>
                                            <p:strVal val="ppt_w"/>
                                          </p:val>
                                        </p:tav>
                                        <p:tav tm="100000">
                                          <p:val>
                                            <p:strVal val="ppt_w"/>
                                          </p:val>
                                        </p:tav>
                                      </p:tavLst>
                                    </p:anim>
                                    <p:anim calcmode="lin" valueType="num">
                                      <p:cBhvr>
                                        <p:cTn id="57" dur="5000"/>
                                        <p:tgtEl>
                                          <p:spTgt spid="8"/>
                                        </p:tgtEl>
                                        <p:attrNameLst>
                                          <p:attrName>ppt_h</p:attrName>
                                        </p:attrNameLst>
                                      </p:cBhvr>
                                      <p:tavLst>
                                        <p:tav tm="0">
                                          <p:val>
                                            <p:strVal val="ppt_h"/>
                                          </p:val>
                                        </p:tav>
                                        <p:tav tm="100000">
                                          <p:val>
                                            <p:fltVal val="0"/>
                                          </p:val>
                                        </p:tav>
                                      </p:tavLst>
                                    </p:anim>
                                    <p:set>
                                      <p:cBhvr>
                                        <p:cTn id="58" dur="1" fill="hold">
                                          <p:stCondLst>
                                            <p:cond delay="4999"/>
                                          </p:stCondLst>
                                        </p:cTn>
                                        <p:tgtEl>
                                          <p:spTgt spid="8"/>
                                        </p:tgtEl>
                                        <p:attrNameLst>
                                          <p:attrName>style.visibility</p:attrName>
                                        </p:attrNameLst>
                                      </p:cBhvr>
                                      <p:to>
                                        <p:strVal val="hidden"/>
                                      </p:to>
                                    </p:set>
                                  </p:childTnLst>
                                </p:cTn>
                              </p:par>
                              <p:par>
                                <p:cTn id="59" presetID="3" presetClass="exit" presetSubtype="10" fill="hold" grpId="0" nodeType="withEffect">
                                  <p:stCondLst>
                                    <p:cond delay="0"/>
                                  </p:stCondLst>
                                  <p:childTnLst>
                                    <p:animEffect transition="out" filter="blinds(horizontal)">
                                      <p:cBhvr>
                                        <p:cTn id="60" dur="5000"/>
                                        <p:tgtEl>
                                          <p:spTgt spid="9"/>
                                        </p:tgtEl>
                                      </p:cBhvr>
                                    </p:animEffect>
                                    <p:set>
                                      <p:cBhvr>
                                        <p:cTn id="61" dur="1" fill="hold">
                                          <p:stCondLst>
                                            <p:cond delay="4999"/>
                                          </p:stCondLst>
                                        </p:cTn>
                                        <p:tgtEl>
                                          <p:spTgt spid="9"/>
                                        </p:tgtEl>
                                        <p:attrNameLst>
                                          <p:attrName>style.visibility</p:attrName>
                                        </p:attrNameLst>
                                      </p:cBhvr>
                                      <p:to>
                                        <p:strVal val="hidden"/>
                                      </p:to>
                                    </p:set>
                                  </p:childTnLst>
                                </p:cTn>
                              </p:par>
                              <p:par>
                                <p:cTn id="62" presetID="17" presetClass="exit" presetSubtype="4" fill="hold" grpId="1" nodeType="withEffect">
                                  <p:stCondLst>
                                    <p:cond delay="0"/>
                                  </p:stCondLst>
                                  <p:childTnLst>
                                    <p:anim calcmode="lin" valueType="num">
                                      <p:cBhvr>
                                        <p:cTn id="63" dur="5000"/>
                                        <p:tgtEl>
                                          <p:spTgt spid="9"/>
                                        </p:tgtEl>
                                        <p:attrNameLst>
                                          <p:attrName>ppt_x</p:attrName>
                                        </p:attrNameLst>
                                      </p:cBhvr>
                                      <p:tavLst>
                                        <p:tav tm="0">
                                          <p:val>
                                            <p:strVal val="ppt_x"/>
                                          </p:val>
                                        </p:tav>
                                        <p:tav tm="100000">
                                          <p:val>
                                            <p:strVal val="ppt_x"/>
                                          </p:val>
                                        </p:tav>
                                      </p:tavLst>
                                    </p:anim>
                                    <p:anim calcmode="lin" valueType="num">
                                      <p:cBhvr>
                                        <p:cTn id="64" dur="5000"/>
                                        <p:tgtEl>
                                          <p:spTgt spid="9"/>
                                        </p:tgtEl>
                                        <p:attrNameLst>
                                          <p:attrName>ppt_y</p:attrName>
                                        </p:attrNameLst>
                                      </p:cBhvr>
                                      <p:tavLst>
                                        <p:tav tm="0">
                                          <p:val>
                                            <p:strVal val="ppt_y"/>
                                          </p:val>
                                        </p:tav>
                                        <p:tav tm="100000">
                                          <p:val>
                                            <p:strVal val="ppt_y+ppt_h/2"/>
                                          </p:val>
                                        </p:tav>
                                      </p:tavLst>
                                    </p:anim>
                                    <p:anim calcmode="lin" valueType="num">
                                      <p:cBhvr>
                                        <p:cTn id="65" dur="5000"/>
                                        <p:tgtEl>
                                          <p:spTgt spid="9"/>
                                        </p:tgtEl>
                                        <p:attrNameLst>
                                          <p:attrName>ppt_w</p:attrName>
                                        </p:attrNameLst>
                                      </p:cBhvr>
                                      <p:tavLst>
                                        <p:tav tm="0">
                                          <p:val>
                                            <p:strVal val="ppt_w"/>
                                          </p:val>
                                        </p:tav>
                                        <p:tav tm="100000">
                                          <p:val>
                                            <p:strVal val="ppt_w"/>
                                          </p:val>
                                        </p:tav>
                                      </p:tavLst>
                                    </p:anim>
                                    <p:anim calcmode="lin" valueType="num">
                                      <p:cBhvr>
                                        <p:cTn id="66" dur="5000"/>
                                        <p:tgtEl>
                                          <p:spTgt spid="9"/>
                                        </p:tgtEl>
                                        <p:attrNameLst>
                                          <p:attrName>ppt_h</p:attrName>
                                        </p:attrNameLst>
                                      </p:cBhvr>
                                      <p:tavLst>
                                        <p:tav tm="0">
                                          <p:val>
                                            <p:strVal val="ppt_h"/>
                                          </p:val>
                                        </p:tav>
                                        <p:tav tm="100000">
                                          <p:val>
                                            <p:fltVal val="0"/>
                                          </p:val>
                                        </p:tav>
                                      </p:tavLst>
                                    </p:anim>
                                    <p:set>
                                      <p:cBhvr>
                                        <p:cTn id="67" dur="1" fill="hold">
                                          <p:stCondLst>
                                            <p:cond delay="4999"/>
                                          </p:stCondLst>
                                        </p:cTn>
                                        <p:tgtEl>
                                          <p:spTgt spid="9"/>
                                        </p:tgtEl>
                                        <p:attrNameLst>
                                          <p:attrName>style.visibility</p:attrName>
                                        </p:attrNameLst>
                                      </p:cBhvr>
                                      <p:to>
                                        <p:strVal val="hidden"/>
                                      </p:to>
                                    </p:set>
                                  </p:childTnLst>
                                </p:cTn>
                              </p:par>
                              <p:par>
                                <p:cTn id="68" presetID="23" presetClass="entr" presetSubtype="288" fill="hold" nodeType="withEffect">
                                  <p:stCondLst>
                                    <p:cond delay="0"/>
                                  </p:stCondLst>
                                  <p:childTnLst>
                                    <p:set>
                                      <p:cBhvr>
                                        <p:cTn id="69" dur="1" fill="hold">
                                          <p:stCondLst>
                                            <p:cond delay="0"/>
                                          </p:stCondLst>
                                        </p:cTn>
                                        <p:tgtEl>
                                          <p:spTgt spid="7170"/>
                                        </p:tgtEl>
                                        <p:attrNameLst>
                                          <p:attrName>style.visibility</p:attrName>
                                        </p:attrNameLst>
                                      </p:cBhvr>
                                      <p:to>
                                        <p:strVal val="visible"/>
                                      </p:to>
                                    </p:set>
                                    <p:anim calcmode="lin" valueType="num">
                                      <p:cBhvr>
                                        <p:cTn id="70" dur="5000" fill="hold"/>
                                        <p:tgtEl>
                                          <p:spTgt spid="7170"/>
                                        </p:tgtEl>
                                        <p:attrNameLst>
                                          <p:attrName>ppt_w</p:attrName>
                                        </p:attrNameLst>
                                      </p:cBhvr>
                                      <p:tavLst>
                                        <p:tav tm="0">
                                          <p:val>
                                            <p:strVal val="4/3*#ppt_w"/>
                                          </p:val>
                                        </p:tav>
                                        <p:tav tm="100000">
                                          <p:val>
                                            <p:strVal val="#ppt_w"/>
                                          </p:val>
                                        </p:tav>
                                      </p:tavLst>
                                    </p:anim>
                                    <p:anim calcmode="lin" valueType="num">
                                      <p:cBhvr>
                                        <p:cTn id="71" dur="5000" fill="hold"/>
                                        <p:tgtEl>
                                          <p:spTgt spid="7170"/>
                                        </p:tgtEl>
                                        <p:attrNameLst>
                                          <p:attrName>ppt_h</p:attrName>
                                        </p:attrNameLst>
                                      </p:cBhvr>
                                      <p:tavLst>
                                        <p:tav tm="0">
                                          <p:val>
                                            <p:strVal val="4/3*#ppt_h"/>
                                          </p:val>
                                        </p:tav>
                                        <p:tav tm="100000">
                                          <p:val>
                                            <p:strVal val="#ppt_h"/>
                                          </p:val>
                                        </p:tav>
                                      </p:tavLst>
                                    </p:anim>
                                  </p:childTnLst>
                                </p:cTn>
                              </p:par>
                            </p:childTnLst>
                          </p:cTn>
                        </p:par>
                        <p:par>
                          <p:cTn id="72" fill="hold">
                            <p:stCondLst>
                              <p:cond delay="5000"/>
                            </p:stCondLst>
                            <p:childTnLst>
                              <p:par>
                                <p:cTn id="73" presetID="40" presetClass="entr" presetSubtype="0" fill="hold" grpId="0" nodeType="afterEffect">
                                  <p:stCondLst>
                                    <p:cond delay="0"/>
                                  </p:stCondLst>
                                  <p:iterate type="lt">
                                    <p:tmPct val="10000"/>
                                  </p:iterate>
                                  <p:childTnLst>
                                    <p:set>
                                      <p:cBhvr>
                                        <p:cTn id="74" dur="1" fill="hold">
                                          <p:stCondLst>
                                            <p:cond delay="0"/>
                                          </p:stCondLst>
                                        </p:cTn>
                                        <p:tgtEl>
                                          <p:spTgt spid="10"/>
                                        </p:tgtEl>
                                        <p:attrNameLst>
                                          <p:attrName>style.visibility</p:attrName>
                                        </p:attrNameLst>
                                      </p:cBhvr>
                                      <p:to>
                                        <p:strVal val="visible"/>
                                      </p:to>
                                    </p:set>
                                    <p:animEffect transition="in" filter="fade">
                                      <p:cBhvr>
                                        <p:cTn id="75" dur="1000"/>
                                        <p:tgtEl>
                                          <p:spTgt spid="10"/>
                                        </p:tgtEl>
                                      </p:cBhvr>
                                    </p:animEffect>
                                    <p:anim calcmode="lin" valueType="num">
                                      <p:cBhvr>
                                        <p:cTn id="76" dur="1000" fill="hold"/>
                                        <p:tgtEl>
                                          <p:spTgt spid="10"/>
                                        </p:tgtEl>
                                        <p:attrNameLst>
                                          <p:attrName>ppt_x</p:attrName>
                                        </p:attrNameLst>
                                      </p:cBhvr>
                                      <p:tavLst>
                                        <p:tav tm="0">
                                          <p:val>
                                            <p:strVal val="#ppt_x-.1"/>
                                          </p:val>
                                        </p:tav>
                                        <p:tav tm="100000">
                                          <p:val>
                                            <p:strVal val="#ppt_x"/>
                                          </p:val>
                                        </p:tav>
                                      </p:tavLst>
                                    </p:anim>
                                    <p:anim calcmode="lin" valueType="num">
                                      <p:cBhvr>
                                        <p:cTn id="7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E:\PPS  EXCLUSIVOS\- La vida nos enseña\Imágenes\792218+png.jpg"/>
          <p:cNvPicPr>
            <a:picLocks noChangeAspect="1" noChangeArrowheads="1"/>
          </p:cNvPicPr>
          <p:nvPr/>
        </p:nvPicPr>
        <p:blipFill>
          <a:blip r:embed="rId3" cstate="print"/>
          <a:stretch>
            <a:fillRect/>
          </a:stretch>
        </p:blipFill>
        <p:spPr bwMode="auto">
          <a:xfrm>
            <a:off x="0" y="-428648"/>
            <a:ext cx="9144000" cy="6159524"/>
          </a:xfrm>
          <a:prstGeom prst="rect">
            <a:avLst/>
          </a:prstGeom>
          <a:solidFill>
            <a:schemeClr val="accent3">
              <a:lumMod val="75000"/>
              <a:alpha val="70000"/>
            </a:schemeClr>
          </a:solidFill>
          <a:ln w="9525">
            <a:noFill/>
            <a:miter lim="800000"/>
            <a:headEnd/>
            <a:tailEnd/>
          </a:ln>
          <a:scene3d>
            <a:camera prst="orthographicFront"/>
            <a:lightRig rig="threePt" dir="t"/>
          </a:scene3d>
          <a:sp3d>
            <a:bevelT prst="angle"/>
          </a:sp3d>
        </p:spPr>
      </p:pic>
      <p:sp>
        <p:nvSpPr>
          <p:cNvPr id="3" name="2 Triángulo isósceles"/>
          <p:cNvSpPr/>
          <p:nvPr/>
        </p:nvSpPr>
        <p:spPr>
          <a:xfrm>
            <a:off x="0" y="2857500"/>
            <a:ext cx="9144000" cy="2857500"/>
          </a:xfrm>
          <a:prstGeom prst="triangle">
            <a:avLst>
              <a:gd name="adj" fmla="val 50000"/>
            </a:avLst>
          </a:prstGeom>
          <a:solidFill>
            <a:schemeClr val="accent2">
              <a:lumMod val="40000"/>
              <a:lumOff val="6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4" name="3 Triángulo isósceles"/>
          <p:cNvSpPr/>
          <p:nvPr/>
        </p:nvSpPr>
        <p:spPr>
          <a:xfrm flipV="1">
            <a:off x="0" y="0"/>
            <a:ext cx="9144000" cy="2936876"/>
          </a:xfrm>
          <a:prstGeom prst="triangle">
            <a:avLst>
              <a:gd name="adj" fmla="val 49999"/>
            </a:avLst>
          </a:prstGeom>
          <a:solidFill>
            <a:schemeClr val="accent2">
              <a:lumMod val="40000"/>
              <a:lumOff val="6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5" name="4 Triángulo isósceles"/>
          <p:cNvSpPr/>
          <p:nvPr/>
        </p:nvSpPr>
        <p:spPr>
          <a:xfrm rot="5400000">
            <a:off x="-571500" y="571500"/>
            <a:ext cx="5715000" cy="4572000"/>
          </a:xfrm>
          <a:prstGeom prst="triangle">
            <a:avLst>
              <a:gd name="adj" fmla="val 50261"/>
            </a:avLst>
          </a:prstGeom>
          <a:solidFill>
            <a:schemeClr val="accent2">
              <a:lumMod val="40000"/>
              <a:lumOff val="6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6" name="5 Triángulo isósceles"/>
          <p:cNvSpPr/>
          <p:nvPr/>
        </p:nvSpPr>
        <p:spPr>
          <a:xfrm rot="5400000" flipV="1">
            <a:off x="4006850" y="565150"/>
            <a:ext cx="5715000" cy="4584700"/>
          </a:xfrm>
          <a:prstGeom prst="triangle">
            <a:avLst>
              <a:gd name="adj" fmla="val 50000"/>
            </a:avLst>
          </a:prstGeom>
          <a:solidFill>
            <a:schemeClr val="accent2">
              <a:lumMod val="40000"/>
              <a:lumOff val="60000"/>
              <a:alpha val="70000"/>
            </a:schemeClr>
          </a:solidFill>
          <a:ln>
            <a:solidFill>
              <a:schemeClr val="accent6">
                <a:lumMod val="20000"/>
                <a:lumOff val="80000"/>
              </a:scheme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_tradnl" dirty="0"/>
          </a:p>
        </p:txBody>
      </p:sp>
      <p:sp>
        <p:nvSpPr>
          <p:cNvPr id="7" name="6 CuadroTexto"/>
          <p:cNvSpPr txBox="1"/>
          <p:nvPr/>
        </p:nvSpPr>
        <p:spPr>
          <a:xfrm>
            <a:off x="428596"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señala que “todos los ciudadanos tenemos el compromiso no sólo de difundir esta herencia, sino hacerla más grande y transmitirla a las generaciones venideras”. Y es que el legado de Lope de Vega no entiende de edades.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14:pan dir="d"/>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4000"/>
                                        <p:tgtEl>
                                          <p:spTgt spid="4"/>
                                        </p:tgtEl>
                                        <p:attrNameLst>
                                          <p:attrName>ppt_x</p:attrName>
                                        </p:attrNameLst>
                                      </p:cBhvr>
                                      <p:tavLst>
                                        <p:tav tm="0">
                                          <p:val>
                                            <p:strVal val="ppt_x"/>
                                          </p:val>
                                        </p:tav>
                                        <p:tav tm="100000">
                                          <p:val>
                                            <p:strVal val="ppt_x"/>
                                          </p:val>
                                        </p:tav>
                                      </p:tavLst>
                                    </p:anim>
                                    <p:anim calcmode="lin" valueType="num">
                                      <p:cBhvr>
                                        <p:cTn id="7" dur="4000"/>
                                        <p:tgtEl>
                                          <p:spTgt spid="4"/>
                                        </p:tgtEl>
                                        <p:attrNameLst>
                                          <p:attrName>ppt_y</p:attrName>
                                        </p:attrNameLst>
                                      </p:cBhvr>
                                      <p:tavLst>
                                        <p:tav tm="0">
                                          <p:val>
                                            <p:strVal val="ppt_y"/>
                                          </p:val>
                                        </p:tav>
                                        <p:tav tm="100000">
                                          <p:val>
                                            <p:strVal val="ppt_y-ppt_h/2"/>
                                          </p:val>
                                        </p:tav>
                                      </p:tavLst>
                                    </p:anim>
                                    <p:anim calcmode="lin" valueType="num">
                                      <p:cBhvr>
                                        <p:cTn id="8" dur="4000"/>
                                        <p:tgtEl>
                                          <p:spTgt spid="4"/>
                                        </p:tgtEl>
                                        <p:attrNameLst>
                                          <p:attrName>ppt_w</p:attrName>
                                        </p:attrNameLst>
                                      </p:cBhvr>
                                      <p:tavLst>
                                        <p:tav tm="0">
                                          <p:val>
                                            <p:strVal val="ppt_w"/>
                                          </p:val>
                                        </p:tav>
                                        <p:tav tm="100000">
                                          <p:val>
                                            <p:strVal val="ppt_w"/>
                                          </p:val>
                                        </p:tav>
                                      </p:tavLst>
                                    </p:anim>
                                    <p:anim calcmode="lin" valueType="num">
                                      <p:cBhvr>
                                        <p:cTn id="9" dur="4000"/>
                                        <p:tgtEl>
                                          <p:spTgt spid="4"/>
                                        </p:tgtEl>
                                        <p:attrNameLst>
                                          <p:attrName>ppt_h</p:attrName>
                                        </p:attrNameLst>
                                      </p:cBhvr>
                                      <p:tavLst>
                                        <p:tav tm="0">
                                          <p:val>
                                            <p:strVal val="ppt_h"/>
                                          </p:val>
                                        </p:tav>
                                        <p:tav tm="100000">
                                          <p:val>
                                            <p:fltVal val="0"/>
                                          </p:val>
                                        </p:tav>
                                      </p:tavLst>
                                    </p:anim>
                                    <p:set>
                                      <p:cBhvr>
                                        <p:cTn id="10" dur="1" fill="hold">
                                          <p:stCondLst>
                                            <p:cond delay="3999"/>
                                          </p:stCondLst>
                                        </p:cTn>
                                        <p:tgtEl>
                                          <p:spTgt spid="4"/>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4000"/>
                                        <p:tgtEl>
                                          <p:spTgt spid="5"/>
                                        </p:tgtEl>
                                        <p:attrNameLst>
                                          <p:attrName>ppt_x</p:attrName>
                                        </p:attrNameLst>
                                      </p:cBhvr>
                                      <p:tavLst>
                                        <p:tav tm="0">
                                          <p:val>
                                            <p:strVal val="ppt_x"/>
                                          </p:val>
                                        </p:tav>
                                        <p:tav tm="100000">
                                          <p:val>
                                            <p:strVal val="ppt_x-ppt_w/2"/>
                                          </p:val>
                                        </p:tav>
                                      </p:tavLst>
                                    </p:anim>
                                    <p:anim calcmode="lin" valueType="num">
                                      <p:cBhvr>
                                        <p:cTn id="13" dur="4000"/>
                                        <p:tgtEl>
                                          <p:spTgt spid="5"/>
                                        </p:tgtEl>
                                        <p:attrNameLst>
                                          <p:attrName>ppt_y</p:attrName>
                                        </p:attrNameLst>
                                      </p:cBhvr>
                                      <p:tavLst>
                                        <p:tav tm="0">
                                          <p:val>
                                            <p:strVal val="ppt_y"/>
                                          </p:val>
                                        </p:tav>
                                        <p:tav tm="100000">
                                          <p:val>
                                            <p:strVal val="ppt_y"/>
                                          </p:val>
                                        </p:tav>
                                      </p:tavLst>
                                    </p:anim>
                                    <p:anim calcmode="lin" valueType="num">
                                      <p:cBhvr>
                                        <p:cTn id="14" dur="4000"/>
                                        <p:tgtEl>
                                          <p:spTgt spid="5"/>
                                        </p:tgtEl>
                                        <p:attrNameLst>
                                          <p:attrName>ppt_w</p:attrName>
                                        </p:attrNameLst>
                                      </p:cBhvr>
                                      <p:tavLst>
                                        <p:tav tm="0">
                                          <p:val>
                                            <p:strVal val="ppt_w"/>
                                          </p:val>
                                        </p:tav>
                                        <p:tav tm="100000">
                                          <p:val>
                                            <p:fltVal val="0"/>
                                          </p:val>
                                        </p:tav>
                                      </p:tavLst>
                                    </p:anim>
                                    <p:anim calcmode="lin" valueType="num">
                                      <p:cBhvr>
                                        <p:cTn id="15" dur="4000"/>
                                        <p:tgtEl>
                                          <p:spTgt spid="5"/>
                                        </p:tgtEl>
                                        <p:attrNameLst>
                                          <p:attrName>ppt_h</p:attrName>
                                        </p:attrNameLst>
                                      </p:cBhvr>
                                      <p:tavLst>
                                        <p:tav tm="0">
                                          <p:val>
                                            <p:strVal val="ppt_h"/>
                                          </p:val>
                                        </p:tav>
                                        <p:tav tm="100000">
                                          <p:val>
                                            <p:strVal val="ppt_h"/>
                                          </p:val>
                                        </p:tav>
                                      </p:tavLst>
                                    </p:anim>
                                    <p:set>
                                      <p:cBhvr>
                                        <p:cTn id="16" dur="1" fill="hold">
                                          <p:stCondLst>
                                            <p:cond delay="39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6"/>
                                        </p:tgtEl>
                                        <p:attrNameLst>
                                          <p:attrName>ppt_x</p:attrName>
                                        </p:attrNameLst>
                                      </p:cBhvr>
                                      <p:tavLst>
                                        <p:tav tm="0">
                                          <p:val>
                                            <p:strVal val="ppt_x"/>
                                          </p:val>
                                        </p:tav>
                                        <p:tav tm="100000">
                                          <p:val>
                                            <p:strVal val="ppt_x+ppt_w/2"/>
                                          </p:val>
                                        </p:tav>
                                      </p:tavLst>
                                    </p:anim>
                                    <p:anim calcmode="lin" valueType="num">
                                      <p:cBhvr>
                                        <p:cTn id="19" dur="4000"/>
                                        <p:tgtEl>
                                          <p:spTgt spid="6"/>
                                        </p:tgtEl>
                                        <p:attrNameLst>
                                          <p:attrName>ppt_y</p:attrName>
                                        </p:attrNameLst>
                                      </p:cBhvr>
                                      <p:tavLst>
                                        <p:tav tm="0">
                                          <p:val>
                                            <p:strVal val="ppt_y"/>
                                          </p:val>
                                        </p:tav>
                                        <p:tav tm="100000">
                                          <p:val>
                                            <p:strVal val="ppt_y"/>
                                          </p:val>
                                        </p:tav>
                                      </p:tavLst>
                                    </p:anim>
                                    <p:anim calcmode="lin" valueType="num">
                                      <p:cBhvr>
                                        <p:cTn id="20" dur="4000"/>
                                        <p:tgtEl>
                                          <p:spTgt spid="6"/>
                                        </p:tgtEl>
                                        <p:attrNameLst>
                                          <p:attrName>ppt_w</p:attrName>
                                        </p:attrNameLst>
                                      </p:cBhvr>
                                      <p:tavLst>
                                        <p:tav tm="0">
                                          <p:val>
                                            <p:strVal val="ppt_w"/>
                                          </p:val>
                                        </p:tav>
                                        <p:tav tm="100000">
                                          <p:val>
                                            <p:fltVal val="0"/>
                                          </p:val>
                                        </p:tav>
                                      </p:tavLst>
                                    </p:anim>
                                    <p:anim calcmode="lin" valueType="num">
                                      <p:cBhvr>
                                        <p:cTn id="21" dur="4000"/>
                                        <p:tgtEl>
                                          <p:spTgt spid="6"/>
                                        </p:tgtEl>
                                        <p:attrNameLst>
                                          <p:attrName>ppt_h</p:attrName>
                                        </p:attrNameLst>
                                      </p:cBhvr>
                                      <p:tavLst>
                                        <p:tav tm="0">
                                          <p:val>
                                            <p:strVal val="ppt_h"/>
                                          </p:val>
                                        </p:tav>
                                        <p:tav tm="100000">
                                          <p:val>
                                            <p:strVal val="ppt_h"/>
                                          </p:val>
                                        </p:tav>
                                      </p:tavLst>
                                    </p:anim>
                                    <p:set>
                                      <p:cBhvr>
                                        <p:cTn id="22" dur="1" fill="hold">
                                          <p:stCondLst>
                                            <p:cond delay="3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4000"/>
                                        <p:tgtEl>
                                          <p:spTgt spid="3"/>
                                        </p:tgtEl>
                                        <p:attrNameLst>
                                          <p:attrName>ppt_x</p:attrName>
                                        </p:attrNameLst>
                                      </p:cBhvr>
                                      <p:tavLst>
                                        <p:tav tm="0">
                                          <p:val>
                                            <p:strVal val="ppt_x"/>
                                          </p:val>
                                        </p:tav>
                                        <p:tav tm="100000">
                                          <p:val>
                                            <p:strVal val="ppt_x"/>
                                          </p:val>
                                        </p:tav>
                                      </p:tavLst>
                                    </p:anim>
                                    <p:anim calcmode="lin" valueType="num">
                                      <p:cBhvr>
                                        <p:cTn id="25" dur="4000"/>
                                        <p:tgtEl>
                                          <p:spTgt spid="3"/>
                                        </p:tgtEl>
                                        <p:attrNameLst>
                                          <p:attrName>ppt_y</p:attrName>
                                        </p:attrNameLst>
                                      </p:cBhvr>
                                      <p:tavLst>
                                        <p:tav tm="0">
                                          <p:val>
                                            <p:strVal val="ppt_y"/>
                                          </p:val>
                                        </p:tav>
                                        <p:tav tm="100000">
                                          <p:val>
                                            <p:strVal val="ppt_y+ppt_h/2"/>
                                          </p:val>
                                        </p:tav>
                                      </p:tavLst>
                                    </p:anim>
                                    <p:anim calcmode="lin" valueType="num">
                                      <p:cBhvr>
                                        <p:cTn id="26" dur="4000"/>
                                        <p:tgtEl>
                                          <p:spTgt spid="3"/>
                                        </p:tgtEl>
                                        <p:attrNameLst>
                                          <p:attrName>ppt_w</p:attrName>
                                        </p:attrNameLst>
                                      </p:cBhvr>
                                      <p:tavLst>
                                        <p:tav tm="0">
                                          <p:val>
                                            <p:strVal val="ppt_w"/>
                                          </p:val>
                                        </p:tav>
                                        <p:tav tm="100000">
                                          <p:val>
                                            <p:strVal val="ppt_w"/>
                                          </p:val>
                                        </p:tav>
                                      </p:tavLst>
                                    </p:anim>
                                    <p:anim calcmode="lin" valueType="num">
                                      <p:cBhvr>
                                        <p:cTn id="27" dur="4000"/>
                                        <p:tgtEl>
                                          <p:spTgt spid="3"/>
                                        </p:tgtEl>
                                        <p:attrNameLst>
                                          <p:attrName>ppt_h</p:attrName>
                                        </p:attrNameLst>
                                      </p:cBhvr>
                                      <p:tavLst>
                                        <p:tav tm="0">
                                          <p:val>
                                            <p:strVal val="ppt_h"/>
                                          </p:val>
                                        </p:tav>
                                        <p:tav tm="100000">
                                          <p:val>
                                            <p:fltVal val="0"/>
                                          </p:val>
                                        </p:tav>
                                      </p:tavLst>
                                    </p:anim>
                                    <p:set>
                                      <p:cBhvr>
                                        <p:cTn id="28" dur="1" fill="hold">
                                          <p:stCondLst>
                                            <p:cond delay="3999"/>
                                          </p:stCondLst>
                                        </p:cTn>
                                        <p:tgtEl>
                                          <p:spTgt spid="3"/>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3075"/>
                                        </p:tgtEl>
                                        <p:attrNameLst>
                                          <p:attrName>style.visibility</p:attrName>
                                        </p:attrNameLst>
                                      </p:cBhvr>
                                      <p:to>
                                        <p:strVal val="visible"/>
                                      </p:to>
                                    </p:set>
                                    <p:anim calcmode="lin" valueType="num">
                                      <p:cBhvr>
                                        <p:cTn id="31" dur="4000" fill="hold"/>
                                        <p:tgtEl>
                                          <p:spTgt spid="3075"/>
                                        </p:tgtEl>
                                        <p:attrNameLst>
                                          <p:attrName>ppt_w</p:attrName>
                                        </p:attrNameLst>
                                      </p:cBhvr>
                                      <p:tavLst>
                                        <p:tav tm="0">
                                          <p:val>
                                            <p:fltVal val="0"/>
                                          </p:val>
                                        </p:tav>
                                        <p:tav tm="100000">
                                          <p:val>
                                            <p:strVal val="#ppt_w"/>
                                          </p:val>
                                        </p:tav>
                                      </p:tavLst>
                                    </p:anim>
                                    <p:anim calcmode="lin" valueType="num">
                                      <p:cBhvr>
                                        <p:cTn id="32" dur="4000" fill="hold"/>
                                        <p:tgtEl>
                                          <p:spTgt spid="3075"/>
                                        </p:tgtEl>
                                        <p:attrNameLst>
                                          <p:attrName>ppt_h</p:attrName>
                                        </p:attrNameLst>
                                      </p:cBhvr>
                                      <p:tavLst>
                                        <p:tav tm="0">
                                          <p:val>
                                            <p:fltVal val="0"/>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E:\PPS  EXCLUSIVOS\- Esencia divina\Imágenes\1 - d4e5d971476de859ce3fccc6d75cf300.jpg"/>
          <p:cNvPicPr>
            <a:picLocks noChangeAspect="1" noChangeArrowheads="1"/>
          </p:cNvPicPr>
          <p:nvPr/>
        </p:nvPicPr>
        <p:blipFill>
          <a:blip r:embed="rId3" cstate="print"/>
          <a:stretch>
            <a:fillRect/>
          </a:stretch>
        </p:blipFill>
        <p:spPr bwMode="auto">
          <a:xfrm>
            <a:off x="-285784" y="0"/>
            <a:ext cx="9644130" cy="5714999"/>
          </a:xfrm>
          <a:prstGeom prst="rect">
            <a:avLst/>
          </a:prstGeom>
          <a:noFill/>
          <a:ln w="9525">
            <a:noFill/>
            <a:miter lim="800000"/>
            <a:headEnd/>
            <a:tailEnd/>
          </a:ln>
          <a:scene3d>
            <a:camera prst="orthographicFront"/>
            <a:lightRig rig="threePt" dir="t"/>
          </a:scene3d>
          <a:sp3d>
            <a:bevelT prst="angle"/>
          </a:sp3d>
        </p:spPr>
      </p:pic>
      <p:sp>
        <p:nvSpPr>
          <p:cNvPr id="6" name="1 Franja diagonal"/>
          <p:cNvSpPr/>
          <p:nvPr/>
        </p:nvSpPr>
        <p:spPr>
          <a:xfrm flipH="1">
            <a:off x="4572000" y="2857503"/>
            <a:ext cx="4572000" cy="2976583"/>
          </a:xfrm>
          <a:prstGeom prst="diagStripe">
            <a:avLst>
              <a:gd name="adj" fmla="val 81669"/>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cap="rnd">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7" name="2 Franja diagonal"/>
          <p:cNvSpPr/>
          <p:nvPr/>
        </p:nvSpPr>
        <p:spPr>
          <a:xfrm rot="16200000" flipV="1">
            <a:off x="5429250" y="-857250"/>
            <a:ext cx="2857500" cy="4572000"/>
          </a:xfrm>
          <a:prstGeom prst="diagStripe">
            <a:avLst>
              <a:gd name="adj" fmla="val 84244"/>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cap="rnd">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8" name="5 Franja diagonal"/>
          <p:cNvSpPr/>
          <p:nvPr/>
        </p:nvSpPr>
        <p:spPr>
          <a:xfrm>
            <a:off x="0" y="2857503"/>
            <a:ext cx="4572000" cy="2976583"/>
          </a:xfrm>
          <a:prstGeom prst="diagStripe">
            <a:avLst>
              <a:gd name="adj" fmla="val 81670"/>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cap="rnd">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9" name="6 Franja diagonal"/>
          <p:cNvSpPr/>
          <p:nvPr/>
        </p:nvSpPr>
        <p:spPr>
          <a:xfrm rot="5400000" flipH="1" flipV="1">
            <a:off x="857250" y="-857250"/>
            <a:ext cx="2857500" cy="4572000"/>
          </a:xfrm>
          <a:prstGeom prst="diagStripe">
            <a:avLst>
              <a:gd name="adj" fmla="val 82881"/>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cap="rnd">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0" name="9 Franja diagonal"/>
          <p:cNvSpPr/>
          <p:nvPr/>
        </p:nvSpPr>
        <p:spPr>
          <a:xfrm rot="5400000">
            <a:off x="857250" y="-857250"/>
            <a:ext cx="2857500" cy="4572000"/>
          </a:xfrm>
          <a:prstGeom prst="diagStripe">
            <a:avLst>
              <a:gd name="adj" fmla="val 83336"/>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cap="rnd">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1" name="10 Franja diagonal"/>
          <p:cNvSpPr/>
          <p:nvPr/>
        </p:nvSpPr>
        <p:spPr>
          <a:xfrm rot="10800000" flipH="1" flipV="1">
            <a:off x="4572000" y="0"/>
            <a:ext cx="4572000" cy="2857500"/>
          </a:xfrm>
          <a:prstGeom prst="diagStripe">
            <a:avLst>
              <a:gd name="adj" fmla="val 82427"/>
            </a:avLst>
          </a:prstGeom>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tileRect r="-100000" b="-100000"/>
          </a:gradFill>
          <a:ln cap="rnd">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2" name="11 Franja diagonal"/>
          <p:cNvSpPr/>
          <p:nvPr/>
        </p:nvSpPr>
        <p:spPr>
          <a:xfrm rot="5400000" flipH="1">
            <a:off x="797712" y="2059792"/>
            <a:ext cx="2976583" cy="4572000"/>
          </a:xfrm>
          <a:prstGeom prst="diagStripe">
            <a:avLst>
              <a:gd name="adj" fmla="val 84245"/>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cap="rnd">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3" name="12 Franja diagonal"/>
          <p:cNvSpPr/>
          <p:nvPr/>
        </p:nvSpPr>
        <p:spPr>
          <a:xfrm flipV="1">
            <a:off x="4572000" y="2857503"/>
            <a:ext cx="4572000" cy="2976583"/>
          </a:xfrm>
          <a:prstGeom prst="diagStripe">
            <a:avLst>
              <a:gd name="adj" fmla="val 83688"/>
            </a:avLst>
          </a:prstGeom>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ln cap="rnd">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dirty="0">
              <a:solidFill>
                <a:schemeClr val="tx1"/>
              </a:solidFill>
            </a:endParaRPr>
          </a:p>
        </p:txBody>
      </p:sp>
      <p:sp>
        <p:nvSpPr>
          <p:cNvPr id="14" name="13 CuadroTexto"/>
          <p:cNvSpPr txBox="1"/>
          <p:nvPr/>
        </p:nvSpPr>
        <p:spPr>
          <a:xfrm>
            <a:off x="357158" y="4572012"/>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Más de doscientos </a:t>
            </a:r>
            <a:r>
              <a:rPr lang="es-ES" i="1" dirty="0" err="1" smtClean="0">
                <a:effectLst>
                  <a:glow rad="101600">
                    <a:srgbClr val="C00000">
                      <a:alpha val="60000"/>
                    </a:srgbClr>
                  </a:glow>
                  <a:outerShdw blurRad="38100" dist="38100" dir="2700000" algn="tl">
                    <a:srgbClr val="000000">
                      <a:alpha val="43137"/>
                    </a:srgbClr>
                  </a:outerShdw>
                </a:effectLst>
              </a:rPr>
              <a:t>mellarienses</a:t>
            </a:r>
            <a:r>
              <a:rPr lang="es-ES" i="1" dirty="0" smtClean="0">
                <a:effectLst>
                  <a:glow rad="101600">
                    <a:srgbClr val="C00000">
                      <a:alpha val="60000"/>
                    </a:srgbClr>
                  </a:glow>
                  <a:outerShdw blurRad="38100" dist="38100" dir="2700000" algn="tl">
                    <a:srgbClr val="000000">
                      <a:alpha val="43137"/>
                    </a:srgbClr>
                  </a:outerShdw>
                </a:effectLst>
              </a:rPr>
              <a:t> trabajan desde hace meses de una forma completamente altruista para que todos los vecinos de Fuente </a:t>
            </a:r>
            <a:r>
              <a:rPr lang="es-ES" i="1" dirty="0" err="1" smtClean="0">
                <a:effectLst>
                  <a:glow rad="101600">
                    <a:srgbClr val="C00000">
                      <a:alpha val="60000"/>
                    </a:srgbClr>
                  </a:glow>
                  <a:outerShdw blurRad="38100" dist="38100" dir="2700000" algn="tl">
                    <a:srgbClr val="000000">
                      <a:alpha val="43137"/>
                    </a:srgbClr>
                  </a:outerShdw>
                </a:effectLst>
              </a:rPr>
              <a:t>Obejuna</a:t>
            </a:r>
            <a:r>
              <a:rPr lang="es-ES" i="1" dirty="0" smtClean="0">
                <a:effectLst>
                  <a:glow rad="101600">
                    <a:srgbClr val="C00000">
                      <a:alpha val="60000"/>
                    </a:srgbClr>
                  </a:glow>
                  <a:outerShdw blurRad="38100" dist="38100" dir="2700000" algn="tl">
                    <a:srgbClr val="000000">
                      <a:alpha val="43137"/>
                    </a:srgbClr>
                  </a:outerShdw>
                </a:effectLst>
              </a:rPr>
              <a:t> puedan disfrutar de este grandioso espectáculo.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ripp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5000"/>
                                        <p:tgtEl>
                                          <p:spTgt spid="10"/>
                                        </p:tgtEl>
                                        <p:attrNameLst>
                                          <p:attrName>ppt_x</p:attrName>
                                        </p:attrNameLst>
                                      </p:cBhvr>
                                      <p:tavLst>
                                        <p:tav tm="0">
                                          <p:val>
                                            <p:strVal val="ppt_x"/>
                                          </p:val>
                                        </p:tav>
                                        <p:tav tm="100000">
                                          <p:val>
                                            <p:strVal val="ppt_x"/>
                                          </p:val>
                                        </p:tav>
                                      </p:tavLst>
                                    </p:anim>
                                    <p:anim calcmode="lin" valueType="num">
                                      <p:cBhvr additive="base">
                                        <p:cTn id="7" dur="5000"/>
                                        <p:tgtEl>
                                          <p:spTgt spid="10"/>
                                        </p:tgtEl>
                                        <p:attrNameLst>
                                          <p:attrName>ppt_y</p:attrName>
                                        </p:attrNameLst>
                                      </p:cBhvr>
                                      <p:tavLst>
                                        <p:tav tm="0">
                                          <p:val>
                                            <p:strVal val="ppt_y"/>
                                          </p:val>
                                        </p:tav>
                                        <p:tav tm="100000">
                                          <p:val>
                                            <p:strVal val="1+ppt_h/2"/>
                                          </p:val>
                                        </p:tav>
                                      </p:tavLst>
                                    </p:anim>
                                    <p:set>
                                      <p:cBhvr>
                                        <p:cTn id="8" dur="1" fill="hold">
                                          <p:stCondLst>
                                            <p:cond delay="4999"/>
                                          </p:stCondLst>
                                        </p:cTn>
                                        <p:tgtEl>
                                          <p:spTgt spid="10"/>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0"/>
                                        <p:tgtEl>
                                          <p:spTgt spid="11"/>
                                        </p:tgtEl>
                                        <p:attrNameLst>
                                          <p:attrName>ppt_x</p:attrName>
                                        </p:attrNameLst>
                                      </p:cBhvr>
                                      <p:tavLst>
                                        <p:tav tm="0">
                                          <p:val>
                                            <p:strVal val="ppt_x"/>
                                          </p:val>
                                        </p:tav>
                                        <p:tav tm="100000">
                                          <p:val>
                                            <p:strVal val="ppt_x"/>
                                          </p:val>
                                        </p:tav>
                                      </p:tavLst>
                                    </p:anim>
                                    <p:anim calcmode="lin" valueType="num">
                                      <p:cBhvr additive="base">
                                        <p:cTn id="11" dur="5000"/>
                                        <p:tgtEl>
                                          <p:spTgt spid="11"/>
                                        </p:tgtEl>
                                        <p:attrNameLst>
                                          <p:attrName>ppt_y</p:attrName>
                                        </p:attrNameLst>
                                      </p:cBhvr>
                                      <p:tavLst>
                                        <p:tav tm="0">
                                          <p:val>
                                            <p:strVal val="ppt_y"/>
                                          </p:val>
                                        </p:tav>
                                        <p:tav tm="100000">
                                          <p:val>
                                            <p:strVal val="1+ppt_h/2"/>
                                          </p:val>
                                        </p:tav>
                                      </p:tavLst>
                                    </p:anim>
                                    <p:set>
                                      <p:cBhvr>
                                        <p:cTn id="12" dur="1" fill="hold">
                                          <p:stCondLst>
                                            <p:cond delay="4999"/>
                                          </p:stCondLst>
                                        </p:cTn>
                                        <p:tgtEl>
                                          <p:spTgt spid="11"/>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5000"/>
                                        <p:tgtEl>
                                          <p:spTgt spid="12"/>
                                        </p:tgtEl>
                                        <p:attrNameLst>
                                          <p:attrName>ppt_x</p:attrName>
                                        </p:attrNameLst>
                                      </p:cBhvr>
                                      <p:tavLst>
                                        <p:tav tm="0">
                                          <p:val>
                                            <p:strVal val="ppt_x"/>
                                          </p:val>
                                        </p:tav>
                                        <p:tav tm="100000">
                                          <p:val>
                                            <p:strVal val="ppt_x"/>
                                          </p:val>
                                        </p:tav>
                                      </p:tavLst>
                                    </p:anim>
                                    <p:anim calcmode="lin" valueType="num">
                                      <p:cBhvr additive="base">
                                        <p:cTn id="15" dur="5000"/>
                                        <p:tgtEl>
                                          <p:spTgt spid="12"/>
                                        </p:tgtEl>
                                        <p:attrNameLst>
                                          <p:attrName>ppt_y</p:attrName>
                                        </p:attrNameLst>
                                      </p:cBhvr>
                                      <p:tavLst>
                                        <p:tav tm="0">
                                          <p:val>
                                            <p:strVal val="ppt_y"/>
                                          </p:val>
                                        </p:tav>
                                        <p:tav tm="100000">
                                          <p:val>
                                            <p:strVal val="0-ppt_h/2"/>
                                          </p:val>
                                        </p:tav>
                                      </p:tavLst>
                                    </p:anim>
                                    <p:set>
                                      <p:cBhvr>
                                        <p:cTn id="16" dur="1" fill="hold">
                                          <p:stCondLst>
                                            <p:cond delay="4999"/>
                                          </p:stCondLst>
                                        </p:cTn>
                                        <p:tgtEl>
                                          <p:spTgt spid="12"/>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5000"/>
                                        <p:tgtEl>
                                          <p:spTgt spid="13"/>
                                        </p:tgtEl>
                                        <p:attrNameLst>
                                          <p:attrName>ppt_x</p:attrName>
                                        </p:attrNameLst>
                                      </p:cBhvr>
                                      <p:tavLst>
                                        <p:tav tm="0">
                                          <p:val>
                                            <p:strVal val="ppt_x"/>
                                          </p:val>
                                        </p:tav>
                                        <p:tav tm="100000">
                                          <p:val>
                                            <p:strVal val="ppt_x"/>
                                          </p:val>
                                        </p:tav>
                                      </p:tavLst>
                                    </p:anim>
                                    <p:anim calcmode="lin" valueType="num">
                                      <p:cBhvr additive="base">
                                        <p:cTn id="19" dur="5000"/>
                                        <p:tgtEl>
                                          <p:spTgt spid="13"/>
                                        </p:tgtEl>
                                        <p:attrNameLst>
                                          <p:attrName>ppt_y</p:attrName>
                                        </p:attrNameLst>
                                      </p:cBhvr>
                                      <p:tavLst>
                                        <p:tav tm="0">
                                          <p:val>
                                            <p:strVal val="ppt_y"/>
                                          </p:val>
                                        </p:tav>
                                        <p:tav tm="100000">
                                          <p:val>
                                            <p:strVal val="0-ppt_h/2"/>
                                          </p:val>
                                        </p:tav>
                                      </p:tavLst>
                                    </p:anim>
                                    <p:set>
                                      <p:cBhvr>
                                        <p:cTn id="20" dur="1" fill="hold">
                                          <p:stCondLst>
                                            <p:cond delay="4999"/>
                                          </p:stCondLst>
                                        </p:cTn>
                                        <p:tgtEl>
                                          <p:spTgt spid="13"/>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0-ppt_w/2"/>
                                          </p:val>
                                        </p:tav>
                                      </p:tavLst>
                                    </p:anim>
                                    <p:anim calcmode="lin" valueType="num">
                                      <p:cBhvr additive="base">
                                        <p:cTn id="23" dur="5000"/>
                                        <p:tgtEl>
                                          <p:spTgt spid="7"/>
                                        </p:tgtEl>
                                        <p:attrNameLst>
                                          <p:attrName>ppt_y</p:attrName>
                                        </p:attrNameLst>
                                      </p:cBhvr>
                                      <p:tavLst>
                                        <p:tav tm="0">
                                          <p:val>
                                            <p:strVal val="ppt_y"/>
                                          </p:val>
                                        </p:tav>
                                        <p:tav tm="100000">
                                          <p:val>
                                            <p:strVal val="ppt_y"/>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6"/>
                                        </p:tgtEl>
                                        <p:attrNameLst>
                                          <p:attrName>ppt_x</p:attrName>
                                        </p:attrNameLst>
                                      </p:cBhvr>
                                      <p:tavLst>
                                        <p:tav tm="0">
                                          <p:val>
                                            <p:strVal val="ppt_x"/>
                                          </p:val>
                                        </p:tav>
                                        <p:tav tm="100000">
                                          <p:val>
                                            <p:strVal val="0-ppt_w/2"/>
                                          </p:val>
                                        </p:tav>
                                      </p:tavLst>
                                    </p:anim>
                                    <p:anim calcmode="lin" valueType="num">
                                      <p:cBhvr additive="base">
                                        <p:cTn id="27" dur="5000"/>
                                        <p:tgtEl>
                                          <p:spTgt spid="6"/>
                                        </p:tgtEl>
                                        <p:attrNameLst>
                                          <p:attrName>ppt_y</p:attrName>
                                        </p:attrNameLst>
                                      </p:cBhvr>
                                      <p:tavLst>
                                        <p:tav tm="0">
                                          <p:val>
                                            <p:strVal val="ppt_y"/>
                                          </p:val>
                                        </p:tav>
                                        <p:tav tm="100000">
                                          <p:val>
                                            <p:strVal val="ppt_y"/>
                                          </p:val>
                                        </p:tav>
                                      </p:tavLst>
                                    </p:anim>
                                    <p:set>
                                      <p:cBhvr>
                                        <p:cTn id="28" dur="1" fill="hold">
                                          <p:stCondLst>
                                            <p:cond delay="4999"/>
                                          </p:stCondLst>
                                        </p:cTn>
                                        <p:tgtEl>
                                          <p:spTgt spid="6"/>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8"/>
                                        </p:tgtEl>
                                        <p:attrNameLst>
                                          <p:attrName>ppt_x</p:attrName>
                                        </p:attrNameLst>
                                      </p:cBhvr>
                                      <p:tavLst>
                                        <p:tav tm="0">
                                          <p:val>
                                            <p:strVal val="ppt_x"/>
                                          </p:val>
                                        </p:tav>
                                        <p:tav tm="100000">
                                          <p:val>
                                            <p:strVal val="1+ppt_w/2"/>
                                          </p:val>
                                        </p:tav>
                                      </p:tavLst>
                                    </p:anim>
                                    <p:anim calcmode="lin" valueType="num">
                                      <p:cBhvr additive="base">
                                        <p:cTn id="31" dur="5000"/>
                                        <p:tgtEl>
                                          <p:spTgt spid="8"/>
                                        </p:tgtEl>
                                        <p:attrNameLst>
                                          <p:attrName>ppt_y</p:attrName>
                                        </p:attrNameLst>
                                      </p:cBhvr>
                                      <p:tavLst>
                                        <p:tav tm="0">
                                          <p:val>
                                            <p:strVal val="ppt_y"/>
                                          </p:val>
                                        </p:tav>
                                        <p:tav tm="100000">
                                          <p:val>
                                            <p:strVal val="ppt_y"/>
                                          </p:val>
                                        </p:tav>
                                      </p:tavLst>
                                    </p:anim>
                                    <p:set>
                                      <p:cBhvr>
                                        <p:cTn id="32" dur="1" fill="hold">
                                          <p:stCondLst>
                                            <p:cond delay="4999"/>
                                          </p:stCondLst>
                                        </p:cTn>
                                        <p:tgtEl>
                                          <p:spTgt spid="8"/>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5000"/>
                                        <p:tgtEl>
                                          <p:spTgt spid="9"/>
                                        </p:tgtEl>
                                        <p:attrNameLst>
                                          <p:attrName>ppt_x</p:attrName>
                                        </p:attrNameLst>
                                      </p:cBhvr>
                                      <p:tavLst>
                                        <p:tav tm="0">
                                          <p:val>
                                            <p:strVal val="ppt_x"/>
                                          </p:val>
                                        </p:tav>
                                        <p:tav tm="100000">
                                          <p:val>
                                            <p:strVal val="1+ppt_w/2"/>
                                          </p:val>
                                        </p:tav>
                                      </p:tavLst>
                                    </p:anim>
                                    <p:anim calcmode="lin" valueType="num">
                                      <p:cBhvr additive="base">
                                        <p:cTn id="35" dur="5000"/>
                                        <p:tgtEl>
                                          <p:spTgt spid="9"/>
                                        </p:tgtEl>
                                        <p:attrNameLst>
                                          <p:attrName>ppt_y</p:attrName>
                                        </p:attrNameLst>
                                      </p:cBhvr>
                                      <p:tavLst>
                                        <p:tav tm="0">
                                          <p:val>
                                            <p:strVal val="ppt_y"/>
                                          </p:val>
                                        </p:tav>
                                        <p:tav tm="100000">
                                          <p:val>
                                            <p:strVal val="ppt_y"/>
                                          </p:val>
                                        </p:tav>
                                      </p:tavLst>
                                    </p:anim>
                                    <p:set>
                                      <p:cBhvr>
                                        <p:cTn id="36" dur="1" fill="hold">
                                          <p:stCondLst>
                                            <p:cond delay="4999"/>
                                          </p:stCondLst>
                                        </p:cTn>
                                        <p:tgtEl>
                                          <p:spTgt spid="9"/>
                                        </p:tgtEl>
                                        <p:attrNameLst>
                                          <p:attrName>style.visibility</p:attrName>
                                        </p:attrNameLst>
                                      </p:cBhvr>
                                      <p:to>
                                        <p:strVal val="hidden"/>
                                      </p:to>
                                    </p:set>
                                  </p:childTnLst>
                                </p:cTn>
                              </p:par>
                              <p:par>
                                <p:cTn id="37" presetID="8" presetClass="entr" presetSubtype="32" fill="hold" nodeType="withEffect">
                                  <p:stCondLst>
                                    <p:cond delay="500"/>
                                  </p:stCondLst>
                                  <p:childTnLst>
                                    <p:set>
                                      <p:cBhvr>
                                        <p:cTn id="38" dur="1" fill="hold">
                                          <p:stCondLst>
                                            <p:cond delay="0"/>
                                          </p:stCondLst>
                                        </p:cTn>
                                        <p:tgtEl>
                                          <p:spTgt spid="3"/>
                                        </p:tgtEl>
                                        <p:attrNameLst>
                                          <p:attrName>style.visibility</p:attrName>
                                        </p:attrNameLst>
                                      </p:cBhvr>
                                      <p:to>
                                        <p:strVal val="visible"/>
                                      </p:to>
                                    </p:set>
                                    <p:animEffect transition="in" filter="diamond(out)">
                                      <p:cBhvr>
                                        <p:cTn id="39" dur="5000"/>
                                        <p:tgtEl>
                                          <p:spTgt spid="3"/>
                                        </p:tgtEl>
                                      </p:cBhvr>
                                    </p:animEffect>
                                  </p:childTnLst>
                                </p:cTn>
                              </p:par>
                              <p:par>
                                <p:cTn id="40" presetID="23" presetClass="entr" presetSubtype="288" fill="hold" nodeType="withEffect">
                                  <p:stCondLst>
                                    <p:cond delay="500"/>
                                  </p:stCondLst>
                                  <p:childTnLst>
                                    <p:set>
                                      <p:cBhvr>
                                        <p:cTn id="41" dur="1" fill="hold">
                                          <p:stCondLst>
                                            <p:cond delay="0"/>
                                          </p:stCondLst>
                                        </p:cTn>
                                        <p:tgtEl>
                                          <p:spTgt spid="3"/>
                                        </p:tgtEl>
                                        <p:attrNameLst>
                                          <p:attrName>style.visibility</p:attrName>
                                        </p:attrNameLst>
                                      </p:cBhvr>
                                      <p:to>
                                        <p:strVal val="visible"/>
                                      </p:to>
                                    </p:set>
                                    <p:anim calcmode="lin" valueType="num">
                                      <p:cBhvr>
                                        <p:cTn id="42" dur="5000" fill="hold"/>
                                        <p:tgtEl>
                                          <p:spTgt spid="3"/>
                                        </p:tgtEl>
                                        <p:attrNameLst>
                                          <p:attrName>ppt_w</p:attrName>
                                        </p:attrNameLst>
                                      </p:cBhvr>
                                      <p:tavLst>
                                        <p:tav tm="0">
                                          <p:val>
                                            <p:strVal val="4/3*#ppt_w"/>
                                          </p:val>
                                        </p:tav>
                                        <p:tav tm="100000">
                                          <p:val>
                                            <p:strVal val="#ppt_w"/>
                                          </p:val>
                                        </p:tav>
                                      </p:tavLst>
                                    </p:anim>
                                    <p:anim calcmode="lin" valueType="num">
                                      <p:cBhvr>
                                        <p:cTn id="43" dur="5000" fill="hold"/>
                                        <p:tgtEl>
                                          <p:spTgt spid="3"/>
                                        </p:tgtEl>
                                        <p:attrNameLst>
                                          <p:attrName>ppt_h</p:attrName>
                                        </p:attrNameLst>
                                      </p:cBhvr>
                                      <p:tavLst>
                                        <p:tav tm="0">
                                          <p:val>
                                            <p:strVal val="4/3*#ppt_h"/>
                                          </p:val>
                                        </p:tav>
                                        <p:tav tm="100000">
                                          <p:val>
                                            <p:strVal val="#ppt_h"/>
                                          </p:val>
                                        </p:tav>
                                      </p:tavLst>
                                    </p:anim>
                                  </p:childTnLst>
                                </p:cTn>
                              </p:par>
                            </p:childTnLst>
                          </p:cTn>
                        </p:par>
                        <p:par>
                          <p:cTn id="44" fill="hold">
                            <p:stCondLst>
                              <p:cond delay="55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1"/>
                                          </p:val>
                                        </p:tav>
                                        <p:tav tm="100000">
                                          <p:val>
                                            <p:strVal val="#ppt_x"/>
                                          </p:val>
                                        </p:tav>
                                      </p:tavLst>
                                    </p:anim>
                                    <p:anim calcmode="lin" valueType="num">
                                      <p:cBhvr>
                                        <p:cTn id="49"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tretch>
            <a:fillRect/>
          </a:stretch>
        </p:blipFill>
        <p:spPr bwMode="auto">
          <a:xfrm>
            <a:off x="0" y="-357210"/>
            <a:ext cx="9144000" cy="6572296"/>
          </a:xfrm>
          <a:prstGeom prst="rect">
            <a:avLst/>
          </a:prstGeom>
          <a:noFill/>
          <a:ln w="9525">
            <a:noFill/>
            <a:miter lim="800000"/>
            <a:headEnd/>
            <a:tailEnd/>
          </a:ln>
          <a:scene3d>
            <a:camera prst="orthographicFront"/>
            <a:lightRig rig="threePt" dir="t"/>
          </a:scene3d>
          <a:sp3d>
            <a:bevelT prst="angle"/>
          </a:sp3d>
        </p:spPr>
      </p:pic>
      <p:pic>
        <p:nvPicPr>
          <p:cNvPr id="5" name="4 Imagen" descr="526808.jpg"/>
          <p:cNvPicPr>
            <a:picLocks noChangeAspect="1"/>
          </p:cNvPicPr>
          <p:nvPr/>
        </p:nvPicPr>
        <p:blipFill>
          <a:blip r:embed="rId2" cstate="print"/>
          <a:stretch>
            <a:fillRect/>
          </a:stretch>
        </p:blipFill>
        <p:spPr bwMode="auto">
          <a:xfrm>
            <a:off x="0" y="-357210"/>
            <a:ext cx="9144000" cy="6572296"/>
          </a:xfrm>
          <a:prstGeom prst="rect">
            <a:avLst/>
          </a:prstGeom>
          <a:noFill/>
          <a:ln w="9525">
            <a:noFill/>
            <a:miter lim="800000"/>
            <a:headEnd/>
            <a:tailEnd/>
          </a:ln>
          <a:scene3d>
            <a:camera prst="orthographicFront"/>
            <a:lightRig rig="threePt" dir="t"/>
          </a:scene3d>
          <a:sp3d>
            <a:bevelT prst="angle"/>
          </a:sp3d>
        </p:spPr>
      </p:pic>
      <p:pic>
        <p:nvPicPr>
          <p:cNvPr id="6" name="5 Imagen" descr="526808.jpg"/>
          <p:cNvPicPr>
            <a:picLocks noChangeAspect="1"/>
          </p:cNvPicPr>
          <p:nvPr/>
        </p:nvPicPr>
        <p:blipFill>
          <a:blip r:embed="rId2" cstate="print"/>
          <a:stretch>
            <a:fillRect/>
          </a:stretch>
        </p:blipFill>
        <p:spPr bwMode="auto">
          <a:xfrm>
            <a:off x="0" y="-357210"/>
            <a:ext cx="9144000" cy="6572296"/>
          </a:xfrm>
          <a:prstGeom prst="rect">
            <a:avLst/>
          </a:prstGeom>
          <a:noFill/>
          <a:ln w="9525">
            <a:noFill/>
            <a:miter lim="800000"/>
            <a:headEnd/>
            <a:tailEnd/>
          </a:ln>
          <a:scene3d>
            <a:camera prst="orthographicFront"/>
            <a:lightRig rig="threePt" dir="t"/>
          </a:scene3d>
          <a:sp3d>
            <a:bevelT prst="angle"/>
          </a:sp3d>
        </p:spPr>
      </p:pic>
      <p:sp>
        <p:nvSpPr>
          <p:cNvPr id="8" name="7 CuadroTexto"/>
          <p:cNvSpPr txBox="1"/>
          <p:nvPr/>
        </p:nvSpPr>
        <p:spPr>
          <a:xfrm>
            <a:off x="357158"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versión de la obra viene cargada este año de novedades, como la introducción del flamenco, la incorporación de un ciego narrador, la danza de la Jotilla de Fuenteovejuna y la incorporación de la Banda de Cornetas y Tambores de la localidad.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rippl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Right)">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3" cstate="print"/>
          <a:stretch>
            <a:fillRect/>
          </a:stretch>
        </p:blipFill>
        <p:spPr bwMode="auto">
          <a:xfrm>
            <a:off x="0" y="-285772"/>
            <a:ext cx="9144000" cy="6572296"/>
          </a:xfrm>
          <a:prstGeom prst="rect">
            <a:avLst/>
          </a:prstGeom>
          <a:noFill/>
          <a:ln w="9525">
            <a:noFill/>
            <a:miter lim="800000"/>
            <a:headEnd/>
            <a:tailEnd/>
          </a:ln>
          <a:scene3d>
            <a:camera prst="orthographicFront"/>
            <a:lightRig rig="threePt" dir="t"/>
          </a:scene3d>
          <a:sp3d>
            <a:bevelT prst="angle"/>
          </a:sp3d>
        </p:spPr>
      </p:pic>
      <p:pic>
        <p:nvPicPr>
          <p:cNvPr id="6" name="Picture 5" descr="C:\Users\Ana María\Desktop\ENAGUA.jpg"/>
          <p:cNvPicPr>
            <a:picLocks noChangeAspect="1" noChangeArrowheads="1"/>
          </p:cNvPicPr>
          <p:nvPr/>
        </p:nvPicPr>
        <p:blipFill>
          <a:blip r:embed="rId3" cstate="print"/>
          <a:stretch>
            <a:fillRect/>
          </a:stretch>
        </p:blipFill>
        <p:spPr bwMode="auto">
          <a:xfrm>
            <a:off x="0" y="-285772"/>
            <a:ext cx="9144000" cy="6572296"/>
          </a:xfrm>
          <a:prstGeom prst="rect">
            <a:avLst/>
          </a:prstGeom>
          <a:noFill/>
          <a:ln w="9525">
            <a:noFill/>
            <a:miter lim="800000"/>
            <a:headEnd/>
            <a:tailEnd/>
          </a:ln>
          <a:scene3d>
            <a:camera prst="orthographicFront"/>
            <a:lightRig rig="threePt" dir="t"/>
          </a:scene3d>
          <a:sp3d>
            <a:bevelT prst="angle"/>
          </a:sp3d>
        </p:spPr>
      </p:pic>
      <p:pic>
        <p:nvPicPr>
          <p:cNvPr id="7" name="Picture 5" descr="C:\Users\Ana María\Desktop\ENAGUA.jpg"/>
          <p:cNvPicPr>
            <a:picLocks noChangeAspect="1" noChangeArrowheads="1"/>
          </p:cNvPicPr>
          <p:nvPr/>
        </p:nvPicPr>
        <p:blipFill>
          <a:blip r:embed="rId3" cstate="print"/>
          <a:stretch>
            <a:fillRect/>
          </a:stretch>
        </p:blipFill>
        <p:spPr bwMode="auto">
          <a:xfrm>
            <a:off x="0" y="-285772"/>
            <a:ext cx="9144000" cy="6572296"/>
          </a:xfrm>
          <a:prstGeom prst="rect">
            <a:avLst/>
          </a:prstGeom>
          <a:noFill/>
          <a:ln w="9525">
            <a:noFill/>
            <a:miter lim="800000"/>
            <a:headEnd/>
            <a:tailEnd/>
          </a:ln>
          <a:scene3d>
            <a:camera prst="orthographicFront"/>
            <a:lightRig rig="threePt" dir="t"/>
          </a:scene3d>
          <a:sp3d>
            <a:bevelT prst="angle"/>
          </a:sp3d>
        </p:spPr>
      </p:pic>
      <p:sp>
        <p:nvSpPr>
          <p:cNvPr id="8" name="7 CuadroTexto"/>
          <p:cNvSpPr txBox="1"/>
          <p:nvPr/>
        </p:nvSpPr>
        <p:spPr>
          <a:xfrm>
            <a:off x="285720" y="3786194"/>
            <a:ext cx="8358246"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legado de «Fuenteovejuna» se extiende mucho más allá del escenario. Su resonancia cultural, histórica y política demuestra que es mucho más que una simple obra de teatro; es una pieza de arte viva y dinámica que sigue inspirando y desafiando a las audiencias en todo el mundo. Su importancia radica en su capacidad para conectar con las realidades humanas universales y en su poder para inspirar la reflexión y el cambio social.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6000">
        <p14:vortex dir="r"/>
      </p:transition>
    </mc:Choice>
    <mc:Fallback xmlns="">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circle(out)">
                                      <p:cBhvr>
                                        <p:cTn id="7" dur="5000"/>
                                        <p:tgtEl>
                                          <p:spTgt spid="9221"/>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9221"/>
                                        </p:tgtEl>
                                        <p:attrNameLst>
                                          <p:attrName>style.visibility</p:attrName>
                                        </p:attrNameLst>
                                      </p:cBhvr>
                                      <p:to>
                                        <p:strVal val="visible"/>
                                      </p:to>
                                    </p:set>
                                    <p:anim calcmode="lin" valueType="num">
                                      <p:cBhvr>
                                        <p:cTn id="10" dur="5000" fill="hold"/>
                                        <p:tgtEl>
                                          <p:spTgt spid="9221"/>
                                        </p:tgtEl>
                                        <p:attrNameLst>
                                          <p:attrName>ppt_w</p:attrName>
                                        </p:attrNameLst>
                                      </p:cBhvr>
                                      <p:tavLst>
                                        <p:tav tm="0">
                                          <p:val>
                                            <p:strVal val="#ppt_w+.3"/>
                                          </p:val>
                                        </p:tav>
                                        <p:tav tm="100000">
                                          <p:val>
                                            <p:strVal val="#ppt_w"/>
                                          </p:val>
                                        </p:tav>
                                      </p:tavLst>
                                    </p:anim>
                                    <p:anim calcmode="lin" valueType="num">
                                      <p:cBhvr>
                                        <p:cTn id="11" dur="5000" fill="hold"/>
                                        <p:tgtEl>
                                          <p:spTgt spid="9221"/>
                                        </p:tgtEl>
                                        <p:attrNameLst>
                                          <p:attrName>ppt_h</p:attrName>
                                        </p:attrNameLst>
                                      </p:cBhvr>
                                      <p:tavLst>
                                        <p:tav tm="0">
                                          <p:val>
                                            <p:strVal val="#ppt_h"/>
                                          </p:val>
                                        </p:tav>
                                        <p:tav tm="100000">
                                          <p:val>
                                            <p:strVal val="#ppt_h"/>
                                          </p:val>
                                        </p:tav>
                                      </p:tavLst>
                                    </p:anim>
                                    <p:animEffect transition="in" filter="fade">
                                      <p:cBhvr>
                                        <p:cTn id="12" dur="5000"/>
                                        <p:tgtEl>
                                          <p:spTgt spid="9221"/>
                                        </p:tgtEl>
                                      </p:cBhvr>
                                    </p:animEffect>
                                  </p:childTnLst>
                                </p:cTn>
                              </p:par>
                              <p:par>
                                <p:cTn id="13" presetID="16" presetClass="entr" presetSubtype="2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5000"/>
                                        <p:tgtEl>
                                          <p:spTgt spid="7"/>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ppt_w+.3"/>
                                          </p:val>
                                        </p:tav>
                                        <p:tav tm="100000">
                                          <p:val>
                                            <p:strVal val="#ppt_w"/>
                                          </p:val>
                                        </p:tav>
                                      </p:tavLst>
                                    </p:anim>
                                    <p:anim calcmode="lin" valueType="num">
                                      <p:cBhvr>
                                        <p:cTn id="19" dur="5000" fill="hold"/>
                                        <p:tgtEl>
                                          <p:spTgt spid="7"/>
                                        </p:tgtEl>
                                        <p:attrNameLst>
                                          <p:attrName>ppt_h</p:attrName>
                                        </p:attrNameLst>
                                      </p:cBhvr>
                                      <p:tavLst>
                                        <p:tav tm="0">
                                          <p:val>
                                            <p:strVal val="#ppt_h"/>
                                          </p:val>
                                        </p:tav>
                                        <p:tav tm="100000">
                                          <p:val>
                                            <p:strVal val="#ppt_h"/>
                                          </p:val>
                                        </p:tav>
                                      </p:tavLst>
                                    </p:anim>
                                    <p:animEffect transition="in" filter="fade">
                                      <p:cBhvr>
                                        <p:cTn id="20" dur="5000"/>
                                        <p:tgtEl>
                                          <p:spTgt spid="7"/>
                                        </p:tgtEl>
                                      </p:cBhvr>
                                    </p:animEffect>
                                  </p:childTnLst>
                                </p:cTn>
                              </p:par>
                              <p:par>
                                <p:cTn id="21" presetID="4" presetClass="entr" presetSubtype="3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ox(out)">
                                      <p:cBhvr>
                                        <p:cTn id="23" dur="5000"/>
                                        <p:tgtEl>
                                          <p:spTgt spid="6"/>
                                        </p:tgtEl>
                                      </p:cBhvr>
                                    </p:animEffect>
                                  </p:childTnLst>
                                </p:cTn>
                              </p:par>
                              <p:par>
                                <p:cTn id="24" presetID="50" presetClass="entr" presetSubtype="0" decel="10000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0" fill="hold"/>
                                        <p:tgtEl>
                                          <p:spTgt spid="6"/>
                                        </p:tgtEl>
                                        <p:attrNameLst>
                                          <p:attrName>ppt_w</p:attrName>
                                        </p:attrNameLst>
                                      </p:cBhvr>
                                      <p:tavLst>
                                        <p:tav tm="0">
                                          <p:val>
                                            <p:strVal val="#ppt_w+.3"/>
                                          </p:val>
                                        </p:tav>
                                        <p:tav tm="100000">
                                          <p:val>
                                            <p:strVal val="#ppt_w"/>
                                          </p:val>
                                        </p:tav>
                                      </p:tavLst>
                                    </p:anim>
                                    <p:anim calcmode="lin" valueType="num">
                                      <p:cBhvr>
                                        <p:cTn id="27" dur="5000" fill="hold"/>
                                        <p:tgtEl>
                                          <p:spTgt spid="6"/>
                                        </p:tgtEl>
                                        <p:attrNameLst>
                                          <p:attrName>ppt_h</p:attrName>
                                        </p:attrNameLst>
                                      </p:cBhvr>
                                      <p:tavLst>
                                        <p:tav tm="0">
                                          <p:val>
                                            <p:strVal val="#ppt_h"/>
                                          </p:val>
                                        </p:tav>
                                        <p:tav tm="100000">
                                          <p:val>
                                            <p:strVal val="#ppt_h"/>
                                          </p:val>
                                        </p:tav>
                                      </p:tavLst>
                                    </p:anim>
                                    <p:animEffect transition="in" filter="fade">
                                      <p:cBhvr>
                                        <p:cTn id="28" dur="5000"/>
                                        <p:tgtEl>
                                          <p:spTgt spid="6"/>
                                        </p:tgtEl>
                                      </p:cBhvr>
                                    </p:animEffect>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2214546" y="142856"/>
            <a:ext cx="4786346" cy="571504"/>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786050" y="785798"/>
            <a:ext cx="3357586" cy="500066"/>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5787" name="WordArt 11"/>
          <p:cNvSpPr>
            <a:spLocks noChangeArrowheads="1" noChangeShapeType="1" noTextEdit="1"/>
          </p:cNvSpPr>
          <p:nvPr/>
        </p:nvSpPr>
        <p:spPr bwMode="auto">
          <a:xfrm>
            <a:off x="2285984" y="2786062"/>
            <a:ext cx="3643339" cy="53598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Buitres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2357422" y="1571616"/>
            <a:ext cx="3643339" cy="50348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El Autor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2428860" y="2143120"/>
            <a:ext cx="5072098" cy="64294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Al Val de Fuente Ovejuna</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1857356" y="4857764"/>
            <a:ext cx="6048375" cy="53598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Nick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Glennie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y David Álvarez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10" name="WordArt 11"/>
          <p:cNvSpPr>
            <a:spLocks noChangeArrowheads="1" noChangeShapeType="1" noTextEdit="1"/>
          </p:cNvSpPr>
          <p:nvPr/>
        </p:nvSpPr>
        <p:spPr bwMode="auto">
          <a:xfrm>
            <a:off x="2285984" y="3500442"/>
            <a:ext cx="3714776" cy="50348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Oh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Life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11" name="WordArt 11"/>
          <p:cNvSpPr>
            <a:spLocks noChangeArrowheads="1" noChangeShapeType="1" noTextEdit="1"/>
          </p:cNvSpPr>
          <p:nvPr/>
        </p:nvSpPr>
        <p:spPr bwMode="auto">
          <a:xfrm>
            <a:off x="2500298" y="4143384"/>
            <a:ext cx="4929223" cy="64294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Viva el pueblo soberano</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vortex/>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17" presetClass="entr" presetSubtype="10" fill="hold" nodeType="afterEffect">
                                  <p:stCondLst>
                                    <p:cond delay="500"/>
                                  </p:stCondLst>
                                  <p:childTnLst>
                                    <p:set>
                                      <p:cBhvr>
                                        <p:cTn id="31" dur="1" fill="hold">
                                          <p:stCondLst>
                                            <p:cond delay="0"/>
                                          </p:stCondLst>
                                        </p:cTn>
                                        <p:tgtEl>
                                          <p:spTgt spid="75787"/>
                                        </p:tgtEl>
                                        <p:attrNameLst>
                                          <p:attrName>style.visibility</p:attrName>
                                        </p:attrNameLst>
                                      </p:cBhvr>
                                      <p:to>
                                        <p:strVal val="visible"/>
                                      </p:to>
                                    </p:set>
                                    <p:anim calcmode="lin" valueType="num">
                                      <p:cBhvr>
                                        <p:cTn id="32" dur="2000" fill="hold"/>
                                        <p:tgtEl>
                                          <p:spTgt spid="75787"/>
                                        </p:tgtEl>
                                        <p:attrNameLst>
                                          <p:attrName>ppt_w</p:attrName>
                                        </p:attrNameLst>
                                      </p:cBhvr>
                                      <p:tavLst>
                                        <p:tav tm="0">
                                          <p:val>
                                            <p:fltVal val="0"/>
                                          </p:val>
                                        </p:tav>
                                        <p:tav tm="100000">
                                          <p:val>
                                            <p:strVal val="#ppt_w"/>
                                          </p:val>
                                        </p:tav>
                                      </p:tavLst>
                                    </p:anim>
                                    <p:anim calcmode="lin" valueType="num">
                                      <p:cBhvr>
                                        <p:cTn id="33" dur="2000" fill="hold"/>
                                        <p:tgtEl>
                                          <p:spTgt spid="75787"/>
                                        </p:tgtEl>
                                        <p:attrNameLst>
                                          <p:attrName>ppt_h</p:attrName>
                                        </p:attrNameLst>
                                      </p:cBhvr>
                                      <p:tavLst>
                                        <p:tav tm="0">
                                          <p:val>
                                            <p:strVal val="#ppt_h"/>
                                          </p:val>
                                        </p:tav>
                                        <p:tav tm="100000">
                                          <p:val>
                                            <p:strVal val="#ppt_h"/>
                                          </p:val>
                                        </p:tav>
                                      </p:tavLst>
                                    </p:anim>
                                  </p:childTnLst>
                                </p:cTn>
                              </p:par>
                            </p:childTnLst>
                          </p:cTn>
                        </p:par>
                        <p:par>
                          <p:cTn id="34" fill="hold">
                            <p:stCondLst>
                              <p:cond delay="12000"/>
                            </p:stCondLst>
                            <p:childTnLst>
                              <p:par>
                                <p:cTn id="35" presetID="17" presetClass="entr" presetSubtype="10" fill="hold" nodeType="afterEffect">
                                  <p:stCondLst>
                                    <p:cond delay="5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2000" fill="hold"/>
                                        <p:tgtEl>
                                          <p:spTgt spid="10"/>
                                        </p:tgtEl>
                                        <p:attrNameLst>
                                          <p:attrName>ppt_w</p:attrName>
                                        </p:attrNameLst>
                                      </p:cBhvr>
                                      <p:tavLst>
                                        <p:tav tm="0">
                                          <p:val>
                                            <p:fltVal val="0"/>
                                          </p:val>
                                        </p:tav>
                                        <p:tav tm="100000">
                                          <p:val>
                                            <p:strVal val="#ppt_w"/>
                                          </p:val>
                                        </p:tav>
                                      </p:tavLst>
                                    </p:anim>
                                    <p:anim calcmode="lin" valueType="num">
                                      <p:cBhvr>
                                        <p:cTn id="38" dur="2000" fill="hold"/>
                                        <p:tgtEl>
                                          <p:spTgt spid="10"/>
                                        </p:tgtEl>
                                        <p:attrNameLst>
                                          <p:attrName>ppt_h</p:attrName>
                                        </p:attrNameLst>
                                      </p:cBhvr>
                                      <p:tavLst>
                                        <p:tav tm="0">
                                          <p:val>
                                            <p:strVal val="#ppt_h"/>
                                          </p:val>
                                        </p:tav>
                                        <p:tav tm="100000">
                                          <p:val>
                                            <p:strVal val="#ppt_h"/>
                                          </p:val>
                                        </p:tav>
                                      </p:tavLst>
                                    </p:anim>
                                  </p:childTnLst>
                                </p:cTn>
                              </p:par>
                            </p:childTnLst>
                          </p:cTn>
                        </p:par>
                        <p:par>
                          <p:cTn id="39" fill="hold">
                            <p:stCondLst>
                              <p:cond delay="14500"/>
                            </p:stCondLst>
                            <p:childTnLst>
                              <p:par>
                                <p:cTn id="40" presetID="17" presetClass="entr" presetSubtype="10" fill="hold" nodeType="afterEffect">
                                  <p:stCondLst>
                                    <p:cond delay="5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2000" fill="hold"/>
                                        <p:tgtEl>
                                          <p:spTgt spid="11"/>
                                        </p:tgtEl>
                                        <p:attrNameLst>
                                          <p:attrName>ppt_w</p:attrName>
                                        </p:attrNameLst>
                                      </p:cBhvr>
                                      <p:tavLst>
                                        <p:tav tm="0">
                                          <p:val>
                                            <p:fltVal val="0"/>
                                          </p:val>
                                        </p:tav>
                                        <p:tav tm="100000">
                                          <p:val>
                                            <p:strVal val="#ppt_w"/>
                                          </p:val>
                                        </p:tav>
                                      </p:tavLst>
                                    </p:anim>
                                    <p:anim calcmode="lin" valueType="num">
                                      <p:cBhvr>
                                        <p:cTn id="43" dur="2000" fill="hold"/>
                                        <p:tgtEl>
                                          <p:spTgt spid="11"/>
                                        </p:tgtEl>
                                        <p:attrNameLst>
                                          <p:attrName>ppt_h</p:attrName>
                                        </p:attrNameLst>
                                      </p:cBhvr>
                                      <p:tavLst>
                                        <p:tav tm="0">
                                          <p:val>
                                            <p:strVal val="#ppt_h"/>
                                          </p:val>
                                        </p:tav>
                                        <p:tav tm="100000">
                                          <p:val>
                                            <p:strVal val="#ppt_h"/>
                                          </p:val>
                                        </p:tav>
                                      </p:tavLst>
                                    </p:anim>
                                  </p:childTnLst>
                                </p:cTn>
                              </p:par>
                            </p:childTnLst>
                          </p:cTn>
                        </p:par>
                        <p:par>
                          <p:cTn id="44" fill="hold">
                            <p:stCondLst>
                              <p:cond delay="17000"/>
                            </p:stCondLst>
                            <p:childTnLst>
                              <p:par>
                                <p:cTn id="45" presetID="17" presetClass="entr" presetSubtype="10" fill="hold" nodeType="afterEffect">
                                  <p:stCondLst>
                                    <p:cond delay="500"/>
                                  </p:stCondLst>
                                  <p:childTnLst>
                                    <p:set>
                                      <p:cBhvr>
                                        <p:cTn id="46" dur="1" fill="hold">
                                          <p:stCondLst>
                                            <p:cond delay="0"/>
                                          </p:stCondLst>
                                        </p:cTn>
                                        <p:tgtEl>
                                          <p:spTgt spid="9"/>
                                        </p:tgtEl>
                                        <p:attrNameLst>
                                          <p:attrName>style.visibility</p:attrName>
                                        </p:attrNameLst>
                                      </p:cBhvr>
                                      <p:to>
                                        <p:strVal val="visible"/>
                                      </p:to>
                                    </p:set>
                                    <p:anim calcmode="lin" valueType="num">
                                      <p:cBhvr>
                                        <p:cTn id="47" dur="2000" fill="hold"/>
                                        <p:tgtEl>
                                          <p:spTgt spid="9"/>
                                        </p:tgtEl>
                                        <p:attrNameLst>
                                          <p:attrName>ppt_w</p:attrName>
                                        </p:attrNameLst>
                                      </p:cBhvr>
                                      <p:tavLst>
                                        <p:tav tm="0">
                                          <p:val>
                                            <p:fltVal val="0"/>
                                          </p:val>
                                        </p:tav>
                                        <p:tav tm="100000">
                                          <p:val>
                                            <p:strVal val="#ppt_w"/>
                                          </p:val>
                                        </p:tav>
                                      </p:tavLst>
                                    </p:anim>
                                    <p:anim calcmode="lin" valueType="num">
                                      <p:cBhvr>
                                        <p:cTn id="48"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171381946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lásico de Office">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2144</Words>
  <Application>Microsoft Office PowerPoint</Application>
  <PresentationFormat>Presentación en pantalla (16:10)</PresentationFormat>
  <Paragraphs>115</Paragraphs>
  <Slides>58</Slides>
  <Notes>42</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58</vt:i4>
      </vt:variant>
    </vt:vector>
  </HeadingPairs>
  <TitlesOfParts>
    <vt:vector size="69" baseType="lpstr">
      <vt:lpstr>Arial</vt:lpstr>
      <vt:lpstr>Arial Black</vt:lpstr>
      <vt:lpstr>Brock Script</vt:lpstr>
      <vt:lpstr>Calibri</vt:lpstr>
      <vt:lpstr>Georgia</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2025-03-09T15:14:40Z</dcterms:created>
  <dcterms:modified xsi:type="dcterms:W3CDTF">2026-11-04T12:35:31Z</dcterms:modified>
</cp:coreProperties>
</file>