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8" r:id="rId4"/>
    <p:sldId id="267" r:id="rId5"/>
    <p:sldId id="266" r:id="rId6"/>
    <p:sldId id="265" r:id="rId7"/>
    <p:sldId id="264" r:id="rId8"/>
    <p:sldId id="263" r:id="rId9"/>
    <p:sldId id="262" r:id="rId10"/>
    <p:sldId id="261" r:id="rId11"/>
    <p:sldId id="260" r:id="rId12"/>
    <p:sldId id="259" r:id="rId13"/>
    <p:sldId id="258" r:id="rId14"/>
    <p:sldId id="257" r:id="rId15"/>
    <p:sldId id="269" r:id="rId16"/>
    <p:sldId id="274" r:id="rId17"/>
    <p:sldId id="273" r:id="rId18"/>
    <p:sldId id="270" r:id="rId19"/>
    <p:sldId id="272" r:id="rId20"/>
    <p:sldId id="277" r:id="rId21"/>
    <p:sldId id="276" r:id="rId22"/>
    <p:sldId id="275" r:id="rId23"/>
    <p:sldId id="271" r:id="rId24"/>
    <p:sldId id="280" r:id="rId25"/>
    <p:sldId id="278" r:id="rId26"/>
    <p:sldId id="279" r:id="rId27"/>
    <p:sldId id="281" r:id="rId28"/>
    <p:sldId id="282" r:id="rId2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9WoHw/FxK3vFysLWqJ9Ftg==" hashData="/gPu655RMcq8dt90gCQ5hS2SZB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D19B8-E844-4A82-A833-F868188AB8FA}" type="datetimeFigureOut">
              <a:rPr lang="es-ES" smtClean="0"/>
              <a:pPr/>
              <a:t>06/11/2012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15975-AD9D-4E67-9CDC-187B937304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D19B8-E844-4A82-A833-F868188AB8FA}" type="datetimeFigureOut">
              <a:rPr lang="es-ES" smtClean="0"/>
              <a:pPr/>
              <a:t>06/11/2012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15975-AD9D-4E67-9CDC-187B937304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D19B8-E844-4A82-A833-F868188AB8FA}" type="datetimeFigureOut">
              <a:rPr lang="es-ES" smtClean="0"/>
              <a:pPr/>
              <a:t>06/11/2012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15975-AD9D-4E67-9CDC-187B937304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D19B8-E844-4A82-A833-F868188AB8FA}" type="datetimeFigureOut">
              <a:rPr lang="es-ES" smtClean="0"/>
              <a:pPr/>
              <a:t>06/11/2012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15975-AD9D-4E67-9CDC-187B937304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D19B8-E844-4A82-A833-F868188AB8FA}" type="datetimeFigureOut">
              <a:rPr lang="es-ES" smtClean="0"/>
              <a:pPr/>
              <a:t>06/11/2012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15975-AD9D-4E67-9CDC-187B937304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D19B8-E844-4A82-A833-F868188AB8FA}" type="datetimeFigureOut">
              <a:rPr lang="es-ES" smtClean="0"/>
              <a:pPr/>
              <a:t>06/11/2012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15975-AD9D-4E67-9CDC-187B937304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D19B8-E844-4A82-A833-F868188AB8FA}" type="datetimeFigureOut">
              <a:rPr lang="es-ES" smtClean="0"/>
              <a:pPr/>
              <a:t>06/11/2012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15975-AD9D-4E67-9CDC-187B937304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D19B8-E844-4A82-A833-F868188AB8FA}" type="datetimeFigureOut">
              <a:rPr lang="es-ES" smtClean="0"/>
              <a:pPr/>
              <a:t>06/11/2012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15975-AD9D-4E67-9CDC-187B937304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D19B8-E844-4A82-A833-F868188AB8FA}" type="datetimeFigureOut">
              <a:rPr lang="es-ES" smtClean="0"/>
              <a:pPr/>
              <a:t>06/11/2012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15975-AD9D-4E67-9CDC-187B937304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D19B8-E844-4A82-A833-F868188AB8FA}" type="datetimeFigureOut">
              <a:rPr lang="es-ES" smtClean="0"/>
              <a:pPr/>
              <a:t>06/11/2012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15975-AD9D-4E67-9CDC-187B937304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D19B8-E844-4A82-A833-F868188AB8FA}" type="datetimeFigureOut">
              <a:rPr lang="es-ES" smtClean="0"/>
              <a:pPr/>
              <a:t>06/11/2012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15975-AD9D-4E67-9CDC-187B937304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F00CFC-D47E-47FD-8F18-FD27ACE7FD8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2D19B8-E844-4A82-A833-F868188AB8FA}" type="datetimeFigureOut">
              <a:rPr lang="es-ES" smtClean="0"/>
              <a:pPr/>
              <a:t>06/11/2012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915975-AD9D-4E67-9CDC-187B937304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1757D70-C9BD-412E-B8F9-2E32E28EC9B8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>
    <p:circl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18" Type="http://schemas.openxmlformats.org/officeDocument/2006/relationships/image" Target="../media/image16.gif"/><Relationship Id="rId3" Type="http://schemas.openxmlformats.org/officeDocument/2006/relationships/image" Target="../media/image1.gif"/><Relationship Id="rId21" Type="http://schemas.openxmlformats.org/officeDocument/2006/relationships/image" Target="../media/image19.gif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17" Type="http://schemas.openxmlformats.org/officeDocument/2006/relationships/image" Target="../media/image15.gif"/><Relationship Id="rId2" Type="http://schemas.openxmlformats.org/officeDocument/2006/relationships/audio" Target="../media/audio1.wav"/><Relationship Id="rId16" Type="http://schemas.openxmlformats.org/officeDocument/2006/relationships/image" Target="../media/image14.gif"/><Relationship Id="rId20" Type="http://schemas.openxmlformats.org/officeDocument/2006/relationships/image" Target="../media/image18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5" Type="http://schemas.openxmlformats.org/officeDocument/2006/relationships/image" Target="../media/image13.gif"/><Relationship Id="rId10" Type="http://schemas.openxmlformats.org/officeDocument/2006/relationships/image" Target="../media/image8.gif"/><Relationship Id="rId19" Type="http://schemas.openxmlformats.org/officeDocument/2006/relationships/image" Target="../media/image17.gif"/><Relationship Id="rId4" Type="http://schemas.openxmlformats.org/officeDocument/2006/relationships/image" Target="../media/image2.gif"/><Relationship Id="rId9" Type="http://schemas.openxmlformats.org/officeDocument/2006/relationships/image" Target="../media/image7.gif"/><Relationship Id="rId14" Type="http://schemas.openxmlformats.org/officeDocument/2006/relationships/image" Target="../media/image12.gif"/><Relationship Id="rId22" Type="http://schemas.openxmlformats.org/officeDocument/2006/relationships/image" Target="../media/image20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gif"/><Relationship Id="rId5" Type="http://schemas.openxmlformats.org/officeDocument/2006/relationships/image" Target="../media/image24.gif"/><Relationship Id="rId4" Type="http://schemas.openxmlformats.org/officeDocument/2006/relationships/image" Target="../media/image23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angeoudemongif.centerblog.net/rub-alphabet-etoiles--3.html" TargetMode="External"/><Relationship Id="rId3" Type="http://schemas.openxmlformats.org/officeDocument/2006/relationships/hyperlink" Target="http://angeoudemongif.centerblog.net/rub-alphabet-etoiles-.html" TargetMode="External"/><Relationship Id="rId7" Type="http://schemas.openxmlformats.org/officeDocument/2006/relationships/image" Target="../media/image29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gif"/><Relationship Id="rId5" Type="http://schemas.openxmlformats.org/officeDocument/2006/relationships/hyperlink" Target="http://angeoudemongif.centerblog.net/rub-alphabet-etoiles--2.html" TargetMode="External"/><Relationship Id="rId4" Type="http://schemas.openxmlformats.org/officeDocument/2006/relationships/image" Target="../media/image27.gif"/><Relationship Id="rId9" Type="http://schemas.openxmlformats.org/officeDocument/2006/relationships/image" Target="../media/image30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gif"/><Relationship Id="rId3" Type="http://schemas.openxmlformats.org/officeDocument/2006/relationships/hyperlink" Target="http://angeoudemongif.centerblog.net/rub-alphabet-3d-en-a-.html" TargetMode="External"/><Relationship Id="rId7" Type="http://schemas.openxmlformats.org/officeDocument/2006/relationships/hyperlink" Target="http://angeoudemongif.centerblog.net/rub-alphabet-3d-en-c-.html" TargetMode="External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gif"/><Relationship Id="rId5" Type="http://schemas.openxmlformats.org/officeDocument/2006/relationships/hyperlink" Target="http://angeoudemongif.centerblog.net/rub-alphabet-3d-en-b--2.html" TargetMode="External"/><Relationship Id="rId10" Type="http://schemas.openxmlformats.org/officeDocument/2006/relationships/image" Target="../media/image35.gif"/><Relationship Id="rId4" Type="http://schemas.openxmlformats.org/officeDocument/2006/relationships/image" Target="../media/image32.gif"/><Relationship Id="rId9" Type="http://schemas.openxmlformats.org/officeDocument/2006/relationships/hyperlink" Target="http://angeoudemongif.centerblog.net/rub-alphabet-3d-en-d-.html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://angeoudemongif.centerblog.net/rub-alphabet-etoiles-argent-.html" TargetMode="External"/><Relationship Id="rId3" Type="http://schemas.openxmlformats.org/officeDocument/2006/relationships/hyperlink" Target="http://angeoudemongif.centerblog.net/rub-alphabet-etoiles-argent--3.html" TargetMode="External"/><Relationship Id="rId7" Type="http://schemas.openxmlformats.org/officeDocument/2006/relationships/image" Target="../media/image39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8.gif"/><Relationship Id="rId5" Type="http://schemas.openxmlformats.org/officeDocument/2006/relationships/hyperlink" Target="http://angeoudemongif.centerblog.net/rub-alphabet-etoiles-argent--2.html" TargetMode="External"/><Relationship Id="rId4" Type="http://schemas.openxmlformats.org/officeDocument/2006/relationships/image" Target="../media/image37.gif"/><Relationship Id="rId9" Type="http://schemas.openxmlformats.org/officeDocument/2006/relationships/image" Target="../media/image40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gif"/><Relationship Id="rId3" Type="http://schemas.openxmlformats.org/officeDocument/2006/relationships/hyperlink" Target="http://angeoudemongif.centerblog.net/rub-alphabet-etoiles-or--2.html" TargetMode="External"/><Relationship Id="rId7" Type="http://schemas.openxmlformats.org/officeDocument/2006/relationships/image" Target="../media/image44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angeoudemongif.centerblog.net/rub-alphabet-etoiles-or--3.html" TargetMode="External"/><Relationship Id="rId5" Type="http://schemas.openxmlformats.org/officeDocument/2006/relationships/image" Target="../media/image43.gif"/><Relationship Id="rId4" Type="http://schemas.openxmlformats.org/officeDocument/2006/relationships/image" Target="../media/image42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0.gif"/><Relationship Id="rId5" Type="http://schemas.openxmlformats.org/officeDocument/2006/relationships/image" Target="../media/image49.gif"/><Relationship Id="rId4" Type="http://schemas.openxmlformats.org/officeDocument/2006/relationships/image" Target="../media/image48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5.gif"/><Relationship Id="rId5" Type="http://schemas.openxmlformats.org/officeDocument/2006/relationships/image" Target="../media/image54.gif"/><Relationship Id="rId4" Type="http://schemas.openxmlformats.org/officeDocument/2006/relationships/image" Target="../media/image53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0.gif"/><Relationship Id="rId5" Type="http://schemas.openxmlformats.org/officeDocument/2006/relationships/image" Target="../media/image59.gif"/><Relationship Id="rId4" Type="http://schemas.openxmlformats.org/officeDocument/2006/relationships/image" Target="../media/image58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gif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5.gif"/><Relationship Id="rId5" Type="http://schemas.openxmlformats.org/officeDocument/2006/relationships/image" Target="../media/image64.gif"/><Relationship Id="rId4" Type="http://schemas.openxmlformats.org/officeDocument/2006/relationships/image" Target="../media/image63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gif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0.gif"/><Relationship Id="rId5" Type="http://schemas.openxmlformats.org/officeDocument/2006/relationships/image" Target="../media/image69.gif"/><Relationship Id="rId4" Type="http://schemas.openxmlformats.org/officeDocument/2006/relationships/image" Target="../media/image68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gif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5.gif"/><Relationship Id="rId5" Type="http://schemas.openxmlformats.org/officeDocument/2006/relationships/image" Target="../media/image74.gif"/><Relationship Id="rId4" Type="http://schemas.openxmlformats.org/officeDocument/2006/relationships/image" Target="../media/image73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gif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0.gif"/><Relationship Id="rId5" Type="http://schemas.openxmlformats.org/officeDocument/2006/relationships/image" Target="../media/image79.gif"/><Relationship Id="rId4" Type="http://schemas.openxmlformats.org/officeDocument/2006/relationships/image" Target="../media/image78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gif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5.gif"/><Relationship Id="rId5" Type="http://schemas.openxmlformats.org/officeDocument/2006/relationships/image" Target="../media/image84.gif"/><Relationship Id="rId4" Type="http://schemas.openxmlformats.org/officeDocument/2006/relationships/image" Target="../media/image83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gif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0.gif"/><Relationship Id="rId5" Type="http://schemas.openxmlformats.org/officeDocument/2006/relationships/image" Target="../media/image89.gif"/><Relationship Id="rId4" Type="http://schemas.openxmlformats.org/officeDocument/2006/relationships/image" Target="../media/image88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gif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5.gif"/><Relationship Id="rId5" Type="http://schemas.openxmlformats.org/officeDocument/2006/relationships/image" Target="../media/image94.gif"/><Relationship Id="rId4" Type="http://schemas.openxmlformats.org/officeDocument/2006/relationships/image" Target="../media/image93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gif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0.gif"/><Relationship Id="rId5" Type="http://schemas.openxmlformats.org/officeDocument/2006/relationships/image" Target="../media/image99.gif"/><Relationship Id="rId4" Type="http://schemas.openxmlformats.org/officeDocument/2006/relationships/image" Target="../media/image98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gif"/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5.gif"/><Relationship Id="rId5" Type="http://schemas.openxmlformats.org/officeDocument/2006/relationships/image" Target="../media/image104.gif"/><Relationship Id="rId4" Type="http://schemas.openxmlformats.org/officeDocument/2006/relationships/image" Target="../media/image103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gif"/><Relationship Id="rId2" Type="http://schemas.openxmlformats.org/officeDocument/2006/relationships/image" Target="../media/image106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0.gif"/><Relationship Id="rId5" Type="http://schemas.openxmlformats.org/officeDocument/2006/relationships/image" Target="../media/image109.gif"/><Relationship Id="rId4" Type="http://schemas.openxmlformats.org/officeDocument/2006/relationships/image" Target="../media/image108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gif"/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5.gif"/><Relationship Id="rId5" Type="http://schemas.openxmlformats.org/officeDocument/2006/relationships/image" Target="../media/image114.gif"/><Relationship Id="rId4" Type="http://schemas.openxmlformats.org/officeDocument/2006/relationships/image" Target="../media/image113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gif"/><Relationship Id="rId2" Type="http://schemas.openxmlformats.org/officeDocument/2006/relationships/image" Target="../media/image11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0.gif"/><Relationship Id="rId5" Type="http://schemas.openxmlformats.org/officeDocument/2006/relationships/image" Target="../media/image119.gif"/><Relationship Id="rId4" Type="http://schemas.openxmlformats.org/officeDocument/2006/relationships/image" Target="../media/image118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2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3.gif"/><Relationship Id="rId5" Type="http://schemas.openxmlformats.org/officeDocument/2006/relationships/image" Target="../media/image5.gif"/><Relationship Id="rId4" Type="http://schemas.openxmlformats.org/officeDocument/2006/relationships/image" Target="../media/image122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gif"/><Relationship Id="rId2" Type="http://schemas.openxmlformats.org/officeDocument/2006/relationships/image" Target="../media/image12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8.gif"/><Relationship Id="rId5" Type="http://schemas.openxmlformats.org/officeDocument/2006/relationships/image" Target="../media/image127.gif"/><Relationship Id="rId4" Type="http://schemas.openxmlformats.org/officeDocument/2006/relationships/image" Target="../media/image126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gif"/><Relationship Id="rId2" Type="http://schemas.openxmlformats.org/officeDocument/2006/relationships/image" Target="../media/image129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3.gif"/><Relationship Id="rId5" Type="http://schemas.openxmlformats.org/officeDocument/2006/relationships/image" Target="../media/image132.gif"/><Relationship Id="rId4" Type="http://schemas.openxmlformats.org/officeDocument/2006/relationships/image" Target="../media/image131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5.gif"/><Relationship Id="rId2" Type="http://schemas.openxmlformats.org/officeDocument/2006/relationships/image" Target="../media/image13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8.gif"/><Relationship Id="rId5" Type="http://schemas.openxmlformats.org/officeDocument/2006/relationships/image" Target="../media/image137.gif"/><Relationship Id="rId4" Type="http://schemas.openxmlformats.org/officeDocument/2006/relationships/image" Target="../media/image136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gif"/><Relationship Id="rId2" Type="http://schemas.openxmlformats.org/officeDocument/2006/relationships/image" Target="../media/image13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3.gif"/><Relationship Id="rId5" Type="http://schemas.openxmlformats.org/officeDocument/2006/relationships/image" Target="../media/image142.gif"/><Relationship Id="rId4" Type="http://schemas.openxmlformats.org/officeDocument/2006/relationships/image" Target="../media/image141.gi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44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4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4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Usuario\Downloads\TEXTURAS\TEXTURAS GRANDES\web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4579" name="Picture 3" descr="C:\Users\Usuario\Downloads\NECESARIO PARA PPS\letra 2\f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1052736"/>
            <a:ext cx="762000" cy="1009650"/>
          </a:xfrm>
          <a:prstGeom prst="rect">
            <a:avLst/>
          </a:prstGeom>
          <a:noFill/>
        </p:spPr>
      </p:pic>
      <p:pic>
        <p:nvPicPr>
          <p:cNvPr id="24580" name="Picture 4" descr="C:\Users\Usuario\Downloads\NECESARIO PARA PPS\letra 2\r1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03648" y="1052736"/>
            <a:ext cx="876300" cy="1028700"/>
          </a:xfrm>
          <a:prstGeom prst="rect">
            <a:avLst/>
          </a:prstGeom>
          <a:noFill/>
        </p:spPr>
      </p:pic>
      <p:pic>
        <p:nvPicPr>
          <p:cNvPr id="24581" name="Picture 5" descr="C:\Users\Usuario\Downloads\NECESARIO PARA PPS\letra 2\a1_1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11760" y="1052736"/>
            <a:ext cx="838200" cy="1009650"/>
          </a:xfrm>
          <a:prstGeom prst="rect">
            <a:avLst/>
          </a:prstGeom>
          <a:noFill/>
        </p:spPr>
      </p:pic>
      <p:pic>
        <p:nvPicPr>
          <p:cNvPr id="24582" name="Picture 6" descr="C:\Users\Usuario\Downloads\NECESARIO PARA PPS\letra 2\c1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347864" y="1052736"/>
            <a:ext cx="847725" cy="1038225"/>
          </a:xfrm>
          <a:prstGeom prst="rect">
            <a:avLst/>
          </a:prstGeom>
          <a:noFill/>
        </p:spPr>
      </p:pic>
      <p:pic>
        <p:nvPicPr>
          <p:cNvPr id="24583" name="Picture 7" descr="C:\Users\Usuario\Downloads\NECESARIO PARA PPS\letra 2\t1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283968" y="1052736"/>
            <a:ext cx="762000" cy="1019175"/>
          </a:xfrm>
          <a:prstGeom prst="rect">
            <a:avLst/>
          </a:prstGeom>
          <a:noFill/>
        </p:spPr>
      </p:pic>
      <p:pic>
        <p:nvPicPr>
          <p:cNvPr id="10" name="Picture 5" descr="C:\Users\Usuario\Downloads\NECESARIO PARA PPS\letra 2\a1_1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148064" y="1052736"/>
            <a:ext cx="838200" cy="1009650"/>
          </a:xfrm>
          <a:prstGeom prst="rect">
            <a:avLst/>
          </a:prstGeom>
          <a:noFill/>
        </p:spPr>
      </p:pic>
      <p:pic>
        <p:nvPicPr>
          <p:cNvPr id="24584" name="Picture 8" descr="C:\Users\Usuario\Downloads\NECESARIO PARA PPS\letra 2\l1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084168" y="1052736"/>
            <a:ext cx="762000" cy="1019175"/>
          </a:xfrm>
          <a:prstGeom prst="rect">
            <a:avLst/>
          </a:prstGeom>
          <a:noFill/>
        </p:spPr>
      </p:pic>
      <p:pic>
        <p:nvPicPr>
          <p:cNvPr id="24585" name="Picture 9" descr="C:\Users\Usuario\Downloads\NECESARIO PARA PPS\letra 2\e1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876256" y="1052736"/>
            <a:ext cx="771525" cy="1019175"/>
          </a:xfrm>
          <a:prstGeom prst="rect">
            <a:avLst/>
          </a:prstGeom>
          <a:noFill/>
        </p:spPr>
      </p:pic>
      <p:pic>
        <p:nvPicPr>
          <p:cNvPr id="24586" name="Picture 10" descr="C:\Users\Usuario\Downloads\NECESARIO PARA PPS\letra 2\s1[1]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740352" y="1052736"/>
            <a:ext cx="790575" cy="1057275"/>
          </a:xfrm>
          <a:prstGeom prst="rect">
            <a:avLst/>
          </a:prstGeom>
          <a:noFill/>
        </p:spPr>
      </p:pic>
      <p:pic>
        <p:nvPicPr>
          <p:cNvPr id="24591" name="Picture 15" descr="C:\Users\Usuario\Downloads\NECESARIO PARA PPS\letra 2\m1[1]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771800" y="2996952"/>
            <a:ext cx="1209675" cy="1019175"/>
          </a:xfrm>
          <a:prstGeom prst="rect">
            <a:avLst/>
          </a:prstGeom>
          <a:noFill/>
        </p:spPr>
      </p:pic>
      <p:pic>
        <p:nvPicPr>
          <p:cNvPr id="17" name="Picture 5" descr="C:\Users\Usuario\Downloads\NECESARIO PARA PPS\letra 2\a1_1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11960" y="2996952"/>
            <a:ext cx="838200" cy="1009650"/>
          </a:xfrm>
          <a:prstGeom prst="rect">
            <a:avLst/>
          </a:prstGeom>
          <a:noFill/>
        </p:spPr>
      </p:pic>
      <p:pic>
        <p:nvPicPr>
          <p:cNvPr id="18" name="Picture 10" descr="C:\Users\Usuario\Downloads\NECESARIO PARA PPS\letra 2\s1[1]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292080" y="2996952"/>
            <a:ext cx="790575" cy="1057275"/>
          </a:xfrm>
          <a:prstGeom prst="rect">
            <a:avLst/>
          </a:prstGeom>
          <a:noFill/>
        </p:spPr>
      </p:pic>
      <p:pic>
        <p:nvPicPr>
          <p:cNvPr id="27650" name="Picture 2" descr="http://www.familylobby.com/common/tt9135856fltt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347864" y="188640"/>
            <a:ext cx="2733675" cy="576064"/>
          </a:xfrm>
          <a:prstGeom prst="rect">
            <a:avLst/>
          </a:prstGeom>
          <a:noFill/>
        </p:spPr>
      </p:pic>
      <p:pic>
        <p:nvPicPr>
          <p:cNvPr id="27652" name="Picture 4" descr="www.leperledelcuore.com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3275856" y="5877272"/>
            <a:ext cx="2705100" cy="638175"/>
          </a:xfrm>
          <a:prstGeom prst="rect">
            <a:avLst/>
          </a:prstGeom>
          <a:noFill/>
        </p:spPr>
      </p:pic>
      <p:pic>
        <p:nvPicPr>
          <p:cNvPr id="27660" name="Picture 12" descr="http://www.inglene.dk/../billed.asp?PrivatBilled=7581597"/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2987824" y="4725144"/>
            <a:ext cx="790575" cy="876300"/>
          </a:xfrm>
          <a:prstGeom prst="rect">
            <a:avLst/>
          </a:prstGeom>
          <a:noFill/>
        </p:spPr>
      </p:pic>
      <p:pic>
        <p:nvPicPr>
          <p:cNvPr id="27664" name="Picture 16" descr="http://www.inglene.dk/../billed.asp?PrivatBilled=7581595"/>
          <p:cNvPicPr>
            <a:picLocks noChangeAspect="1" noChangeArrowheads="1" noCrop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467544" y="4725144"/>
            <a:ext cx="809625" cy="914401"/>
          </a:xfrm>
          <a:prstGeom prst="rect">
            <a:avLst/>
          </a:prstGeom>
          <a:noFill/>
        </p:spPr>
      </p:pic>
      <p:pic>
        <p:nvPicPr>
          <p:cNvPr id="27666" name="Picture 18" descr="http://www.inglene.dk/../billed.asp?PrivatBilled=7581596"/>
          <p:cNvPicPr>
            <a:picLocks noChangeAspect="1" noChangeArrowheads="1" noCrop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1331640" y="4725144"/>
            <a:ext cx="714375" cy="914401"/>
          </a:xfrm>
          <a:prstGeom prst="rect">
            <a:avLst/>
          </a:prstGeom>
          <a:noFill/>
        </p:spPr>
      </p:pic>
      <p:pic>
        <p:nvPicPr>
          <p:cNvPr id="27668" name="Picture 20" descr="http://www.inglene.dk/../billed.asp?PrivatBilled=7581599"/>
          <p:cNvPicPr>
            <a:picLocks noChangeAspect="1" noChangeArrowheads="1" noCrop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3851920" y="4725144"/>
            <a:ext cx="714375" cy="914401"/>
          </a:xfrm>
          <a:prstGeom prst="rect">
            <a:avLst/>
          </a:prstGeom>
          <a:noFill/>
        </p:spPr>
      </p:pic>
      <p:pic>
        <p:nvPicPr>
          <p:cNvPr id="27670" name="Picture 22" descr="http://www.inglene.dk/../billed.asp?PrivatBilled=7581599"/>
          <p:cNvPicPr>
            <a:picLocks noChangeAspect="1" noChangeArrowheads="1" noCrop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2195736" y="4725144"/>
            <a:ext cx="714375" cy="914401"/>
          </a:xfrm>
          <a:prstGeom prst="rect">
            <a:avLst/>
          </a:prstGeom>
          <a:noFill/>
        </p:spPr>
      </p:pic>
      <p:pic>
        <p:nvPicPr>
          <p:cNvPr id="27672" name="Picture 24" descr="http://www.inglene.dk/../billed.asp?PrivatBilled=7581598"/>
          <p:cNvPicPr>
            <a:picLocks noChangeAspect="1" noChangeArrowheads="1" noCrop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4644008" y="4725144"/>
            <a:ext cx="752475" cy="914401"/>
          </a:xfrm>
          <a:prstGeom prst="rect">
            <a:avLst/>
          </a:prstGeom>
          <a:noFill/>
        </p:spPr>
      </p:pic>
      <p:pic>
        <p:nvPicPr>
          <p:cNvPr id="36" name="Picture 16" descr="http://www.inglene.dk/../billed.asp?PrivatBilled=7581595"/>
          <p:cNvPicPr>
            <a:picLocks noChangeAspect="1" noChangeArrowheads="1" noCrop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5436096" y="4725144"/>
            <a:ext cx="809625" cy="914401"/>
          </a:xfrm>
          <a:prstGeom prst="rect">
            <a:avLst/>
          </a:prstGeom>
          <a:noFill/>
        </p:spPr>
      </p:pic>
      <p:pic>
        <p:nvPicPr>
          <p:cNvPr id="27674" name="Picture 26" descr="http://www.inglene.dk/../billed.asp?PrivatBilled=7581612"/>
          <p:cNvPicPr>
            <a:picLocks noChangeAspect="1" noChangeArrowheads="1" noCrop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6300192" y="4725144"/>
            <a:ext cx="790575" cy="923925"/>
          </a:xfrm>
          <a:prstGeom prst="rect">
            <a:avLst/>
          </a:prstGeom>
          <a:noFill/>
        </p:spPr>
      </p:pic>
      <p:pic>
        <p:nvPicPr>
          <p:cNvPr id="27676" name="Picture 28" descr="http://www.inglene.dk/../billed.asp?PrivatBilled=7581603"/>
          <p:cNvPicPr>
            <a:picLocks noChangeAspect="1" noChangeArrowheads="1" noCrop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7164288" y="4725144"/>
            <a:ext cx="419100" cy="866776"/>
          </a:xfrm>
          <a:prstGeom prst="rect">
            <a:avLst/>
          </a:prstGeom>
          <a:noFill/>
        </p:spPr>
      </p:pic>
      <p:pic>
        <p:nvPicPr>
          <p:cNvPr id="27678" name="Picture 30" descr="http://www.inglene.dk/../billed.asp?PrivatBilled=7581609"/>
          <p:cNvPicPr>
            <a:picLocks noChangeAspect="1" noChangeArrowheads="1" noCrop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7596336" y="4725144"/>
            <a:ext cx="838200" cy="8763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ircle/>
    <p:sndAc>
      <p:stSnd>
        <p:snd r:embed="rId2" name="01 de rodillas te pido(2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2c71cc6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6626" name="Picture 2" descr="http://www.inglene.dk/../billed.asp?PrivatBilled=7581365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196750" cy="1196752"/>
          </a:xfrm>
          <a:prstGeom prst="rect">
            <a:avLst/>
          </a:prstGeom>
          <a:noFill/>
        </p:spPr>
      </p:pic>
      <p:pic>
        <p:nvPicPr>
          <p:cNvPr id="26628" name="Picture 4" descr="http://www.inglene.dk/../billed.asp?PrivatBilled=7581366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19258" y="0"/>
            <a:ext cx="1124742" cy="1124744"/>
          </a:xfrm>
          <a:prstGeom prst="rect">
            <a:avLst/>
          </a:prstGeom>
          <a:noFill/>
        </p:spPr>
      </p:pic>
      <p:pic>
        <p:nvPicPr>
          <p:cNvPr id="26630" name="Picture 6" descr="http://www.inglene.dk/../billed.asp?PrivatBilled=7581367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742383"/>
            <a:ext cx="1115616" cy="1115618"/>
          </a:xfrm>
          <a:prstGeom prst="rect">
            <a:avLst/>
          </a:prstGeom>
          <a:noFill/>
        </p:spPr>
      </p:pic>
      <p:pic>
        <p:nvPicPr>
          <p:cNvPr id="26632" name="Picture 8" descr="http://www.inglene.dk/../billed.asp?PrivatBilled=7581368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947250" y="5661249"/>
            <a:ext cx="1196750" cy="1196752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26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de6ae4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5602" name="Picture 2" descr="alphabet ETOILES">
            <a:hlinkClick r:id="rId3" tooltip="Agrandir l'image de angeoudemongif.centerblog.net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661248"/>
            <a:ext cx="1196752" cy="1196752"/>
          </a:xfrm>
          <a:prstGeom prst="rect">
            <a:avLst/>
          </a:prstGeom>
          <a:noFill/>
        </p:spPr>
      </p:pic>
      <p:pic>
        <p:nvPicPr>
          <p:cNvPr id="25604" name="Picture 4" descr="alphabet ETOILES">
            <a:hlinkClick r:id="rId5" tooltip="Agrandir l'image de angeoudemongif.centerblog.net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1268760" cy="1268760"/>
          </a:xfrm>
          <a:prstGeom prst="rect">
            <a:avLst/>
          </a:prstGeom>
          <a:noFill/>
        </p:spPr>
      </p:pic>
      <p:pic>
        <p:nvPicPr>
          <p:cNvPr id="25606" name="Picture 6" descr="alphabet ETOILES">
            <a:hlinkClick r:id="rId5" tooltip="Agrandir l'image de angeoudemongif.centerblog.net"/>
          </p:cNvPr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947248" y="0"/>
            <a:ext cx="1196752" cy="1196752"/>
          </a:xfrm>
          <a:prstGeom prst="rect">
            <a:avLst/>
          </a:prstGeom>
          <a:noFill/>
        </p:spPr>
      </p:pic>
      <p:pic>
        <p:nvPicPr>
          <p:cNvPr id="25608" name="Picture 8" descr="alphabet ETOILES">
            <a:hlinkClick r:id="rId8" tooltip="Agrandir l'image de angeoudemongif.centerblog.net"/>
          </p:cNvPr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875240" y="5589240"/>
            <a:ext cx="1268760" cy="1268760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56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56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256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70c183b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4581" name="Picture 5" descr="alphabet">
            <a:hlinkClick r:id="rId3" tooltip="Agrandir l'image de angeoudemongif.centerblog.net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260648"/>
            <a:ext cx="1510943" cy="1440160"/>
          </a:xfrm>
          <a:prstGeom prst="rect">
            <a:avLst/>
          </a:prstGeom>
          <a:noFill/>
        </p:spPr>
      </p:pic>
      <p:pic>
        <p:nvPicPr>
          <p:cNvPr id="24583" name="Picture 7" descr="alphabet">
            <a:hlinkClick r:id="rId5" tooltip="Agrandir l'image de angeoudemongif.centerblog.net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08304" y="260648"/>
            <a:ext cx="1629197" cy="1944198"/>
          </a:xfrm>
          <a:prstGeom prst="rect">
            <a:avLst/>
          </a:prstGeom>
          <a:noFill/>
        </p:spPr>
      </p:pic>
      <p:pic>
        <p:nvPicPr>
          <p:cNvPr id="24585" name="Picture 9" descr="alphabet">
            <a:hlinkClick r:id="rId7" tooltip="Agrandir l'image de angeoudemongif.centerblog.net"/>
          </p:cNvPr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1520" y="5013176"/>
            <a:ext cx="1424639" cy="1584176"/>
          </a:xfrm>
          <a:prstGeom prst="rect">
            <a:avLst/>
          </a:prstGeom>
          <a:noFill/>
        </p:spPr>
      </p:pic>
      <p:pic>
        <p:nvPicPr>
          <p:cNvPr id="24587" name="Picture 11" descr="alphabet">
            <a:hlinkClick r:id="rId9" tooltip="Agrandir l'image de angeoudemongif.centerblog.net"/>
          </p:cNvPr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308304" y="4955884"/>
            <a:ext cx="1561674" cy="1641467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24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24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ownloads\808cd77f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3557" name="Picture 5" descr="alphabet">
            <a:hlinkClick r:id="rId3" tooltip="Agrandir l'image de angeoudemongif.centerblog.net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33051" y="0"/>
            <a:ext cx="1210949" cy="1412776"/>
          </a:xfrm>
          <a:prstGeom prst="rect">
            <a:avLst/>
          </a:prstGeom>
          <a:noFill/>
        </p:spPr>
      </p:pic>
      <p:pic>
        <p:nvPicPr>
          <p:cNvPr id="23559" name="Picture 7" descr="alphabet">
            <a:hlinkClick r:id="rId5" tooltip="Agrandir l'image de angeoudemongif.centerblog.net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5401517"/>
            <a:ext cx="1331640" cy="1456483"/>
          </a:xfrm>
          <a:prstGeom prst="rect">
            <a:avLst/>
          </a:prstGeom>
          <a:noFill/>
        </p:spPr>
      </p:pic>
      <p:pic>
        <p:nvPicPr>
          <p:cNvPr id="23561" name="Picture 9" descr="alphabet">
            <a:hlinkClick r:id="rId5" tooltip="Agrandir l'image de angeoudemongif.centerblog.net"/>
          </p:cNvPr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884368" y="5435833"/>
            <a:ext cx="1259632" cy="1422167"/>
          </a:xfrm>
          <a:prstGeom prst="rect">
            <a:avLst/>
          </a:prstGeom>
          <a:noFill/>
        </p:spPr>
      </p:pic>
      <p:pic>
        <p:nvPicPr>
          <p:cNvPr id="23563" name="Picture 11" descr="alphabet">
            <a:hlinkClick r:id="rId8" tooltip="Agrandir l'image de angeoudemongif.centerblog.net"/>
          </p:cNvPr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0"/>
            <a:ext cx="1115616" cy="1301554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35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35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35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uario\Downloads\21d4d3ac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2534" name="Picture 6" descr="alphabet">
            <a:hlinkClick r:id="rId3" tooltip="Agrandir l'image de angeoudemongif.centerblog.net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454865"/>
            <a:ext cx="1259632" cy="1403136"/>
          </a:xfrm>
          <a:prstGeom prst="rect">
            <a:avLst/>
          </a:prstGeom>
          <a:noFill/>
        </p:spPr>
      </p:pic>
      <p:pic>
        <p:nvPicPr>
          <p:cNvPr id="22536" name="Picture 8" descr="alphabet">
            <a:hlinkClick r:id="rId3" tooltip="Agrandir l'image de angeoudemongif.centerblog.net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956377" y="5535075"/>
            <a:ext cx="1187624" cy="1322925"/>
          </a:xfrm>
          <a:prstGeom prst="rect">
            <a:avLst/>
          </a:prstGeom>
          <a:noFill/>
        </p:spPr>
      </p:pic>
      <p:pic>
        <p:nvPicPr>
          <p:cNvPr id="22538" name="Picture 10" descr="alphabet">
            <a:hlinkClick r:id="rId6" tooltip="Agrandir l'image de angeoudemongif.centerblog.net"/>
          </p:cNvPr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1187624" cy="1322925"/>
          </a:xfrm>
          <a:prstGeom prst="rect">
            <a:avLst/>
          </a:prstGeom>
          <a:noFill/>
        </p:spPr>
      </p:pic>
      <p:pic>
        <p:nvPicPr>
          <p:cNvPr id="22540" name="Picture 12" descr="alphabet">
            <a:hlinkClick r:id="rId6" tooltip="Agrandir l'image de angeoudemongif.centerblog.net"/>
          </p:cNvPr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940357" y="0"/>
            <a:ext cx="1203643" cy="1340768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25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25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25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uario\Downloads\a4f5a67f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1509" name="Picture 5" descr="http://grovit.cz/ZABAVNY_majka57/GIF/ABC/p5/5a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475656" cy="1660114"/>
          </a:xfrm>
          <a:prstGeom prst="rect">
            <a:avLst/>
          </a:prstGeom>
          <a:noFill/>
        </p:spPr>
      </p:pic>
      <p:pic>
        <p:nvPicPr>
          <p:cNvPr id="21511" name="Picture 7" descr="http://grovit.cz/ZABAVNY_majka57/GIF/ABC/p5/5b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00082" y="0"/>
            <a:ext cx="1443918" cy="1484784"/>
          </a:xfrm>
          <a:prstGeom prst="rect">
            <a:avLst/>
          </a:prstGeom>
          <a:noFill/>
        </p:spPr>
      </p:pic>
      <p:pic>
        <p:nvPicPr>
          <p:cNvPr id="21513" name="Picture 9" descr="http://grovit.cz/ZABAVNY_majka57/GIF/ABC/p5/5c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261188"/>
            <a:ext cx="1403648" cy="1596812"/>
          </a:xfrm>
          <a:prstGeom prst="rect">
            <a:avLst/>
          </a:prstGeom>
          <a:noFill/>
        </p:spPr>
      </p:pic>
      <p:pic>
        <p:nvPicPr>
          <p:cNvPr id="21515" name="Picture 11" descr="http://grovit.cz/ZABAVNY_majka57/GIF/ABC/p5/5d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668345" y="5138656"/>
            <a:ext cx="1475656" cy="1719344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215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uario\Downloads\38e5b60d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485" name="Picture 5" descr="http://grovit.cz/ZABAVNY_majka57/GIF/ABC/p3/vla3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1484783" cy="1484784"/>
          </a:xfrm>
          <a:prstGeom prst="rect">
            <a:avLst/>
          </a:prstGeom>
          <a:noFill/>
        </p:spPr>
      </p:pic>
      <p:pic>
        <p:nvPicPr>
          <p:cNvPr id="20487" name="Picture 7" descr="http://grovit.cz/ZABAVNY_majka57/GIF/ABC/p3/vlb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59217" y="0"/>
            <a:ext cx="1484783" cy="1484784"/>
          </a:xfrm>
          <a:prstGeom prst="rect">
            <a:avLst/>
          </a:prstGeom>
          <a:noFill/>
        </p:spPr>
      </p:pic>
      <p:pic>
        <p:nvPicPr>
          <p:cNvPr id="20489" name="Picture 9" descr="http://grovit.cz/ZABAVNY_majka57/GIF/ABC/p3/vlc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310335"/>
            <a:ext cx="1547664" cy="1547665"/>
          </a:xfrm>
          <a:prstGeom prst="rect">
            <a:avLst/>
          </a:prstGeom>
          <a:noFill/>
        </p:spPr>
      </p:pic>
      <p:pic>
        <p:nvPicPr>
          <p:cNvPr id="20491" name="Picture 11" descr="http://grovit.cz/ZABAVNY_majka57/GIF/ABC/p3/vld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659217" y="5373216"/>
            <a:ext cx="1484784" cy="1484785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2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20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20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uario\Downloads\4e49cd3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9461" name="Picture 5" descr="http://grovit.cz/ZABAVNY_majka57/GIF/ABC/p4/a4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353909" cy="1412776"/>
          </a:xfrm>
          <a:prstGeom prst="rect">
            <a:avLst/>
          </a:prstGeom>
          <a:noFill/>
        </p:spPr>
      </p:pic>
      <p:pic>
        <p:nvPicPr>
          <p:cNvPr id="19463" name="Picture 7" descr="http://grovit.cz/ZABAVNY_majka57/GIF/ABC/p4/b4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21083" y="0"/>
            <a:ext cx="1422917" cy="1484784"/>
          </a:xfrm>
          <a:prstGeom prst="rect">
            <a:avLst/>
          </a:prstGeom>
          <a:noFill/>
        </p:spPr>
      </p:pic>
      <p:pic>
        <p:nvPicPr>
          <p:cNvPr id="19465" name="Picture 9" descr="http://grovit.cz/ZABAVNY_majka57/GIF/ABC/p4/c4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243045"/>
            <a:ext cx="1547664" cy="1614955"/>
          </a:xfrm>
          <a:prstGeom prst="rect">
            <a:avLst/>
          </a:prstGeom>
          <a:noFill/>
        </p:spPr>
      </p:pic>
      <p:pic>
        <p:nvPicPr>
          <p:cNvPr id="19467" name="Picture 11" descr="http://grovit.cz/ZABAVNY_majka57/GIF/ABC/p4/d4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668345" y="5318185"/>
            <a:ext cx="1475656" cy="1539816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94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uario\Downloads\6c0e2ec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13977" cy="6858000"/>
          </a:xfrm>
          <a:prstGeom prst="rect">
            <a:avLst/>
          </a:prstGeom>
          <a:noFill/>
        </p:spPr>
      </p:pic>
      <p:pic>
        <p:nvPicPr>
          <p:cNvPr id="18437" name="Picture 5" descr="http://grovit.cz/ZABAVNY_majka57/GIF/ABC/p21/A-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60648"/>
            <a:ext cx="1456727" cy="1296144"/>
          </a:xfrm>
          <a:prstGeom prst="rect">
            <a:avLst/>
          </a:prstGeom>
          <a:noFill/>
        </p:spPr>
      </p:pic>
      <p:pic>
        <p:nvPicPr>
          <p:cNvPr id="18439" name="Picture 7" descr="http://grovit.cz/ZABAVNY_majka57/GIF/ABC/p21/B-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39029" y="260648"/>
            <a:ext cx="1281443" cy="1368152"/>
          </a:xfrm>
          <a:prstGeom prst="rect">
            <a:avLst/>
          </a:prstGeom>
          <a:noFill/>
        </p:spPr>
      </p:pic>
      <p:pic>
        <p:nvPicPr>
          <p:cNvPr id="18441" name="Picture 9" descr="http://grovit.cz/ZABAVNY_majka57/GIF/ABC/p21/C-8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4877729"/>
            <a:ext cx="1440160" cy="1643821"/>
          </a:xfrm>
          <a:prstGeom prst="rect">
            <a:avLst/>
          </a:prstGeom>
          <a:noFill/>
        </p:spPr>
      </p:pic>
      <p:pic>
        <p:nvPicPr>
          <p:cNvPr id="18443" name="Picture 11" descr="http://grovit.cz/ZABAVNY_majka57/GIF/ABC/p21/D-8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80312" y="4941895"/>
            <a:ext cx="1447031" cy="1651663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Usuario\Downloads\3f445de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1143000" y="-1143000"/>
            <a:ext cx="6858000" cy="9144000"/>
          </a:xfrm>
          <a:prstGeom prst="rect">
            <a:avLst/>
          </a:prstGeom>
          <a:noFill/>
        </p:spPr>
      </p:pic>
      <p:pic>
        <p:nvPicPr>
          <p:cNvPr id="17413" name="Picture 5" descr="http://grovit.cz/ZABAVNY_majka57/GIF/ABC/p13/A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518733" cy="1412776"/>
          </a:xfrm>
          <a:prstGeom prst="rect">
            <a:avLst/>
          </a:prstGeom>
          <a:noFill/>
        </p:spPr>
      </p:pic>
      <p:pic>
        <p:nvPicPr>
          <p:cNvPr id="17415" name="Picture 7" descr="http://grovit.cz/ZABAVNY_majka57/GIF/ABC/p13/B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74023" y="0"/>
            <a:ext cx="1569977" cy="1484784"/>
          </a:xfrm>
          <a:prstGeom prst="rect">
            <a:avLst/>
          </a:prstGeom>
          <a:noFill/>
        </p:spPr>
      </p:pic>
      <p:pic>
        <p:nvPicPr>
          <p:cNvPr id="17417" name="Picture 9" descr="http://grovit.cz/ZABAVNY_majka57/GIF/ABC/p13/C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517232"/>
            <a:ext cx="1417697" cy="1340768"/>
          </a:xfrm>
          <a:prstGeom prst="rect">
            <a:avLst/>
          </a:prstGeom>
          <a:noFill/>
        </p:spPr>
      </p:pic>
      <p:pic>
        <p:nvPicPr>
          <p:cNvPr id="17419" name="Picture 11" descr="http://grovit.cz/ZABAVNY_majka57/GIF/ABC/p13/D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74023" y="5373216"/>
            <a:ext cx="1569977" cy="1484784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17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Usuario\Downloads\61eb935d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6389" name="Picture 5" descr="http://grovit.cz/ZABAVNY_majka57/GIF/ABC/p8/8_A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1435290" cy="1484784"/>
          </a:xfrm>
          <a:prstGeom prst="rect">
            <a:avLst/>
          </a:prstGeom>
          <a:noFill/>
        </p:spPr>
      </p:pic>
      <p:pic>
        <p:nvPicPr>
          <p:cNvPr id="16391" name="Picture 7" descr="http://grovit.cz/ZABAVNY_majka57/GIF/ABC/p8/8_B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40353" y="0"/>
            <a:ext cx="1403648" cy="1635319"/>
          </a:xfrm>
          <a:prstGeom prst="rect">
            <a:avLst/>
          </a:prstGeom>
          <a:noFill/>
        </p:spPr>
      </p:pic>
      <p:pic>
        <p:nvPicPr>
          <p:cNvPr id="16393" name="Picture 9" descr="http://grovit.cz/ZABAVNY_majka57/GIF/ABC/p8/8_C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174070"/>
            <a:ext cx="1259632" cy="1683930"/>
          </a:xfrm>
          <a:prstGeom prst="rect">
            <a:avLst/>
          </a:prstGeom>
          <a:noFill/>
        </p:spPr>
      </p:pic>
      <p:pic>
        <p:nvPicPr>
          <p:cNvPr id="16395" name="Picture 11" descr="http://grovit.cz/ZABAVNY_majka57/GIF/ABC/p8/8_D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96641" y="5229201"/>
            <a:ext cx="1547359" cy="16288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Usuario\Downloads\3c9f179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5366" name="Picture 6" descr="http://grovit.cz/ZABAVNY_majka57/GIF/ABC/p19/A_5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019175" cy="2047876"/>
          </a:xfrm>
          <a:prstGeom prst="rect">
            <a:avLst/>
          </a:prstGeom>
          <a:noFill/>
        </p:spPr>
      </p:pic>
      <p:pic>
        <p:nvPicPr>
          <p:cNvPr id="15368" name="Picture 8" descr="http://grovit.cz/ZABAVNY_majka57/GIF/ABC/p19/B_5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72450" y="0"/>
            <a:ext cx="971550" cy="2047876"/>
          </a:xfrm>
          <a:prstGeom prst="rect">
            <a:avLst/>
          </a:prstGeom>
          <a:noFill/>
        </p:spPr>
      </p:pic>
      <p:pic>
        <p:nvPicPr>
          <p:cNvPr id="15370" name="Picture 10" descr="http://grovit.cz/ZABAVNY_majka57/GIF/ABC/p19/C_5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4810124"/>
            <a:ext cx="1028700" cy="2047876"/>
          </a:xfrm>
          <a:prstGeom prst="rect">
            <a:avLst/>
          </a:prstGeom>
          <a:noFill/>
        </p:spPr>
      </p:pic>
      <p:pic>
        <p:nvPicPr>
          <p:cNvPr id="15372" name="Picture 12" descr="http://grovit.cz/ZABAVNY_majka57/GIF/ABC/p19/D_5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077200" y="4810124"/>
            <a:ext cx="1066800" cy="2047876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15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Usuario\Downloads\220a37a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4338" name="Picture 2" descr="http://grovit.cz/ZABAVNY_majka57/GIF/ABC/p6/blmsa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268760" cy="1268760"/>
          </a:xfrm>
          <a:prstGeom prst="rect">
            <a:avLst/>
          </a:prstGeom>
          <a:noFill/>
        </p:spPr>
      </p:pic>
      <p:pic>
        <p:nvPicPr>
          <p:cNvPr id="14340" name="Picture 4" descr="http://grovit.cz/ZABAVNY_majka57/GIF/ABC/p6/blmsb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03232" y="0"/>
            <a:ext cx="1340768" cy="1340768"/>
          </a:xfrm>
          <a:prstGeom prst="rect">
            <a:avLst/>
          </a:prstGeom>
          <a:noFill/>
        </p:spPr>
      </p:pic>
      <p:pic>
        <p:nvPicPr>
          <p:cNvPr id="14342" name="Picture 6" descr="http://grovit.cz/ZABAVNY_majka57/GIF/ABC/p6/blmsc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454352"/>
            <a:ext cx="1403648" cy="1403648"/>
          </a:xfrm>
          <a:prstGeom prst="rect">
            <a:avLst/>
          </a:prstGeom>
          <a:noFill/>
        </p:spPr>
      </p:pic>
      <p:pic>
        <p:nvPicPr>
          <p:cNvPr id="14344" name="Picture 8" descr="http://grovit.cz/ZABAVNY_majka57/GIF/ABC/p6/blmsd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740352" y="5454352"/>
            <a:ext cx="1403648" cy="1403648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Usuario\Downloads\4aa65a7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318" name="Picture 6" descr="http://grovit.cz/ZABAVNY_majka57/GIF/ABC/p1/a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88640"/>
            <a:ext cx="1247775" cy="1209676"/>
          </a:xfrm>
          <a:prstGeom prst="rect">
            <a:avLst/>
          </a:prstGeom>
          <a:noFill/>
        </p:spPr>
      </p:pic>
      <p:pic>
        <p:nvPicPr>
          <p:cNvPr id="13320" name="Picture 8" descr="http://grovit.cz/ZABAVNY_majka57/GIF/ABC/p1/b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56376" y="188640"/>
            <a:ext cx="1038225" cy="1143001"/>
          </a:xfrm>
          <a:prstGeom prst="rect">
            <a:avLst/>
          </a:prstGeom>
          <a:noFill/>
        </p:spPr>
      </p:pic>
      <p:pic>
        <p:nvPicPr>
          <p:cNvPr id="13322" name="Picture 10" descr="http://grovit.cz/ZABAVNY_majka57/GIF/ABC/p1/c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5589240"/>
            <a:ext cx="981075" cy="1123950"/>
          </a:xfrm>
          <a:prstGeom prst="rect">
            <a:avLst/>
          </a:prstGeom>
          <a:noFill/>
        </p:spPr>
      </p:pic>
      <p:pic>
        <p:nvPicPr>
          <p:cNvPr id="13324" name="Picture 12" descr="http://grovit.cz/ZABAVNY_majka57/GIF/ABC/p1/d1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812360" y="5517232"/>
            <a:ext cx="1152525" cy="1152526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Usuario\Downloads\09d500fe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294" name="Picture 6" descr="http://grovit.cz/ZABAVNY_majka57/GIF/ABC/p27/A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1115616" cy="1552663"/>
          </a:xfrm>
          <a:prstGeom prst="rect">
            <a:avLst/>
          </a:prstGeom>
          <a:noFill/>
        </p:spPr>
      </p:pic>
      <p:pic>
        <p:nvPicPr>
          <p:cNvPr id="12296" name="Picture 8" descr="http://grovit.cz/ZABAVNY_majka57/GIF/ABC/p27/B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00392" y="0"/>
            <a:ext cx="1043608" cy="1531382"/>
          </a:xfrm>
          <a:prstGeom prst="rect">
            <a:avLst/>
          </a:prstGeom>
          <a:noFill/>
        </p:spPr>
      </p:pic>
      <p:pic>
        <p:nvPicPr>
          <p:cNvPr id="12298" name="Picture 10" descr="http://grovit.cz/ZABAVNY_majka57/GIF/ABC/p27/C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326618"/>
            <a:ext cx="1043608" cy="1531382"/>
          </a:xfrm>
          <a:prstGeom prst="rect">
            <a:avLst/>
          </a:prstGeom>
          <a:noFill/>
        </p:spPr>
      </p:pic>
      <p:pic>
        <p:nvPicPr>
          <p:cNvPr id="12300" name="Picture 12" descr="http://grovit.cz/ZABAVNY_majka57/GIF/ABC/p27/D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028384" y="5238555"/>
            <a:ext cx="1115617" cy="1619445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12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12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Usuario\Downloads\101616c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1143000" y="-1143000"/>
            <a:ext cx="6858000" cy="9144000"/>
          </a:xfrm>
          <a:prstGeom prst="rect">
            <a:avLst/>
          </a:prstGeom>
          <a:noFill/>
        </p:spPr>
      </p:pic>
      <p:pic>
        <p:nvPicPr>
          <p:cNvPr id="11271" name="Picture 7" descr="http://grovit.cz/ZABAVNY_majka57/GIF/ABC/p25/mo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1403648" cy="1287423"/>
          </a:xfrm>
          <a:prstGeom prst="rect">
            <a:avLst/>
          </a:prstGeom>
          <a:noFill/>
        </p:spPr>
      </p:pic>
      <p:pic>
        <p:nvPicPr>
          <p:cNvPr id="11273" name="Picture 9" descr="http://grovit.cz/ZABAVNY_majka57/GIF/ABC/p25/mo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48575" y="0"/>
            <a:ext cx="1495425" cy="1371601"/>
          </a:xfrm>
          <a:prstGeom prst="rect">
            <a:avLst/>
          </a:prstGeom>
          <a:noFill/>
        </p:spPr>
      </p:pic>
      <p:pic>
        <p:nvPicPr>
          <p:cNvPr id="11275" name="Picture 11" descr="http://grovit.cz/ZABAVNY_majka57/GIF/ABC/p25/mo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" y="5636622"/>
            <a:ext cx="1331639" cy="1221377"/>
          </a:xfrm>
          <a:prstGeom prst="rect">
            <a:avLst/>
          </a:prstGeom>
          <a:noFill/>
        </p:spPr>
      </p:pic>
      <p:pic>
        <p:nvPicPr>
          <p:cNvPr id="11277" name="Picture 13" descr="http://grovit.cz/ZABAVNY_majka57/GIF/ABC/p25/mo3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648575" y="5486399"/>
            <a:ext cx="1495425" cy="1371601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12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12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12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Usuario\Downloads\c38f455f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45" name="Picture 5" descr="http://grovit.cz/ZABAVNY_majka57/GIF/ABC/p22/a%20-%20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196752" cy="1196752"/>
          </a:xfrm>
          <a:prstGeom prst="rect">
            <a:avLst/>
          </a:prstGeom>
          <a:noFill/>
        </p:spPr>
      </p:pic>
      <p:pic>
        <p:nvPicPr>
          <p:cNvPr id="10247" name="Picture 7" descr="http://grovit.cz/ZABAVNY_majka57/GIF/ABC/p22/b%20-%20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47248" y="0"/>
            <a:ext cx="1196752" cy="1196752"/>
          </a:xfrm>
          <a:prstGeom prst="rect">
            <a:avLst/>
          </a:prstGeom>
          <a:noFill/>
        </p:spPr>
      </p:pic>
      <p:pic>
        <p:nvPicPr>
          <p:cNvPr id="10249" name="Picture 9" descr="http://grovit.cz/ZABAVNY_majka57/GIF/ABC/p22/c%20-%20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598368"/>
            <a:ext cx="1259632" cy="1259632"/>
          </a:xfrm>
          <a:prstGeom prst="rect">
            <a:avLst/>
          </a:prstGeom>
          <a:noFill/>
        </p:spPr>
      </p:pic>
      <p:pic>
        <p:nvPicPr>
          <p:cNvPr id="10251" name="Picture 11" descr="http://grovit.cz/ZABAVNY_majka57/GIF/ABC/p22/d%20-%209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803232" y="5517232"/>
            <a:ext cx="1340768" cy="1340768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50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5000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5000"/>
                                        <p:tgtEl>
                                          <p:spTgt spid="10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Usuario\Downloads\b45ff5bc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223" name="Picture 7" descr="http://grovit.cz/ZABAVNY_majka57/GIF/ABC/p28/A%20Lg%20Purple%20diamond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1218009" cy="1268760"/>
          </a:xfrm>
          <a:prstGeom prst="rect">
            <a:avLst/>
          </a:prstGeom>
          <a:noFill/>
        </p:spPr>
      </p:pic>
      <p:pic>
        <p:nvPicPr>
          <p:cNvPr id="9225" name="Picture 9" descr="http://grovit.cz/ZABAVNY_majka57/GIF/ABC/p28/B%20Lg%20Purple%20diamond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28105" y="0"/>
            <a:ext cx="1215895" cy="1268760"/>
          </a:xfrm>
          <a:prstGeom prst="rect">
            <a:avLst/>
          </a:prstGeom>
          <a:noFill/>
        </p:spPr>
      </p:pic>
      <p:pic>
        <p:nvPicPr>
          <p:cNvPr id="9227" name="Picture 11" descr="http://grovit.cz/ZABAVNY_majka57/GIF/ABC/p28/C%20Lg%20Purple%20diamond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718521"/>
            <a:ext cx="1187624" cy="1139479"/>
          </a:xfrm>
          <a:prstGeom prst="rect">
            <a:avLst/>
          </a:prstGeom>
          <a:noFill/>
        </p:spPr>
      </p:pic>
      <p:pic>
        <p:nvPicPr>
          <p:cNvPr id="9229" name="Picture 13" descr="http://grovit.cz/ZABAVNY_majka57/GIF/ABC/p28/D%20Lg%20Purple%20diamond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822118" y="5517232"/>
            <a:ext cx="1321882" cy="1340768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92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Usuario\Downloads\4634fd8b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197" name="Picture 5" descr="http://grovit.cz/ZABAVNY_majka57/GIF/ABC/p33/A_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228190" cy="1052736"/>
          </a:xfrm>
          <a:prstGeom prst="rect">
            <a:avLst/>
          </a:prstGeom>
          <a:noFill/>
        </p:spPr>
      </p:pic>
      <p:pic>
        <p:nvPicPr>
          <p:cNvPr id="8199" name="Picture 7" descr="http://grovit.cz/ZABAVNY_majka57/GIF/ABC/p33/B_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19258" y="0"/>
            <a:ext cx="1124742" cy="1124744"/>
          </a:xfrm>
          <a:prstGeom prst="rect">
            <a:avLst/>
          </a:prstGeom>
          <a:noFill/>
        </p:spPr>
      </p:pic>
      <p:pic>
        <p:nvPicPr>
          <p:cNvPr id="8201" name="Picture 9" descr="http://grovit.cz/ZABAVNY_majka57/GIF/ABC/p33/C_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622869"/>
            <a:ext cx="1187624" cy="1235131"/>
          </a:xfrm>
          <a:prstGeom prst="rect">
            <a:avLst/>
          </a:prstGeom>
          <a:noFill/>
        </p:spPr>
      </p:pic>
      <p:pic>
        <p:nvPicPr>
          <p:cNvPr id="8203" name="Picture 11" descr="http://grovit.cz/ZABAVNY_majka57/GIF/ABC/p33/D_1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884369" y="5702101"/>
            <a:ext cx="1259632" cy="1155899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50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50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5000"/>
                                        <p:tgtEl>
                                          <p:spTgt spid="8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Usuario\Downloads\6124a6a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175" name="Picture 7" descr="http://grovit.cz/ZABAVNY_majka57/GIF/ABC/p32/333-A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343025" cy="1556792"/>
          </a:xfrm>
          <a:prstGeom prst="rect">
            <a:avLst/>
          </a:prstGeom>
          <a:noFill/>
        </p:spPr>
      </p:pic>
      <p:pic>
        <p:nvPicPr>
          <p:cNvPr id="7177" name="Picture 9" descr="http://grovit.cz/ZABAVNY_majka57/GIF/ABC/p32/333-B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10500" y="0"/>
            <a:ext cx="1333500" cy="1484784"/>
          </a:xfrm>
          <a:prstGeom prst="rect">
            <a:avLst/>
          </a:prstGeom>
          <a:noFill/>
        </p:spPr>
      </p:pic>
      <p:pic>
        <p:nvPicPr>
          <p:cNvPr id="7179" name="Picture 11" descr="http://grovit.cz/ZABAVNY_majka57/GIF/ABC/p32/333-C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373216"/>
            <a:ext cx="1130012" cy="1484784"/>
          </a:xfrm>
          <a:prstGeom prst="rect">
            <a:avLst/>
          </a:prstGeom>
          <a:noFill/>
        </p:spPr>
      </p:pic>
      <p:pic>
        <p:nvPicPr>
          <p:cNvPr id="7181" name="Picture 13" descr="http://grovit.cz/ZABAVNY_majka57/GIF/ABC/p32/333-D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100392" y="5419856"/>
            <a:ext cx="1043608" cy="1438144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Usuario\Downloads\d64aa37f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149" name="Picture 5" descr="http://grovit.cz/ZABAVNY_majka57/GIF/ABC/p30/172-A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053310" cy="1268760"/>
          </a:xfrm>
          <a:prstGeom prst="rect">
            <a:avLst/>
          </a:prstGeom>
          <a:noFill/>
        </p:spPr>
      </p:pic>
      <p:pic>
        <p:nvPicPr>
          <p:cNvPr id="6151" name="Picture 7" descr="http://grovit.cz/ZABAVNY_majka57/GIF/ABC/p30/172-B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28385" y="-1"/>
            <a:ext cx="1115616" cy="1394521"/>
          </a:xfrm>
          <a:prstGeom prst="rect">
            <a:avLst/>
          </a:prstGeom>
          <a:noFill/>
        </p:spPr>
      </p:pic>
      <p:pic>
        <p:nvPicPr>
          <p:cNvPr id="6153" name="Picture 9" descr="http://grovit.cz/ZABAVNY_majka57/GIF/ABC/p30/172-C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579873"/>
            <a:ext cx="1043608" cy="1278127"/>
          </a:xfrm>
          <a:prstGeom prst="rect">
            <a:avLst/>
          </a:prstGeom>
          <a:noFill/>
        </p:spPr>
      </p:pic>
      <p:pic>
        <p:nvPicPr>
          <p:cNvPr id="6155" name="Picture 11" descr="http://grovit.cz/ZABAVNY_majka57/GIF/ABC/p30/172-D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028385" y="5538453"/>
            <a:ext cx="1115616" cy="1319547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6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Usuario\Downloads\1781e41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2" name="Picture 2" descr="http://grovit.cz/ZABAVNY_majka57/GIF/ABC/p12/12A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1475656" cy="1684539"/>
          </a:xfrm>
          <a:prstGeom prst="rect">
            <a:avLst/>
          </a:prstGeom>
          <a:noFill/>
        </p:spPr>
      </p:pic>
      <p:pic>
        <p:nvPicPr>
          <p:cNvPr id="5124" name="Picture 4" descr="http://grovit.cz/ZABAVNY_majka57/GIF/ABC/p12/12B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97626" y="0"/>
            <a:ext cx="1446374" cy="1628800"/>
          </a:xfrm>
          <a:prstGeom prst="rect">
            <a:avLst/>
          </a:prstGeom>
          <a:noFill/>
        </p:spPr>
      </p:pic>
      <p:pic>
        <p:nvPicPr>
          <p:cNvPr id="5126" name="Picture 6" descr="http://grovit.cz/ZABAVNY_majka57/GIF/ABC/p12/12C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146592"/>
            <a:ext cx="1471811" cy="1711408"/>
          </a:xfrm>
          <a:prstGeom prst="rect">
            <a:avLst/>
          </a:prstGeom>
          <a:noFill/>
        </p:spPr>
      </p:pic>
      <p:pic>
        <p:nvPicPr>
          <p:cNvPr id="5128" name="Picture 8" descr="http://grovit.cz/ZABAVNY_majka57/GIF/ABC/p12/12D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668345" y="5188707"/>
            <a:ext cx="1475655" cy="1669293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Usuario\Downloads\af1e5774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4" name="Picture 2" descr="http://grovit.cz/ZABAVNY_majka57/GIF/ABC/p23/a%20-%2010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827584" cy="1018565"/>
          </a:xfrm>
          <a:prstGeom prst="rect">
            <a:avLst/>
          </a:prstGeom>
          <a:noFill/>
        </p:spPr>
      </p:pic>
      <p:pic>
        <p:nvPicPr>
          <p:cNvPr id="3076" name="Picture 4" descr="http://grovit.cz/ZABAVNY_majka57/GIF/ABC/p23/b%20-%2010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46436" y="0"/>
            <a:ext cx="897564" cy="1196752"/>
          </a:xfrm>
          <a:prstGeom prst="rect">
            <a:avLst/>
          </a:prstGeom>
          <a:noFill/>
        </p:spPr>
      </p:pic>
      <p:pic>
        <p:nvPicPr>
          <p:cNvPr id="3078" name="Picture 6" descr="http://grovit.cz/ZABAVNY_majka57/GIF/ABC/p23/c%20-%2010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721673"/>
            <a:ext cx="899592" cy="1136327"/>
          </a:xfrm>
          <a:prstGeom prst="rect">
            <a:avLst/>
          </a:prstGeom>
          <a:noFill/>
        </p:spPr>
      </p:pic>
      <p:pic>
        <p:nvPicPr>
          <p:cNvPr id="3080" name="Picture 8" descr="http://grovit.cz/ZABAVNY_majka57/GIF/ABC/p23/d%20-%2010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100392" y="5539758"/>
            <a:ext cx="1043608" cy="1318242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Usuario\Downloads\daf523cf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1143000" y="-1143000"/>
            <a:ext cx="6858000" cy="9144000"/>
          </a:xfrm>
          <a:prstGeom prst="rect">
            <a:avLst/>
          </a:prstGeom>
          <a:noFill/>
        </p:spPr>
      </p:pic>
      <p:pic>
        <p:nvPicPr>
          <p:cNvPr id="4098" name="Picture 2" descr="http://grovit.cz/ZABAVNY_majka57/GIF/ABC/p29/09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899592" cy="1136986"/>
          </a:xfrm>
          <a:prstGeom prst="rect">
            <a:avLst/>
          </a:prstGeom>
          <a:noFill/>
        </p:spPr>
      </p:pic>
      <p:pic>
        <p:nvPicPr>
          <p:cNvPr id="4100" name="Picture 4" descr="http://grovit.cz/ZABAVNY_majka57/GIF/ABC/p29/09_2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72400" y="0"/>
            <a:ext cx="971600" cy="1324911"/>
          </a:xfrm>
          <a:prstGeom prst="rect">
            <a:avLst/>
          </a:prstGeom>
          <a:noFill/>
        </p:spPr>
      </p:pic>
      <p:pic>
        <p:nvPicPr>
          <p:cNvPr id="4102" name="Picture 6" descr="http://grovit.cz/ZABAVNY_majka57/GIF/ABC/p29/09_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559548"/>
            <a:ext cx="827584" cy="1298452"/>
          </a:xfrm>
          <a:prstGeom prst="rect">
            <a:avLst/>
          </a:prstGeom>
          <a:noFill/>
        </p:spPr>
      </p:pic>
      <p:pic>
        <p:nvPicPr>
          <p:cNvPr id="4104" name="Picture 8" descr="http://grovit.cz/ZABAVNY_majka57/GIF/ABC/p29/09_4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172401" y="5660137"/>
            <a:ext cx="971600" cy="1197864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Usuario\Downloads\278184a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0" name="Picture 2" descr="http://grovit.cz/ZABAVNY_majka57/GIF/ABC/p20/a-6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043608" cy="1304512"/>
          </a:xfrm>
          <a:prstGeom prst="rect">
            <a:avLst/>
          </a:prstGeom>
          <a:noFill/>
        </p:spPr>
      </p:pic>
      <p:pic>
        <p:nvPicPr>
          <p:cNvPr id="2052" name="Picture 4" descr="http://grovit.cz/ZABAVNY_majka57/GIF/ABC/p20/b-6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89955" y="0"/>
            <a:ext cx="1054045" cy="1268760"/>
          </a:xfrm>
          <a:prstGeom prst="rect">
            <a:avLst/>
          </a:prstGeom>
          <a:noFill/>
        </p:spPr>
      </p:pic>
      <p:pic>
        <p:nvPicPr>
          <p:cNvPr id="2054" name="Picture 6" descr="http://grovit.cz/ZABAVNY_majka57/GIF/ABC/p20/c-6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601803"/>
            <a:ext cx="1043608" cy="1256197"/>
          </a:xfrm>
          <a:prstGeom prst="rect">
            <a:avLst/>
          </a:prstGeom>
          <a:noFill/>
        </p:spPr>
      </p:pic>
      <p:pic>
        <p:nvPicPr>
          <p:cNvPr id="2056" name="Picture 8" descr="http://grovit.cz/ZABAVNY_majka57/GIF/ABC/p20/d-6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894761" y="5589240"/>
            <a:ext cx="1249239" cy="126876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289</TotalTime>
  <Words>60</Words>
  <Application>Microsoft Office PowerPoint</Application>
  <PresentationFormat>Presentación en pantalla (4:3)</PresentationFormat>
  <Paragraphs>28</Paragraphs>
  <Slides>27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27</vt:i4>
      </vt:variant>
    </vt:vector>
  </HeadingPairs>
  <TitlesOfParts>
    <vt:vector size="2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32</cp:revision>
  <dcterms:created xsi:type="dcterms:W3CDTF">2012-11-05T09:39:54Z</dcterms:created>
  <dcterms:modified xsi:type="dcterms:W3CDTF">2012-11-06T11:41:49Z</dcterms:modified>
</cp:coreProperties>
</file>