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60" r:id="rId4"/>
    <p:sldId id="257" r:id="rId5"/>
    <p:sldId id="282" r:id="rId6"/>
    <p:sldId id="287" r:id="rId7"/>
    <p:sldId id="286" r:id="rId8"/>
    <p:sldId id="283" r:id="rId9"/>
    <p:sldId id="285" r:id="rId10"/>
    <p:sldId id="284" r:id="rId11"/>
    <p:sldId id="258" r:id="rId12"/>
    <p:sldId id="261" r:id="rId13"/>
    <p:sldId id="262" r:id="rId14"/>
    <p:sldId id="263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1" r:id="rId31"/>
    <p:sldId id="259" r:id="rId32"/>
    <p:sldId id="280" r:id="rId33"/>
  </p:sldIdLst>
  <p:sldSz cx="9144000" cy="6858000" type="screen4x3"/>
  <p:notesSz cx="6858000" cy="9144000"/>
  <p:defaultTextStyle>
    <a:defPPr>
      <a:defRPr lang="es-V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30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0F058-2ABF-4221-8ECF-F341B970A823}" type="datetimeFigureOut">
              <a:rPr lang="es-VE" smtClean="0"/>
              <a:t>21-08-2015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862DF-3D29-4FBD-AB46-C8022C8EE53F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34762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0F058-2ABF-4221-8ECF-F341B970A823}" type="datetimeFigureOut">
              <a:rPr lang="es-VE" smtClean="0"/>
              <a:t>21-08-2015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862DF-3D29-4FBD-AB46-C8022C8EE53F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581364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0F058-2ABF-4221-8ECF-F341B970A823}" type="datetimeFigureOut">
              <a:rPr lang="es-VE" smtClean="0"/>
              <a:t>21-08-2015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862DF-3D29-4FBD-AB46-C8022C8EE53F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208943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0F058-2ABF-4221-8ECF-F341B970A823}" type="datetimeFigureOut">
              <a:rPr lang="es-VE" smtClean="0"/>
              <a:t>21-08-2015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862DF-3D29-4FBD-AB46-C8022C8EE53F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965243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0F058-2ABF-4221-8ECF-F341B970A823}" type="datetimeFigureOut">
              <a:rPr lang="es-VE" smtClean="0"/>
              <a:t>21-08-2015</a:t>
            </a:fld>
            <a:endParaRPr lang="es-V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862DF-3D29-4FBD-AB46-C8022C8EE53F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78718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0F058-2ABF-4221-8ECF-F341B970A823}" type="datetimeFigureOut">
              <a:rPr lang="es-VE" smtClean="0"/>
              <a:t>21-08-2015</a:t>
            </a:fld>
            <a:endParaRPr lang="es-V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862DF-3D29-4FBD-AB46-C8022C8EE53F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631307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0F058-2ABF-4221-8ECF-F341B970A823}" type="datetimeFigureOut">
              <a:rPr lang="es-VE" smtClean="0"/>
              <a:t>21-08-2015</a:t>
            </a:fld>
            <a:endParaRPr lang="es-V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862DF-3D29-4FBD-AB46-C8022C8EE53F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4238610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0F058-2ABF-4221-8ECF-F341B970A823}" type="datetimeFigureOut">
              <a:rPr lang="es-VE" smtClean="0"/>
              <a:t>21-08-2015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862DF-3D29-4FBD-AB46-C8022C8EE53F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223582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0F058-2ABF-4221-8ECF-F341B970A823}" type="datetimeFigureOut">
              <a:rPr lang="es-VE" smtClean="0"/>
              <a:t>21-08-2015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862DF-3D29-4FBD-AB46-C8022C8EE53F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254360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0F058-2ABF-4221-8ECF-F341B970A823}" type="datetimeFigureOut">
              <a:rPr lang="es-VE" smtClean="0"/>
              <a:t>21-08-2015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862DF-3D29-4FBD-AB46-C8022C8EE53F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771219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0F058-2ABF-4221-8ECF-F341B970A823}" type="datetimeFigureOut">
              <a:rPr lang="es-VE" smtClean="0"/>
              <a:t>21-08-2015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862DF-3D29-4FBD-AB46-C8022C8EE53F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563490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0F058-2ABF-4221-8ECF-F341B970A823}" type="datetimeFigureOut">
              <a:rPr lang="es-VE" smtClean="0"/>
              <a:t>21-08-2015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7862DF-3D29-4FBD-AB46-C8022C8EE53F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693840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dhthmates.wikispaces.com/file/view/fractal1.jpeg/315746048/416x281/fractal1.jpeg"/>
          <p:cNvSpPr>
            <a:spLocks noChangeAspect="1" noChangeArrowheads="1"/>
          </p:cNvSpPr>
          <p:nvPr/>
        </p:nvSpPr>
        <p:spPr bwMode="auto">
          <a:xfrm>
            <a:off x="155575" y="-936625"/>
            <a:ext cx="2895600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VE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5736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Música Electrónica Agosto 201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8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893">
        <p14:honeycomb/>
      </p:transition>
    </mc:Choice>
    <mc:Fallback xmlns="">
      <p:transition spd="slow" advTm="78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3447"/>
            <a:ext cx="9144000" cy="698727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559859" y="1264024"/>
            <a:ext cx="61049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8800" dirty="0" smtClean="0">
                <a:solidFill>
                  <a:srgbClr val="FFC000"/>
                </a:solidFill>
              </a:rPr>
              <a:t>FRACTALES</a:t>
            </a:r>
            <a:endParaRPr lang="es-VE" sz="8800" dirty="0">
              <a:solidFill>
                <a:srgbClr val="FFC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0950" y="2432931"/>
            <a:ext cx="6322100" cy="209451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1291" y="3776370"/>
            <a:ext cx="6322100" cy="23532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439454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5713">
        <p15:prstTrans prst="curtains"/>
      </p:transition>
    </mc:Choice>
    <mc:Fallback xmlns="">
      <p:transition spd="slow" advTm="257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55575" y="1513267"/>
            <a:ext cx="4308849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000" b="0" i="0" dirty="0" smtClean="0">
                <a:solidFill>
                  <a:srgbClr val="00B0F0"/>
                </a:solidFill>
                <a:effectLst/>
                <a:latin typeface="arial" panose="020B0604020202020204" pitchFamily="34" charset="0"/>
              </a:rPr>
              <a:t>Un </a:t>
            </a:r>
            <a:r>
              <a:rPr lang="es-ES" sz="2000" b="1" i="0" dirty="0" smtClean="0">
                <a:solidFill>
                  <a:srgbClr val="00B0F0"/>
                </a:solidFill>
                <a:effectLst/>
                <a:latin typeface="arial" panose="020B0604020202020204" pitchFamily="34" charset="0"/>
              </a:rPr>
              <a:t>fractal</a:t>
            </a:r>
            <a:r>
              <a:rPr lang="es-ES" sz="2000" b="0" i="0" dirty="0" smtClean="0">
                <a:solidFill>
                  <a:srgbClr val="00B0F0"/>
                </a:solidFill>
                <a:effectLst/>
                <a:latin typeface="arial" panose="020B0604020202020204" pitchFamily="34" charset="0"/>
              </a:rPr>
              <a:t> es un objeto geométrico cuya estructura básica, fragmentada o irregular, se repite a diferentes escalas. El término fue propuesto por el matemático Benoît Mandelbrot en 1975 y deriva del latín fractus, que significa quebrado o fracturado.</a:t>
            </a:r>
          </a:p>
          <a:p>
            <a:pPr algn="just"/>
            <a:endParaRPr lang="es-ES" sz="2000" dirty="0">
              <a:solidFill>
                <a:srgbClr val="00B0F0"/>
              </a:solidFill>
              <a:latin typeface="arial" panose="020B0604020202020204" pitchFamily="34" charset="0"/>
            </a:endParaRPr>
          </a:p>
          <a:p>
            <a:pPr algn="just"/>
            <a:r>
              <a:rPr lang="es-ES" sz="2000" dirty="0" smtClean="0">
                <a:solidFill>
                  <a:srgbClr val="00B0F0"/>
                </a:solidFill>
                <a:latin typeface="arial" panose="020B0604020202020204" pitchFamily="34" charset="0"/>
              </a:rPr>
              <a:t>Esto se logra empleando algoritmos recurrentes y repetitivos, utilizando maquinas poderosas de memoria y rápidas de procesamiento. </a:t>
            </a:r>
            <a:endParaRPr lang="es-ES" sz="2000" dirty="0">
              <a:solidFill>
                <a:srgbClr val="00B0F0"/>
              </a:solidFill>
            </a:endParaRPr>
          </a:p>
        </p:txBody>
      </p:sp>
      <p:sp>
        <p:nvSpPr>
          <p:cNvPr id="3" name="AutoShape 2" descr="Resultado de imagen para fractales definic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VE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0"/>
            <a:ext cx="457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213743"/>
      </p:ext>
    </p:extLst>
  </p:cSld>
  <p:clrMapOvr>
    <a:masterClrMapping/>
  </p:clrMapOvr>
  <p:transition spd="slow" advTm="16312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341120"/>
            <a:ext cx="4572000" cy="551688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41120"/>
            <a:ext cx="4629150" cy="551688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43840" y="0"/>
            <a:ext cx="8741664" cy="14874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800" b="1" dirty="0" smtClean="0">
                <a:solidFill>
                  <a:schemeClr val="accent1"/>
                </a:solidFill>
              </a:rPr>
              <a:t>TIPOS BASICOS DE FRACTALES</a:t>
            </a:r>
            <a:endParaRPr lang="es-VE" sz="4800" b="1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6734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829">
        <p:blinds dir="vert"/>
      </p:transition>
    </mc:Choice>
    <mc:Fallback xmlns="">
      <p:transition spd="slow" advTm="10829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007951"/>
      </p:ext>
    </p:extLst>
  </p:cSld>
  <p:clrMapOvr>
    <a:masterClrMapping/>
  </p:clrMapOvr>
  <p:transition spd="slow" advTm="6709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65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286">
        <p:split orient="vert"/>
      </p:transition>
    </mc:Choice>
    <mc:Fallback xmlns="">
      <p:transition spd="slow" advTm="6286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953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659">
        <p15:prstTrans prst="fracture"/>
      </p:transition>
    </mc:Choice>
    <mc:Fallback xmlns="">
      <p:transition spd="slow" advTm="665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593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369">
        <p15:prstTrans prst="fallOver"/>
      </p:transition>
    </mc:Choice>
    <mc:Fallback xmlns="">
      <p:transition spd="slow" advTm="736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96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851">
        <p:dissolve/>
      </p:transition>
    </mc:Choice>
    <mc:Fallback xmlns="">
      <p:transition spd="slow" advTm="6851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70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183">
        <p14:switch dir="r"/>
      </p:transition>
    </mc:Choice>
    <mc:Fallback xmlns="">
      <p:transition spd="slow" advTm="718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02.deviantart.net/0949/i/2008/002/c/3/butterfly_vortex_fractal_stock_by_mysticrainbowstoc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696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783">
        <p14:flip dir="r"/>
      </p:transition>
    </mc:Choice>
    <mc:Fallback xmlns="">
      <p:transition spd="slow" advTm="678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dhthmates.wikispaces.com/file/view/fractal1.jpeg/315746048/416x281/fractal1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VE"/>
          </a:p>
        </p:txBody>
      </p:sp>
      <p:sp>
        <p:nvSpPr>
          <p:cNvPr id="3" name="AutoShape 4" descr="https://dhthmates.wikispaces.com/file/view/fractal1.jpeg/315746048/416x281/fractal1.jpe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VE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3166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091968"/>
      </p:ext>
    </p:extLst>
  </p:cSld>
  <p:clrMapOvr>
    <a:masterClrMapping/>
  </p:clrMapOvr>
  <p:transition spd="slow" advTm="7032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7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50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80">
        <p14:ripple/>
      </p:transition>
    </mc:Choice>
    <mc:Fallback xmlns="">
      <p:transition spd="slow" advTm="708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45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749">
        <p14:prism/>
      </p:transition>
    </mc:Choice>
    <mc:Fallback xmlns="">
      <p:transition spd="slow" advTm="674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059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35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128">
        <p14:shred/>
      </p:transition>
    </mc:Choice>
    <mc:Fallback xmlns="">
      <p:transition spd="slow" advTm="712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226264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31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260">
        <p14:conveyor dir="l"/>
      </p:transition>
    </mc:Choice>
    <mc:Fallback xmlns="">
      <p:transition spd="slow" advTm="726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4585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6746">
        <p15:prstTrans prst="origami"/>
      </p:transition>
    </mc:Choice>
    <mc:Fallback xmlns="">
      <p:transition spd="slow" advTm="674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87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141">
        <p14:doors dir="vert"/>
      </p:transition>
    </mc:Choice>
    <mc:Fallback xmlns="">
      <p:transition spd="slow" advTm="71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234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839">
        <p15:prstTrans prst="crush"/>
      </p:transition>
    </mc:Choice>
    <mc:Fallback xmlns="">
      <p:transition spd="slow" advTm="683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972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7349">
        <p15:prstTrans prst="pageCurlDouble"/>
      </p:transition>
    </mc:Choice>
    <mc:Fallback xmlns="">
      <p:transition spd="slow" advTm="734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09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575">
        <p14:flythrough/>
      </p:transition>
    </mc:Choice>
    <mc:Fallback xmlns="">
      <p:transition spd="slow" advTm="657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65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2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7237">
        <p14:pan dir="u"/>
      </p:transition>
    </mc:Choice>
    <mc:Fallback xmlns="">
      <p:transition spd="slow" advTm="723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334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945">
        <p:checker/>
      </p:transition>
    </mc:Choice>
    <mc:Fallback xmlns="">
      <p:transition spd="slow" advTm="6945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426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795">
        <p15:prstTrans prst="drape"/>
      </p:transition>
    </mc:Choice>
    <mc:Fallback xmlns="">
      <p:transition spd="slow" advTm="679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759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7498">
        <p15:prstTrans prst="peelOff"/>
      </p:transition>
    </mc:Choice>
    <mc:Fallback xmlns="">
      <p:transition spd="slow" advTm="749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802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991">
        <p15:prstTrans prst="wind"/>
      </p:transition>
    </mc:Choice>
    <mc:Fallback xmlns="">
      <p:transition spd="slow" advTm="699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21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792">
        <p14:prism isContent="1" isInverted="1"/>
      </p:transition>
    </mc:Choice>
    <mc:Fallback xmlns="">
      <p:transition spd="slow" advTm="679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38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4">
        <p14:window dir="vert"/>
      </p:transition>
    </mc:Choice>
    <mc:Fallback xmlns="">
      <p:transition spd="slow" advTm="700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499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900">
        <p15:prstTrans prst="airplane"/>
      </p:transition>
    </mc:Choice>
    <mc:Fallback xmlns="">
      <p:transition spd="slow" advTm="69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1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80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872">
        <p14:reveal/>
      </p:transition>
    </mc:Choice>
    <mc:Fallback xmlns="">
      <p:transition spd="slow" advTm="687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772238"/>
      </p:ext>
    </p:extLst>
  </p:cSld>
  <p:clrMapOvr>
    <a:masterClrMapping/>
  </p:clrMapOvr>
  <p:transition spd="slow" advTm="7198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541" y="-297"/>
            <a:ext cx="9163082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306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888">
        <p14:vortex dir="r"/>
      </p:transition>
    </mc:Choice>
    <mc:Fallback xmlns="">
      <p:transition spd="slow" advTm="688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8.8|7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436</TotalTime>
  <Words>6</Words>
  <Application>Microsoft Office PowerPoint</Application>
  <PresentationFormat>Presentación en pantalla (4:3)</PresentationFormat>
  <Paragraphs>5</Paragraphs>
  <Slides>32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7" baseType="lpstr">
      <vt:lpstr>Arial</vt:lpstr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Vicente</dc:creator>
  <cp:lastModifiedBy>Vicente</cp:lastModifiedBy>
  <cp:revision>24</cp:revision>
  <dcterms:created xsi:type="dcterms:W3CDTF">2015-08-20T23:08:09Z</dcterms:created>
  <dcterms:modified xsi:type="dcterms:W3CDTF">2015-08-21T16:42:04Z</dcterms:modified>
</cp:coreProperties>
</file>