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60" r:id="rId4"/>
    <p:sldId id="263" r:id="rId5"/>
    <p:sldId id="261" r:id="rId6"/>
    <p:sldId id="269" r:id="rId7"/>
    <p:sldId id="268" r:id="rId8"/>
    <p:sldId id="271" r:id="rId9"/>
    <p:sldId id="262" r:id="rId10"/>
    <p:sldId id="267" r:id="rId11"/>
    <p:sldId id="265" r:id="rId12"/>
    <p:sldId id="270" r:id="rId13"/>
    <p:sldId id="266" r:id="rId14"/>
    <p:sldId id="272" r:id="rId15"/>
    <p:sldId id="273" r:id="rId16"/>
    <p:sldId id="276" r:id="rId17"/>
    <p:sldId id="278" r:id="rId18"/>
    <p:sldId id="284" r:id="rId19"/>
    <p:sldId id="280" r:id="rId20"/>
    <p:sldId id="283" r:id="rId21"/>
    <p:sldId id="279" r:id="rId22"/>
    <p:sldId id="282" r:id="rId23"/>
    <p:sldId id="285" r:id="rId24"/>
    <p:sldId id="286" r:id="rId2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VUB4M9uK4uESjz1HLEKOg" hashData="IqGQjKmXOgjiywCxdiohGh8f8E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2A6E1C"/>
    <a:srgbClr val="FF3300"/>
    <a:srgbClr val="4F2270"/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782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93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2608D-461D-4BE9-A51A-58F7EEF18902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634CA-079C-4D44-AE4F-C4127BF020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2608D-461D-4BE9-A51A-58F7EEF18902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634CA-079C-4D44-AE4F-C4127BF020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2608D-461D-4BE9-A51A-58F7EEF18902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634CA-079C-4D44-AE4F-C4127BF020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2608D-461D-4BE9-A51A-58F7EEF18902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634CA-079C-4D44-AE4F-C4127BF020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2608D-461D-4BE9-A51A-58F7EEF18902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634CA-079C-4D44-AE4F-C4127BF020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2608D-461D-4BE9-A51A-58F7EEF18902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634CA-079C-4D44-AE4F-C4127BF020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2608D-461D-4BE9-A51A-58F7EEF18902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634CA-079C-4D44-AE4F-C4127BF020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2608D-461D-4BE9-A51A-58F7EEF18902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634CA-079C-4D44-AE4F-C4127BF020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2608D-461D-4BE9-A51A-58F7EEF18902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634CA-079C-4D44-AE4F-C4127BF020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2608D-461D-4BE9-A51A-58F7EEF18902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634CA-079C-4D44-AE4F-C4127BF020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2608D-461D-4BE9-A51A-58F7EEF18902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634CA-079C-4D44-AE4F-C4127BF020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A6B0EB-AF50-49BD-BAB1-B2E175B7753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62608D-461D-4BE9-A51A-58F7EEF18902}" type="datetimeFigureOut">
              <a:rPr lang="es-ES" smtClean="0"/>
              <a:pPr/>
              <a:t>04/06/2014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634CA-079C-4D44-AE4F-C4127BF0207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AA2D81D-F38D-4814-8E76-D16B0F54DC4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image" Target="../media/image58.jpeg"/><Relationship Id="rId7" Type="http://schemas.openxmlformats.org/officeDocument/2006/relationships/image" Target="../media/image62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10" Type="http://schemas.openxmlformats.org/officeDocument/2006/relationships/image" Target="../media/image65.jpeg"/><Relationship Id="rId4" Type="http://schemas.openxmlformats.org/officeDocument/2006/relationships/image" Target="../media/image59.jpeg"/><Relationship Id="rId9" Type="http://schemas.openxmlformats.org/officeDocument/2006/relationships/image" Target="../media/image64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eg"/><Relationship Id="rId3" Type="http://schemas.openxmlformats.org/officeDocument/2006/relationships/image" Target="../media/image67.jpeg"/><Relationship Id="rId7" Type="http://schemas.openxmlformats.org/officeDocument/2006/relationships/image" Target="../media/image71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Relationship Id="rId9" Type="http://schemas.openxmlformats.org/officeDocument/2006/relationships/image" Target="../media/image7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7" Type="http://schemas.openxmlformats.org/officeDocument/2006/relationships/image" Target="../media/image83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4" Type="http://schemas.openxmlformats.org/officeDocument/2006/relationships/image" Target="../media/image8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5.jpeg"/><Relationship Id="rId5" Type="http://schemas.openxmlformats.org/officeDocument/2006/relationships/image" Target="../media/image94.jpeg"/><Relationship Id="rId4" Type="http://schemas.openxmlformats.org/officeDocument/2006/relationships/image" Target="../media/image93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png"/><Relationship Id="rId3" Type="http://schemas.openxmlformats.org/officeDocument/2006/relationships/image" Target="../media/image97.jpeg"/><Relationship Id="rId7" Type="http://schemas.openxmlformats.org/officeDocument/2006/relationships/image" Target="../media/image101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0.jpeg"/><Relationship Id="rId5" Type="http://schemas.openxmlformats.org/officeDocument/2006/relationships/image" Target="../media/image99.jpeg"/><Relationship Id="rId4" Type="http://schemas.openxmlformats.org/officeDocument/2006/relationships/image" Target="../media/image98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MIS COSAS\DOCUMENTOS ANA\FRACTALES\FRACTALES-1\peace_by_nmsmith-de623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3143239" cy="2214554"/>
          </a:xfrm>
          <a:prstGeom prst="rect">
            <a:avLst/>
          </a:prstGeom>
          <a:noFill/>
        </p:spPr>
      </p:pic>
      <p:pic>
        <p:nvPicPr>
          <p:cNvPr id="3075" name="Picture 3" descr="E:\MIS COSAS\DOCUMENTOS ANA\FRACTALES\FRACTALES-1\reaching_upward_by_nmsmith-dx5lxu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43636" y="2285992"/>
            <a:ext cx="3000364" cy="2214578"/>
          </a:xfrm>
          <a:prstGeom prst="rect">
            <a:avLst/>
          </a:prstGeom>
          <a:noFill/>
        </p:spPr>
      </p:pic>
      <p:pic>
        <p:nvPicPr>
          <p:cNvPr id="3076" name="Picture 4" descr="E:\MIS COSAS\DOCUMENTOS ANA\FRACTALES\FRACTALES-1\solar_by_nmsmith-deau2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285992"/>
            <a:ext cx="3143240" cy="2286016"/>
          </a:xfrm>
          <a:prstGeom prst="rect">
            <a:avLst/>
          </a:prstGeom>
          <a:noFill/>
        </p:spPr>
      </p:pic>
      <p:pic>
        <p:nvPicPr>
          <p:cNvPr id="3077" name="Picture 5" descr="E:\MIS COSAS\DOCUMENTOS ANA\FRACTALES\FRACTALES-1\wishing_upon_a_star_by_nmsmith-dq2v6d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43636" y="4643423"/>
            <a:ext cx="3000364" cy="2214577"/>
          </a:xfrm>
          <a:prstGeom prst="rect">
            <a:avLst/>
          </a:prstGeom>
          <a:noFill/>
        </p:spPr>
      </p:pic>
      <p:pic>
        <p:nvPicPr>
          <p:cNvPr id="3078" name="Picture 6" descr="E:\MIS COSAS\DOCUMENTOS ANA\FRACTALES\FRACTALES-1\The_Butterfly_Effect_by_nmsmith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4697012"/>
            <a:ext cx="3071802" cy="2160988"/>
          </a:xfrm>
          <a:prstGeom prst="rect">
            <a:avLst/>
          </a:prstGeom>
          <a:noFill/>
        </p:spPr>
      </p:pic>
      <p:pic>
        <p:nvPicPr>
          <p:cNvPr id="3079" name="Picture 7" descr="E:\MIS COSAS\DOCUMENTOS ANA\FRACTALES\FRACTALES-1\Peaceful_Storm_by_nmsmith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0800000" flipH="1">
            <a:off x="6143636" y="0"/>
            <a:ext cx="3000364" cy="2143116"/>
          </a:xfrm>
          <a:prstGeom prst="rect">
            <a:avLst/>
          </a:prstGeom>
          <a:noFill/>
        </p:spPr>
      </p:pic>
      <p:pic>
        <p:nvPicPr>
          <p:cNvPr id="3081" name="Picture 9" descr="E:\MIS COSAS\DOCUMENTOS ANA\FRACTALES\FRACTALES-1\Morning_Predictions_by_nmsmith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2285992"/>
            <a:ext cx="2857520" cy="2214578"/>
          </a:xfrm>
          <a:prstGeom prst="rect">
            <a:avLst/>
          </a:prstGeom>
          <a:noFill/>
        </p:spPr>
      </p:pic>
      <p:pic>
        <p:nvPicPr>
          <p:cNvPr id="15" name="Picture 2" descr="E:\MIS COSAS\DOCUMENTOS ANA\FRACTALES\FRACTALES-1\24403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43000">
                <a:srgbClr val="4F2270"/>
              </a:gs>
              <a:gs pos="69000">
                <a:srgbClr val="FFC000">
                  <a:alpha val="35000"/>
                </a:srgbClr>
              </a:gs>
              <a:gs pos="16000">
                <a:schemeClr val="bg1">
                  <a:alpha val="75000"/>
                </a:schemeClr>
              </a:gs>
              <a:gs pos="16000">
                <a:srgbClr val="00B050">
                  <a:alpha val="0"/>
                </a:srgbClr>
              </a:gs>
              <a:gs pos="70000">
                <a:srgbClr val="00B050">
                  <a:alpha val="45000"/>
                </a:srgbClr>
              </a:gs>
              <a:gs pos="30000">
                <a:srgbClr val="4F2270">
                  <a:alpha val="50000"/>
                </a:srgbClr>
              </a:gs>
              <a:gs pos="88000">
                <a:srgbClr val="4F227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43000">
                <a:srgbClr val="4F2270"/>
              </a:gs>
              <a:gs pos="69000">
                <a:srgbClr val="FFC000">
                  <a:alpha val="35000"/>
                </a:srgbClr>
              </a:gs>
              <a:gs pos="16000">
                <a:schemeClr val="bg1">
                  <a:alpha val="75000"/>
                </a:schemeClr>
              </a:gs>
              <a:gs pos="16000">
                <a:srgbClr val="00B050">
                  <a:alpha val="0"/>
                </a:srgbClr>
              </a:gs>
              <a:gs pos="70000">
                <a:srgbClr val="00B050">
                  <a:alpha val="45000"/>
                </a:srgbClr>
              </a:gs>
              <a:gs pos="30000">
                <a:srgbClr val="4F2270">
                  <a:alpha val="50000"/>
                </a:srgbClr>
              </a:gs>
              <a:gs pos="88000">
                <a:srgbClr val="4F2270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6" name="Picture 3" descr="C:\Users\Ana María\Documents\Pictures\cooltext1467225340.pn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625450"/>
            <a:ext cx="6286512" cy="1803418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pic>
        <p:nvPicPr>
          <p:cNvPr id="17" name="Picture 5" descr="C:\Users\Ana María\Documents\Pictures\cooltext1467228858.pn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428860" y="2643182"/>
            <a:ext cx="1000132" cy="901379"/>
          </a:xfrm>
          <a:prstGeom prst="rect">
            <a:avLst/>
          </a:prstGeom>
          <a:noFill/>
        </p:spPr>
      </p:pic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>
    <p:wheel spokes="8"/>
    <p:sndAc>
      <p:stSnd loop="1">
        <p:snd r:embed="rId2" name="Blue System   Magic Symphony (Maximum Dance Mix by Linewalker) H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8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8" dur="5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9" presetClass="exit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9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9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9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9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9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4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3" dur="3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13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2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3" presetID="26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6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800000">
                                      <p:cBhvr>
                                        <p:cTn id="1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na María\Escritorio\My_Star_by_nmsmit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" descr="C:\Documents and Settings\Ana María\Escritorio\My_Star_by_nmsmit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357157" y="285729"/>
            <a:ext cx="8475718" cy="623443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 descr="C:\Documents and Settings\Ana María\Escritorio\My_Star_by_nmsmit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785785" y="693301"/>
            <a:ext cx="7643865" cy="5450344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2" descr="C:\Documents and Settings\Ana María\Escritorio\My_Star_by_nmsmit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1214414" y="1038385"/>
            <a:ext cx="6786608" cy="46766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2" descr="C:\Documents and Settings\Ana María\Escritorio\My_Star_by_nmsmit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1643041" y="1428736"/>
            <a:ext cx="5938206" cy="38657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Picture 3" descr="C:\Users\Ana María\Desktop\glory_by_nmsmith-de6iij.jpg"/>
          <p:cNvPicPr>
            <a:picLocks noChangeAspect="1" noChangeArrowheads="1"/>
          </p:cNvPicPr>
          <p:nvPr/>
        </p:nvPicPr>
        <p:blipFill>
          <a:blip r:embed="rId3"/>
          <a:srcRect t="86458" r="50000"/>
          <a:stretch>
            <a:fillRect/>
          </a:stretch>
        </p:blipFill>
        <p:spPr bwMode="auto">
          <a:xfrm>
            <a:off x="0" y="5929330"/>
            <a:ext cx="4572000" cy="928670"/>
          </a:xfrm>
          <a:prstGeom prst="rect">
            <a:avLst/>
          </a:prstGeom>
          <a:noFill/>
        </p:spPr>
      </p:pic>
      <p:pic>
        <p:nvPicPr>
          <p:cNvPr id="12" name="Picture 3" descr="C:\Users\Ana María\Desktop\glory_by_nmsmith-de6iij.jpg"/>
          <p:cNvPicPr>
            <a:picLocks noChangeAspect="1" noChangeArrowheads="1"/>
          </p:cNvPicPr>
          <p:nvPr/>
        </p:nvPicPr>
        <p:blipFill>
          <a:blip r:embed="rId3"/>
          <a:srcRect t="75000" r="50000" b="12500"/>
          <a:stretch>
            <a:fillRect/>
          </a:stretch>
        </p:blipFill>
        <p:spPr bwMode="auto">
          <a:xfrm>
            <a:off x="0" y="5143512"/>
            <a:ext cx="4572000" cy="857256"/>
          </a:xfrm>
          <a:prstGeom prst="rect">
            <a:avLst/>
          </a:prstGeom>
          <a:noFill/>
        </p:spPr>
      </p:pic>
      <p:pic>
        <p:nvPicPr>
          <p:cNvPr id="13" name="Picture 3" descr="C:\Users\Ana María\Desktop\glory_by_nmsmith-de6iij.jpg"/>
          <p:cNvPicPr>
            <a:picLocks noChangeAspect="1" noChangeArrowheads="1"/>
          </p:cNvPicPr>
          <p:nvPr/>
        </p:nvPicPr>
        <p:blipFill>
          <a:blip r:embed="rId3"/>
          <a:srcRect t="62500" r="50000" b="25000"/>
          <a:stretch>
            <a:fillRect/>
          </a:stretch>
        </p:blipFill>
        <p:spPr bwMode="auto">
          <a:xfrm>
            <a:off x="0" y="4286256"/>
            <a:ext cx="4572000" cy="857256"/>
          </a:xfrm>
          <a:prstGeom prst="rect">
            <a:avLst/>
          </a:prstGeom>
          <a:noFill/>
        </p:spPr>
      </p:pic>
      <p:pic>
        <p:nvPicPr>
          <p:cNvPr id="14" name="Picture 3" descr="C:\Users\Ana María\Desktop\glory_by_nmsmith-de6iij.jpg"/>
          <p:cNvPicPr>
            <a:picLocks noChangeAspect="1" noChangeArrowheads="1"/>
          </p:cNvPicPr>
          <p:nvPr/>
        </p:nvPicPr>
        <p:blipFill>
          <a:blip r:embed="rId3"/>
          <a:srcRect t="50000" r="50000" b="36458"/>
          <a:stretch>
            <a:fillRect/>
          </a:stretch>
        </p:blipFill>
        <p:spPr bwMode="auto">
          <a:xfrm>
            <a:off x="0" y="3429000"/>
            <a:ext cx="4572000" cy="928694"/>
          </a:xfrm>
          <a:prstGeom prst="rect">
            <a:avLst/>
          </a:prstGeom>
          <a:noFill/>
        </p:spPr>
      </p:pic>
      <p:pic>
        <p:nvPicPr>
          <p:cNvPr id="15" name="Picture 3" descr="C:\Users\Ana María\Desktop\glory_by_nmsmith-de6iij.jpg"/>
          <p:cNvPicPr>
            <a:picLocks noChangeAspect="1" noChangeArrowheads="1"/>
          </p:cNvPicPr>
          <p:nvPr/>
        </p:nvPicPr>
        <p:blipFill>
          <a:blip r:embed="rId3"/>
          <a:srcRect t="37500" r="50000" b="50000"/>
          <a:stretch>
            <a:fillRect/>
          </a:stretch>
        </p:blipFill>
        <p:spPr bwMode="auto">
          <a:xfrm>
            <a:off x="0" y="2571744"/>
            <a:ext cx="4572000" cy="857256"/>
          </a:xfrm>
          <a:prstGeom prst="rect">
            <a:avLst/>
          </a:prstGeom>
          <a:noFill/>
        </p:spPr>
      </p:pic>
      <p:pic>
        <p:nvPicPr>
          <p:cNvPr id="16" name="Picture 3" descr="C:\Users\Ana María\Desktop\glory_by_nmsmith-de6iij.jpg"/>
          <p:cNvPicPr>
            <a:picLocks noChangeAspect="1" noChangeArrowheads="1"/>
          </p:cNvPicPr>
          <p:nvPr/>
        </p:nvPicPr>
        <p:blipFill>
          <a:blip r:embed="rId3"/>
          <a:srcRect t="25000" r="50000" b="62500"/>
          <a:stretch>
            <a:fillRect/>
          </a:stretch>
        </p:blipFill>
        <p:spPr bwMode="auto">
          <a:xfrm>
            <a:off x="0" y="1714488"/>
            <a:ext cx="4572000" cy="857256"/>
          </a:xfrm>
          <a:prstGeom prst="rect">
            <a:avLst/>
          </a:prstGeom>
          <a:noFill/>
        </p:spPr>
      </p:pic>
      <p:pic>
        <p:nvPicPr>
          <p:cNvPr id="17" name="Picture 3" descr="C:\Users\Ana María\Desktop\glory_by_nmsmith-de6iij.jpg"/>
          <p:cNvPicPr>
            <a:picLocks noChangeAspect="1" noChangeArrowheads="1"/>
          </p:cNvPicPr>
          <p:nvPr/>
        </p:nvPicPr>
        <p:blipFill>
          <a:blip r:embed="rId3"/>
          <a:srcRect t="12500" r="50000" b="75000"/>
          <a:stretch>
            <a:fillRect/>
          </a:stretch>
        </p:blipFill>
        <p:spPr bwMode="auto">
          <a:xfrm>
            <a:off x="0" y="857232"/>
            <a:ext cx="4572000" cy="857256"/>
          </a:xfrm>
          <a:prstGeom prst="rect">
            <a:avLst/>
          </a:prstGeom>
          <a:noFill/>
        </p:spPr>
      </p:pic>
      <p:pic>
        <p:nvPicPr>
          <p:cNvPr id="18" name="Picture 3" descr="C:\Users\Ana María\Desktop\glory_by_nmsmith-de6iij.jpg"/>
          <p:cNvPicPr>
            <a:picLocks noChangeAspect="1" noChangeArrowheads="1"/>
          </p:cNvPicPr>
          <p:nvPr/>
        </p:nvPicPr>
        <p:blipFill>
          <a:blip r:embed="rId3"/>
          <a:srcRect r="50000" b="87500"/>
          <a:stretch>
            <a:fillRect/>
          </a:stretch>
        </p:blipFill>
        <p:spPr bwMode="auto">
          <a:xfrm>
            <a:off x="0" y="0"/>
            <a:ext cx="4572000" cy="857232"/>
          </a:xfrm>
          <a:prstGeom prst="rect">
            <a:avLst/>
          </a:prstGeom>
          <a:noFill/>
        </p:spPr>
      </p:pic>
      <p:pic>
        <p:nvPicPr>
          <p:cNvPr id="19" name="Picture 3" descr="C:\Users\Ana María\Desktop\glory_by_nmsmith-de6iij.jpg"/>
          <p:cNvPicPr>
            <a:picLocks noChangeAspect="1" noChangeArrowheads="1"/>
          </p:cNvPicPr>
          <p:nvPr/>
        </p:nvPicPr>
        <p:blipFill>
          <a:blip r:embed="rId3"/>
          <a:srcRect l="50000" b="87500"/>
          <a:stretch>
            <a:fillRect/>
          </a:stretch>
        </p:blipFill>
        <p:spPr bwMode="auto">
          <a:xfrm>
            <a:off x="4572000" y="0"/>
            <a:ext cx="4572000" cy="857232"/>
          </a:xfrm>
          <a:prstGeom prst="rect">
            <a:avLst/>
          </a:prstGeom>
          <a:noFill/>
        </p:spPr>
      </p:pic>
      <p:pic>
        <p:nvPicPr>
          <p:cNvPr id="20" name="Picture 3" descr="C:\Users\Ana María\Desktop\glory_by_nmsmith-de6iij.jpg"/>
          <p:cNvPicPr>
            <a:picLocks noChangeAspect="1" noChangeArrowheads="1"/>
          </p:cNvPicPr>
          <p:nvPr/>
        </p:nvPicPr>
        <p:blipFill>
          <a:blip r:embed="rId3"/>
          <a:srcRect l="50000" t="12500" b="75000"/>
          <a:stretch>
            <a:fillRect/>
          </a:stretch>
        </p:blipFill>
        <p:spPr bwMode="auto">
          <a:xfrm>
            <a:off x="4572000" y="857232"/>
            <a:ext cx="4572000" cy="857256"/>
          </a:xfrm>
          <a:prstGeom prst="rect">
            <a:avLst/>
          </a:prstGeom>
          <a:noFill/>
        </p:spPr>
      </p:pic>
      <p:pic>
        <p:nvPicPr>
          <p:cNvPr id="21" name="Picture 3" descr="C:\Users\Ana María\Desktop\glory_by_nmsmith-de6iij.jpg"/>
          <p:cNvPicPr>
            <a:picLocks noChangeAspect="1" noChangeArrowheads="1"/>
          </p:cNvPicPr>
          <p:nvPr/>
        </p:nvPicPr>
        <p:blipFill>
          <a:blip r:embed="rId3"/>
          <a:srcRect l="50000" t="25000" b="62500"/>
          <a:stretch>
            <a:fillRect/>
          </a:stretch>
        </p:blipFill>
        <p:spPr bwMode="auto">
          <a:xfrm>
            <a:off x="4572000" y="1714488"/>
            <a:ext cx="4572000" cy="857256"/>
          </a:xfrm>
          <a:prstGeom prst="rect">
            <a:avLst/>
          </a:prstGeom>
          <a:noFill/>
        </p:spPr>
      </p:pic>
      <p:pic>
        <p:nvPicPr>
          <p:cNvPr id="22" name="Picture 3" descr="C:\Users\Ana María\Desktop\glory_by_nmsmith-de6iij.jpg"/>
          <p:cNvPicPr>
            <a:picLocks noChangeAspect="1" noChangeArrowheads="1"/>
          </p:cNvPicPr>
          <p:nvPr/>
        </p:nvPicPr>
        <p:blipFill>
          <a:blip r:embed="rId3"/>
          <a:srcRect l="50000" t="37500" b="50000"/>
          <a:stretch>
            <a:fillRect/>
          </a:stretch>
        </p:blipFill>
        <p:spPr bwMode="auto">
          <a:xfrm>
            <a:off x="4572000" y="2571744"/>
            <a:ext cx="4572000" cy="857256"/>
          </a:xfrm>
          <a:prstGeom prst="rect">
            <a:avLst/>
          </a:prstGeom>
          <a:noFill/>
        </p:spPr>
      </p:pic>
      <p:pic>
        <p:nvPicPr>
          <p:cNvPr id="23" name="Picture 3" descr="C:\Users\Ana María\Desktop\glory_by_nmsmith-de6iij.jpg"/>
          <p:cNvPicPr>
            <a:picLocks noChangeAspect="1" noChangeArrowheads="1"/>
          </p:cNvPicPr>
          <p:nvPr/>
        </p:nvPicPr>
        <p:blipFill>
          <a:blip r:embed="rId3"/>
          <a:srcRect l="50000" t="50000" b="36458"/>
          <a:stretch>
            <a:fillRect/>
          </a:stretch>
        </p:blipFill>
        <p:spPr bwMode="auto">
          <a:xfrm>
            <a:off x="4572000" y="3429000"/>
            <a:ext cx="4572000" cy="928694"/>
          </a:xfrm>
          <a:prstGeom prst="rect">
            <a:avLst/>
          </a:prstGeom>
          <a:noFill/>
        </p:spPr>
      </p:pic>
      <p:pic>
        <p:nvPicPr>
          <p:cNvPr id="24" name="Picture 3" descr="C:\Users\Ana María\Desktop\glory_by_nmsmith-de6iij.jpg"/>
          <p:cNvPicPr>
            <a:picLocks noChangeAspect="1" noChangeArrowheads="1"/>
          </p:cNvPicPr>
          <p:nvPr/>
        </p:nvPicPr>
        <p:blipFill>
          <a:blip r:embed="rId3"/>
          <a:srcRect l="50000" t="62500" b="25000"/>
          <a:stretch>
            <a:fillRect/>
          </a:stretch>
        </p:blipFill>
        <p:spPr bwMode="auto">
          <a:xfrm>
            <a:off x="4572000" y="4286256"/>
            <a:ext cx="4572000" cy="857256"/>
          </a:xfrm>
          <a:prstGeom prst="rect">
            <a:avLst/>
          </a:prstGeom>
          <a:noFill/>
        </p:spPr>
      </p:pic>
      <p:pic>
        <p:nvPicPr>
          <p:cNvPr id="25" name="Picture 3" descr="C:\Users\Ana María\Desktop\glory_by_nmsmith-de6iij.jpg"/>
          <p:cNvPicPr>
            <a:picLocks noChangeAspect="1" noChangeArrowheads="1"/>
          </p:cNvPicPr>
          <p:nvPr/>
        </p:nvPicPr>
        <p:blipFill>
          <a:blip r:embed="rId3"/>
          <a:srcRect l="50000" t="75000" b="12500"/>
          <a:stretch>
            <a:fillRect/>
          </a:stretch>
        </p:blipFill>
        <p:spPr bwMode="auto">
          <a:xfrm>
            <a:off x="4572000" y="5143512"/>
            <a:ext cx="4572000" cy="857256"/>
          </a:xfrm>
          <a:prstGeom prst="rect">
            <a:avLst/>
          </a:prstGeom>
          <a:noFill/>
        </p:spPr>
      </p:pic>
      <p:pic>
        <p:nvPicPr>
          <p:cNvPr id="26" name="Picture 3" descr="C:\Users\Ana María\Desktop\glory_by_nmsmith-de6iij.jpg"/>
          <p:cNvPicPr>
            <a:picLocks noChangeAspect="1" noChangeArrowheads="1"/>
          </p:cNvPicPr>
          <p:nvPr/>
        </p:nvPicPr>
        <p:blipFill>
          <a:blip r:embed="rId3"/>
          <a:srcRect l="50000" t="86458"/>
          <a:stretch>
            <a:fillRect/>
          </a:stretch>
        </p:blipFill>
        <p:spPr bwMode="auto">
          <a:xfrm>
            <a:off x="4572000" y="5929330"/>
            <a:ext cx="4572000" cy="928670"/>
          </a:xfrm>
          <a:prstGeom prst="rect">
            <a:avLst/>
          </a:prstGeom>
          <a:noFill/>
        </p:spPr>
      </p:pic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8" name="Picture 4" descr="C:\Users\Ana María\Desktop\homecoming_by_nmsmith-d5zucyc.jpg"/>
          <p:cNvPicPr>
            <a:picLocks noChangeAspect="1" noChangeArrowheads="1"/>
          </p:cNvPicPr>
          <p:nvPr/>
        </p:nvPicPr>
        <p:blipFill>
          <a:blip r:embed="rId4"/>
          <a:srcRect l="22676" r="20242"/>
          <a:stretch>
            <a:fillRect/>
          </a:stretch>
        </p:blipFill>
        <p:spPr bwMode="auto">
          <a:xfrm>
            <a:off x="2000232" y="0"/>
            <a:ext cx="5214974" cy="6858000"/>
          </a:xfrm>
          <a:prstGeom prst="ellipse">
            <a:avLst/>
          </a:prstGeom>
          <a:noFill/>
        </p:spPr>
      </p:pic>
      <p:pic>
        <p:nvPicPr>
          <p:cNvPr id="31" name="Picture 4" descr="C:\Users\Ana María\Desktop\homecoming_by_nmsmith-d5zucyc.jpg"/>
          <p:cNvPicPr>
            <a:picLocks noChangeAspect="1" noChangeArrowheads="1"/>
          </p:cNvPicPr>
          <p:nvPr/>
        </p:nvPicPr>
        <p:blipFill>
          <a:blip r:embed="rId4"/>
          <a:srcRect l="22676" r="20242"/>
          <a:stretch>
            <a:fillRect/>
          </a:stretch>
        </p:blipFill>
        <p:spPr bwMode="auto">
          <a:xfrm>
            <a:off x="2000232" y="0"/>
            <a:ext cx="5214974" cy="6858000"/>
          </a:xfrm>
          <a:prstGeom prst="ellipse">
            <a:avLst/>
          </a:prstGeom>
          <a:noFill/>
        </p:spPr>
      </p:pic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7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000"/>
                            </p:stCondLst>
                            <p:childTnLst>
                              <p:par>
                                <p:cTn id="84" presetID="23" presetClass="entr" presetSubtype="28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1" presetClass="entr" presetSubtype="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0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3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6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0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MIS COSAS\DOCUMENTOS ANA\FRACTALES\FRACTALES-1\celtic_christmas_by_nmsmith-dpvu17.jpg"/>
          <p:cNvPicPr>
            <a:picLocks noChangeAspect="1" noChangeArrowheads="1"/>
          </p:cNvPicPr>
          <p:nvPr/>
        </p:nvPicPr>
        <p:blipFill>
          <a:blip r:embed="rId2" cstate="print"/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3" name="Picture 2" descr="E:\MIS COSAS\DOCUMENTOS ANA\FRACTALES\FRACTALES-1\celtic_christmas_by_nmsmith-dpvu17.jpg"/>
          <p:cNvPicPr>
            <a:picLocks noChangeAspect="1" noChangeArrowheads="1"/>
          </p:cNvPicPr>
          <p:nvPr/>
        </p:nvPicPr>
        <p:blipFill>
          <a:blip r:embed="rId2" cstate="print"/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4" name="Picture 2" descr="E:\MIS COSAS\DOCUMENTOS ANA\FRACTALES\FRACTALES-1\celtic_christmas_by_nmsmith-dpvu17.jpg"/>
          <p:cNvPicPr>
            <a:picLocks noChangeAspect="1" noChangeArrowheads="1"/>
          </p:cNvPicPr>
          <p:nvPr/>
        </p:nvPicPr>
        <p:blipFill>
          <a:blip r:embed="rId2" cstate="print"/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5" name="Picture 2" descr="E:\MIS COSAS\DOCUMENTOS ANA\FRACTALES\FRACTALES-1\celtic_christmas_by_nmsmith-dpvu17.jpg"/>
          <p:cNvPicPr>
            <a:picLocks noChangeAspect="1" noChangeArrowheads="1"/>
          </p:cNvPicPr>
          <p:nvPr/>
        </p:nvPicPr>
        <p:blipFill>
          <a:blip r:embed="rId2" cstate="print"/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  <p:pic>
        <p:nvPicPr>
          <p:cNvPr id="6" name="Picture 2" descr="E:\MIS COSAS\DOCUMENTOS ANA\FRACTALES\FRACTALES-1\celtic_christmas_by_nmsmith-dpvu17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7" name="Picture 2" descr="E:\MIS COSAS\DOCUMENTOS ANA\FRACTALES\FRACTALES-1\celtic_christmas_by_nmsmith-dpvu17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8" name="Picture 2" descr="E:\MIS COSAS\DOCUMENTOS ANA\FRACTALES\FRACTALES-1\celtic_christmas_by_nmsmith-dpvu17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9" name="Picture 2" descr="E:\MIS COSAS\DOCUMENTOS ANA\FRACTALES\FRACTALES-1\celtic_christmas_by_nmsmith-dpvu17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  <p:pic>
        <p:nvPicPr>
          <p:cNvPr id="13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r="81250" b="81250"/>
          <a:stretch>
            <a:fillRect/>
          </a:stretch>
        </p:blipFill>
        <p:spPr bwMode="auto">
          <a:xfrm>
            <a:off x="0" y="0"/>
            <a:ext cx="1714480" cy="1285860"/>
          </a:xfrm>
          <a:prstGeom prst="rect">
            <a:avLst/>
          </a:prstGeom>
          <a:noFill/>
        </p:spPr>
      </p:pic>
      <p:pic>
        <p:nvPicPr>
          <p:cNvPr id="14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18750" r="65625" b="81250"/>
          <a:stretch>
            <a:fillRect/>
          </a:stretch>
        </p:blipFill>
        <p:spPr bwMode="auto">
          <a:xfrm>
            <a:off x="1714480" y="0"/>
            <a:ext cx="1428760" cy="1285860"/>
          </a:xfrm>
          <a:prstGeom prst="rect">
            <a:avLst/>
          </a:prstGeom>
          <a:noFill/>
        </p:spPr>
      </p:pic>
      <p:pic>
        <p:nvPicPr>
          <p:cNvPr id="15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34375" r="50000" b="81250"/>
          <a:stretch>
            <a:fillRect/>
          </a:stretch>
        </p:blipFill>
        <p:spPr bwMode="auto">
          <a:xfrm>
            <a:off x="3143240" y="0"/>
            <a:ext cx="1428760" cy="1285860"/>
          </a:xfrm>
          <a:prstGeom prst="rect">
            <a:avLst/>
          </a:prstGeom>
          <a:noFill/>
        </p:spPr>
      </p:pic>
      <p:pic>
        <p:nvPicPr>
          <p:cNvPr id="16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50000" r="34375" b="81250"/>
          <a:stretch>
            <a:fillRect/>
          </a:stretch>
        </p:blipFill>
        <p:spPr bwMode="auto">
          <a:xfrm>
            <a:off x="4572000" y="0"/>
            <a:ext cx="1428760" cy="1285860"/>
          </a:xfrm>
          <a:prstGeom prst="rect">
            <a:avLst/>
          </a:prstGeom>
          <a:noFill/>
        </p:spPr>
      </p:pic>
      <p:pic>
        <p:nvPicPr>
          <p:cNvPr id="17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65625" r="18750" b="81250"/>
          <a:stretch>
            <a:fillRect/>
          </a:stretch>
        </p:blipFill>
        <p:spPr bwMode="auto">
          <a:xfrm>
            <a:off x="6000760" y="0"/>
            <a:ext cx="1428760" cy="1285860"/>
          </a:xfrm>
          <a:prstGeom prst="rect">
            <a:avLst/>
          </a:prstGeom>
          <a:noFill/>
        </p:spPr>
      </p:pic>
      <p:pic>
        <p:nvPicPr>
          <p:cNvPr id="18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81250" b="81250"/>
          <a:stretch>
            <a:fillRect/>
          </a:stretch>
        </p:blipFill>
        <p:spPr bwMode="auto">
          <a:xfrm>
            <a:off x="7429520" y="0"/>
            <a:ext cx="1714480" cy="1285860"/>
          </a:xfrm>
          <a:prstGeom prst="rect">
            <a:avLst/>
          </a:prstGeom>
          <a:noFill/>
        </p:spPr>
      </p:pic>
      <p:pic>
        <p:nvPicPr>
          <p:cNvPr id="19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t="18750" r="81250" b="63542"/>
          <a:stretch>
            <a:fillRect/>
          </a:stretch>
        </p:blipFill>
        <p:spPr bwMode="auto">
          <a:xfrm>
            <a:off x="0" y="1285860"/>
            <a:ext cx="1714480" cy="1214446"/>
          </a:xfrm>
          <a:prstGeom prst="rect">
            <a:avLst/>
          </a:prstGeom>
          <a:noFill/>
        </p:spPr>
      </p:pic>
      <p:pic>
        <p:nvPicPr>
          <p:cNvPr id="20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18750" t="18750" r="65625" b="63542"/>
          <a:stretch>
            <a:fillRect/>
          </a:stretch>
        </p:blipFill>
        <p:spPr bwMode="auto">
          <a:xfrm>
            <a:off x="1714480" y="1285860"/>
            <a:ext cx="1428760" cy="1214446"/>
          </a:xfrm>
          <a:prstGeom prst="rect">
            <a:avLst/>
          </a:prstGeom>
          <a:noFill/>
        </p:spPr>
      </p:pic>
      <p:pic>
        <p:nvPicPr>
          <p:cNvPr id="21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34375" t="18750" r="50000" b="63542"/>
          <a:stretch>
            <a:fillRect/>
          </a:stretch>
        </p:blipFill>
        <p:spPr bwMode="auto">
          <a:xfrm>
            <a:off x="3143240" y="1285860"/>
            <a:ext cx="1428760" cy="1214446"/>
          </a:xfrm>
          <a:prstGeom prst="rect">
            <a:avLst/>
          </a:prstGeom>
          <a:noFill/>
        </p:spPr>
      </p:pic>
      <p:pic>
        <p:nvPicPr>
          <p:cNvPr id="22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50000" t="18750" r="34375" b="63542"/>
          <a:stretch>
            <a:fillRect/>
          </a:stretch>
        </p:blipFill>
        <p:spPr bwMode="auto">
          <a:xfrm>
            <a:off x="4572000" y="1285860"/>
            <a:ext cx="1428760" cy="1214446"/>
          </a:xfrm>
          <a:prstGeom prst="rect">
            <a:avLst/>
          </a:prstGeom>
          <a:noFill/>
        </p:spPr>
      </p:pic>
      <p:pic>
        <p:nvPicPr>
          <p:cNvPr id="23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65625" t="18750" r="17969" b="63542"/>
          <a:stretch>
            <a:fillRect/>
          </a:stretch>
        </p:blipFill>
        <p:spPr bwMode="auto">
          <a:xfrm>
            <a:off x="6000760" y="1285860"/>
            <a:ext cx="1500198" cy="1214446"/>
          </a:xfrm>
          <a:prstGeom prst="rect">
            <a:avLst/>
          </a:prstGeom>
          <a:noFill/>
        </p:spPr>
      </p:pic>
      <p:pic>
        <p:nvPicPr>
          <p:cNvPr id="24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82031" t="18750" b="63542"/>
          <a:stretch>
            <a:fillRect/>
          </a:stretch>
        </p:blipFill>
        <p:spPr bwMode="auto">
          <a:xfrm>
            <a:off x="7500958" y="1285860"/>
            <a:ext cx="1643042" cy="1214446"/>
          </a:xfrm>
          <a:prstGeom prst="rect">
            <a:avLst/>
          </a:prstGeom>
          <a:noFill/>
        </p:spPr>
      </p:pic>
      <p:pic>
        <p:nvPicPr>
          <p:cNvPr id="25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t="36458" r="81250" b="50000"/>
          <a:stretch>
            <a:fillRect/>
          </a:stretch>
        </p:blipFill>
        <p:spPr bwMode="auto">
          <a:xfrm>
            <a:off x="0" y="2500306"/>
            <a:ext cx="1714480" cy="928694"/>
          </a:xfrm>
          <a:prstGeom prst="rect">
            <a:avLst/>
          </a:prstGeom>
          <a:noFill/>
        </p:spPr>
      </p:pic>
      <p:pic>
        <p:nvPicPr>
          <p:cNvPr id="26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18750" t="36458" r="65625" b="50000"/>
          <a:stretch>
            <a:fillRect/>
          </a:stretch>
        </p:blipFill>
        <p:spPr bwMode="auto">
          <a:xfrm>
            <a:off x="1714480" y="2500306"/>
            <a:ext cx="1428760" cy="928694"/>
          </a:xfrm>
          <a:prstGeom prst="rect">
            <a:avLst/>
          </a:prstGeom>
          <a:noFill/>
        </p:spPr>
      </p:pic>
      <p:pic>
        <p:nvPicPr>
          <p:cNvPr id="27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34375" t="36458" r="50000" b="50000"/>
          <a:stretch>
            <a:fillRect/>
          </a:stretch>
        </p:blipFill>
        <p:spPr bwMode="auto">
          <a:xfrm>
            <a:off x="3143240" y="2500306"/>
            <a:ext cx="1428760" cy="928694"/>
          </a:xfrm>
          <a:prstGeom prst="rect">
            <a:avLst/>
          </a:prstGeom>
          <a:noFill/>
        </p:spPr>
      </p:pic>
      <p:pic>
        <p:nvPicPr>
          <p:cNvPr id="28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50000" t="36458" r="34375" b="50000"/>
          <a:stretch>
            <a:fillRect/>
          </a:stretch>
        </p:blipFill>
        <p:spPr bwMode="auto">
          <a:xfrm>
            <a:off x="4572000" y="2500306"/>
            <a:ext cx="1428760" cy="928694"/>
          </a:xfrm>
          <a:prstGeom prst="rect">
            <a:avLst/>
          </a:prstGeom>
          <a:noFill/>
        </p:spPr>
      </p:pic>
      <p:pic>
        <p:nvPicPr>
          <p:cNvPr id="29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65625" t="36458" r="18750" b="50000"/>
          <a:stretch>
            <a:fillRect/>
          </a:stretch>
        </p:blipFill>
        <p:spPr bwMode="auto">
          <a:xfrm>
            <a:off x="6000760" y="2500306"/>
            <a:ext cx="1428760" cy="928694"/>
          </a:xfrm>
          <a:prstGeom prst="rect">
            <a:avLst/>
          </a:prstGeom>
          <a:noFill/>
        </p:spPr>
      </p:pic>
      <p:pic>
        <p:nvPicPr>
          <p:cNvPr id="30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81250" t="36458" b="50000"/>
          <a:stretch>
            <a:fillRect/>
          </a:stretch>
        </p:blipFill>
        <p:spPr bwMode="auto">
          <a:xfrm>
            <a:off x="7429520" y="2500306"/>
            <a:ext cx="1714480" cy="928694"/>
          </a:xfrm>
          <a:prstGeom prst="rect">
            <a:avLst/>
          </a:prstGeom>
          <a:noFill/>
        </p:spPr>
      </p:pic>
      <p:pic>
        <p:nvPicPr>
          <p:cNvPr id="31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t="50000" r="82031" b="34375"/>
          <a:stretch>
            <a:fillRect/>
          </a:stretch>
        </p:blipFill>
        <p:spPr bwMode="auto">
          <a:xfrm>
            <a:off x="0" y="3429000"/>
            <a:ext cx="1643042" cy="1071570"/>
          </a:xfrm>
          <a:prstGeom prst="rect">
            <a:avLst/>
          </a:prstGeom>
          <a:noFill/>
        </p:spPr>
      </p:pic>
      <p:pic>
        <p:nvPicPr>
          <p:cNvPr id="32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17968" t="50000" r="64844" b="34375"/>
          <a:stretch>
            <a:fillRect/>
          </a:stretch>
        </p:blipFill>
        <p:spPr bwMode="auto">
          <a:xfrm>
            <a:off x="1643042" y="3429000"/>
            <a:ext cx="1571636" cy="1071570"/>
          </a:xfrm>
          <a:prstGeom prst="rect">
            <a:avLst/>
          </a:prstGeom>
          <a:noFill/>
        </p:spPr>
      </p:pic>
      <p:pic>
        <p:nvPicPr>
          <p:cNvPr id="33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34375" t="50000" r="50000" b="34375"/>
          <a:stretch>
            <a:fillRect/>
          </a:stretch>
        </p:blipFill>
        <p:spPr bwMode="auto">
          <a:xfrm>
            <a:off x="3143240" y="3429000"/>
            <a:ext cx="1428760" cy="1071570"/>
          </a:xfrm>
          <a:prstGeom prst="rect">
            <a:avLst/>
          </a:prstGeom>
          <a:noFill/>
        </p:spPr>
      </p:pic>
      <p:pic>
        <p:nvPicPr>
          <p:cNvPr id="34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50000" t="50000" r="34375" b="34375"/>
          <a:stretch>
            <a:fillRect/>
          </a:stretch>
        </p:blipFill>
        <p:spPr bwMode="auto">
          <a:xfrm>
            <a:off x="4572000" y="3429000"/>
            <a:ext cx="1428760" cy="1071570"/>
          </a:xfrm>
          <a:prstGeom prst="rect">
            <a:avLst/>
          </a:prstGeom>
          <a:noFill/>
        </p:spPr>
      </p:pic>
      <p:pic>
        <p:nvPicPr>
          <p:cNvPr id="35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65625" t="50000" r="17969" b="34375"/>
          <a:stretch>
            <a:fillRect/>
          </a:stretch>
        </p:blipFill>
        <p:spPr bwMode="auto">
          <a:xfrm>
            <a:off x="6000760" y="3429000"/>
            <a:ext cx="1500198" cy="1071570"/>
          </a:xfrm>
          <a:prstGeom prst="rect">
            <a:avLst/>
          </a:prstGeom>
          <a:noFill/>
        </p:spPr>
      </p:pic>
      <p:pic>
        <p:nvPicPr>
          <p:cNvPr id="36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81250" t="50000" b="34375"/>
          <a:stretch>
            <a:fillRect/>
          </a:stretch>
        </p:blipFill>
        <p:spPr bwMode="auto">
          <a:xfrm>
            <a:off x="7429520" y="3429000"/>
            <a:ext cx="1714480" cy="1071570"/>
          </a:xfrm>
          <a:prstGeom prst="rect">
            <a:avLst/>
          </a:prstGeom>
          <a:noFill/>
        </p:spPr>
      </p:pic>
      <p:pic>
        <p:nvPicPr>
          <p:cNvPr id="37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t="65625" r="81250" b="17708"/>
          <a:stretch>
            <a:fillRect/>
          </a:stretch>
        </p:blipFill>
        <p:spPr bwMode="auto">
          <a:xfrm>
            <a:off x="0" y="4500570"/>
            <a:ext cx="1714480" cy="1143008"/>
          </a:xfrm>
          <a:prstGeom prst="rect">
            <a:avLst/>
          </a:prstGeom>
          <a:noFill/>
        </p:spPr>
      </p:pic>
      <p:pic>
        <p:nvPicPr>
          <p:cNvPr id="38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18750" t="65625" r="65625" b="17708"/>
          <a:stretch>
            <a:fillRect/>
          </a:stretch>
        </p:blipFill>
        <p:spPr bwMode="auto">
          <a:xfrm>
            <a:off x="1714480" y="4500570"/>
            <a:ext cx="1428760" cy="1143008"/>
          </a:xfrm>
          <a:prstGeom prst="rect">
            <a:avLst/>
          </a:prstGeom>
          <a:noFill/>
        </p:spPr>
      </p:pic>
      <p:pic>
        <p:nvPicPr>
          <p:cNvPr id="39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34375" t="65625" r="50000" b="17708"/>
          <a:stretch>
            <a:fillRect/>
          </a:stretch>
        </p:blipFill>
        <p:spPr bwMode="auto">
          <a:xfrm>
            <a:off x="3143240" y="4500570"/>
            <a:ext cx="1428760" cy="1143008"/>
          </a:xfrm>
          <a:prstGeom prst="rect">
            <a:avLst/>
          </a:prstGeom>
          <a:noFill/>
        </p:spPr>
      </p:pic>
      <p:pic>
        <p:nvPicPr>
          <p:cNvPr id="40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50000" t="65625" r="34375" b="17708"/>
          <a:stretch>
            <a:fillRect/>
          </a:stretch>
        </p:blipFill>
        <p:spPr bwMode="auto">
          <a:xfrm>
            <a:off x="4572000" y="4500570"/>
            <a:ext cx="1428760" cy="1143008"/>
          </a:xfrm>
          <a:prstGeom prst="rect">
            <a:avLst/>
          </a:prstGeom>
          <a:noFill/>
        </p:spPr>
      </p:pic>
      <p:pic>
        <p:nvPicPr>
          <p:cNvPr id="41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65625" t="65625" r="18750" b="17708"/>
          <a:stretch>
            <a:fillRect/>
          </a:stretch>
        </p:blipFill>
        <p:spPr bwMode="auto">
          <a:xfrm>
            <a:off x="6000760" y="4500570"/>
            <a:ext cx="1428760" cy="1143008"/>
          </a:xfrm>
          <a:prstGeom prst="rect">
            <a:avLst/>
          </a:prstGeom>
          <a:noFill/>
        </p:spPr>
      </p:pic>
      <p:pic>
        <p:nvPicPr>
          <p:cNvPr id="42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81250" t="65625" b="17708"/>
          <a:stretch>
            <a:fillRect/>
          </a:stretch>
        </p:blipFill>
        <p:spPr bwMode="auto">
          <a:xfrm>
            <a:off x="7429520" y="4500570"/>
            <a:ext cx="1714480" cy="1143008"/>
          </a:xfrm>
          <a:prstGeom prst="rect">
            <a:avLst/>
          </a:prstGeom>
          <a:noFill/>
        </p:spPr>
      </p:pic>
      <p:pic>
        <p:nvPicPr>
          <p:cNvPr id="44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t="82292" r="81250"/>
          <a:stretch>
            <a:fillRect/>
          </a:stretch>
        </p:blipFill>
        <p:spPr bwMode="auto">
          <a:xfrm>
            <a:off x="0" y="5643578"/>
            <a:ext cx="1714480" cy="1214422"/>
          </a:xfrm>
          <a:prstGeom prst="rect">
            <a:avLst/>
          </a:prstGeom>
          <a:noFill/>
        </p:spPr>
      </p:pic>
      <p:pic>
        <p:nvPicPr>
          <p:cNvPr id="45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17969" t="82292" r="65625"/>
          <a:stretch>
            <a:fillRect/>
          </a:stretch>
        </p:blipFill>
        <p:spPr bwMode="auto">
          <a:xfrm>
            <a:off x="1643042" y="5643578"/>
            <a:ext cx="1500198" cy="1214422"/>
          </a:xfrm>
          <a:prstGeom prst="rect">
            <a:avLst/>
          </a:prstGeom>
          <a:noFill/>
        </p:spPr>
      </p:pic>
      <p:pic>
        <p:nvPicPr>
          <p:cNvPr id="46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34375" t="82292" r="50000"/>
          <a:stretch>
            <a:fillRect/>
          </a:stretch>
        </p:blipFill>
        <p:spPr bwMode="auto">
          <a:xfrm>
            <a:off x="3143240" y="5643578"/>
            <a:ext cx="1428760" cy="1214422"/>
          </a:xfrm>
          <a:prstGeom prst="rect">
            <a:avLst/>
          </a:prstGeom>
          <a:noFill/>
        </p:spPr>
      </p:pic>
      <p:pic>
        <p:nvPicPr>
          <p:cNvPr id="47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50000" t="82292" r="33594"/>
          <a:stretch>
            <a:fillRect/>
          </a:stretch>
        </p:blipFill>
        <p:spPr bwMode="auto">
          <a:xfrm>
            <a:off x="4572000" y="5643578"/>
            <a:ext cx="1500198" cy="1214422"/>
          </a:xfrm>
          <a:prstGeom prst="rect">
            <a:avLst/>
          </a:prstGeom>
          <a:noFill/>
        </p:spPr>
      </p:pic>
      <p:pic>
        <p:nvPicPr>
          <p:cNvPr id="48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65625" t="82292" r="17969"/>
          <a:stretch>
            <a:fillRect/>
          </a:stretch>
        </p:blipFill>
        <p:spPr bwMode="auto">
          <a:xfrm>
            <a:off x="6000760" y="5643578"/>
            <a:ext cx="1500198" cy="1214422"/>
          </a:xfrm>
          <a:prstGeom prst="rect">
            <a:avLst/>
          </a:prstGeom>
          <a:noFill/>
        </p:spPr>
      </p:pic>
      <p:pic>
        <p:nvPicPr>
          <p:cNvPr id="49" name="Picture 2" descr="C:\Users\Ana María\Desktop\Wanderer_III_by_nmsmith.jpg"/>
          <p:cNvPicPr>
            <a:picLocks noChangeAspect="1" noChangeArrowheads="1"/>
          </p:cNvPicPr>
          <p:nvPr/>
        </p:nvPicPr>
        <p:blipFill>
          <a:blip r:embed="rId3"/>
          <a:srcRect l="81250" t="82292"/>
          <a:stretch>
            <a:fillRect/>
          </a:stretch>
        </p:blipFill>
        <p:spPr bwMode="auto">
          <a:xfrm>
            <a:off x="7429520" y="5643578"/>
            <a:ext cx="1714480" cy="1214422"/>
          </a:xfrm>
          <a:prstGeom prst="rect">
            <a:avLst/>
          </a:prstGeom>
          <a:noFill/>
        </p:spPr>
      </p:pic>
      <p:sp>
        <p:nvSpPr>
          <p:cNvPr id="50" name="4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1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0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6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4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2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0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7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9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6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8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7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6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5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2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4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1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3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0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2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9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1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8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0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1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2" presetID="3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16" presetClass="entr" presetSubtype="37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7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23" presetClass="entr" presetSubtype="28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0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0" grpId="1" animBg="1"/>
      <p:bldP spid="5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na María\Escritorio\Fire_Glare_by_LadyNatulcien.jpg"/>
          <p:cNvPicPr>
            <a:picLocks noChangeAspect="1" noChangeArrowheads="1"/>
          </p:cNvPicPr>
          <p:nvPr/>
        </p:nvPicPr>
        <p:blipFill>
          <a:blip r:embed="rId2" cstate="print"/>
          <a:srcRect l="2317" t="3125" r="1143"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Fire_Glare_by_LadyNatulcien.jpg"/>
          <p:cNvPicPr>
            <a:picLocks noChangeAspect="1" noChangeArrowheads="1"/>
          </p:cNvPicPr>
          <p:nvPr/>
        </p:nvPicPr>
        <p:blipFill>
          <a:blip r:embed="rId2" cstate="print"/>
          <a:srcRect l="2317" t="3125" r="1143"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Fire_Glare_by_LadyNatulcien.jpg"/>
          <p:cNvPicPr>
            <a:picLocks noChangeAspect="1" noChangeArrowheads="1"/>
          </p:cNvPicPr>
          <p:nvPr/>
        </p:nvPicPr>
        <p:blipFill>
          <a:blip r:embed="rId2" cstate="print"/>
          <a:srcRect l="2317" t="3125" r="1143"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C:\Users\Ana María\Desktop\oz_ii_by_nmsmith-djj24f.jpg"/>
          <p:cNvPicPr>
            <a:picLocks noChangeAspect="1" noChangeArrowheads="1"/>
          </p:cNvPicPr>
          <p:nvPr/>
        </p:nvPicPr>
        <p:blipFill>
          <a:blip r:embed="rId3"/>
          <a:srcRect r="93750"/>
          <a:stretch>
            <a:fillRect/>
          </a:stretch>
        </p:blipFill>
        <p:spPr bwMode="auto">
          <a:xfrm>
            <a:off x="0" y="0"/>
            <a:ext cx="571472" cy="6858000"/>
          </a:xfrm>
          <a:prstGeom prst="rect">
            <a:avLst/>
          </a:prstGeom>
          <a:noFill/>
        </p:spPr>
      </p:pic>
      <p:pic>
        <p:nvPicPr>
          <p:cNvPr id="7" name="Picture 2" descr="C:\Users\Ana María\Desktop\oz_ii_by_nmsmith-djj24f.jpg"/>
          <p:cNvPicPr>
            <a:picLocks noChangeAspect="1" noChangeArrowheads="1"/>
          </p:cNvPicPr>
          <p:nvPr/>
        </p:nvPicPr>
        <p:blipFill>
          <a:blip r:embed="rId3"/>
          <a:srcRect l="6250" r="87500"/>
          <a:stretch>
            <a:fillRect/>
          </a:stretch>
        </p:blipFill>
        <p:spPr bwMode="auto">
          <a:xfrm>
            <a:off x="571472" y="0"/>
            <a:ext cx="571504" cy="6858000"/>
          </a:xfrm>
          <a:prstGeom prst="rect">
            <a:avLst/>
          </a:prstGeom>
          <a:noFill/>
        </p:spPr>
      </p:pic>
      <p:pic>
        <p:nvPicPr>
          <p:cNvPr id="8" name="Picture 2" descr="C:\Users\Ana María\Desktop\oz_ii_by_nmsmith-djj24f.jpg"/>
          <p:cNvPicPr>
            <a:picLocks noChangeAspect="1" noChangeArrowheads="1"/>
          </p:cNvPicPr>
          <p:nvPr/>
        </p:nvPicPr>
        <p:blipFill>
          <a:blip r:embed="rId3"/>
          <a:srcRect l="12500" r="81250"/>
          <a:stretch>
            <a:fillRect/>
          </a:stretch>
        </p:blipFill>
        <p:spPr bwMode="auto">
          <a:xfrm>
            <a:off x="1142976" y="0"/>
            <a:ext cx="571504" cy="6858000"/>
          </a:xfrm>
          <a:prstGeom prst="rect">
            <a:avLst/>
          </a:prstGeom>
          <a:noFill/>
        </p:spPr>
      </p:pic>
      <p:pic>
        <p:nvPicPr>
          <p:cNvPr id="9" name="Picture 2" descr="C:\Users\Ana María\Desktop\oz_ii_by_nmsmith-djj24f.jpg"/>
          <p:cNvPicPr>
            <a:picLocks noChangeAspect="1" noChangeArrowheads="1"/>
          </p:cNvPicPr>
          <p:nvPr/>
        </p:nvPicPr>
        <p:blipFill>
          <a:blip r:embed="rId3"/>
          <a:srcRect l="18750" r="75000"/>
          <a:stretch>
            <a:fillRect/>
          </a:stretch>
        </p:blipFill>
        <p:spPr bwMode="auto">
          <a:xfrm>
            <a:off x="1714480" y="0"/>
            <a:ext cx="571504" cy="6858000"/>
          </a:xfrm>
          <a:prstGeom prst="rect">
            <a:avLst/>
          </a:prstGeom>
          <a:noFill/>
        </p:spPr>
      </p:pic>
      <p:pic>
        <p:nvPicPr>
          <p:cNvPr id="10" name="Picture 2" descr="C:\Users\Ana María\Desktop\oz_ii_by_nmsmith-djj24f.jpg"/>
          <p:cNvPicPr>
            <a:picLocks noChangeAspect="1" noChangeArrowheads="1"/>
          </p:cNvPicPr>
          <p:nvPr/>
        </p:nvPicPr>
        <p:blipFill>
          <a:blip r:embed="rId3"/>
          <a:srcRect l="25000" r="68750"/>
          <a:stretch>
            <a:fillRect/>
          </a:stretch>
        </p:blipFill>
        <p:spPr bwMode="auto">
          <a:xfrm>
            <a:off x="2285984" y="0"/>
            <a:ext cx="571504" cy="6858000"/>
          </a:xfrm>
          <a:prstGeom prst="rect">
            <a:avLst/>
          </a:prstGeom>
          <a:noFill/>
        </p:spPr>
      </p:pic>
      <p:pic>
        <p:nvPicPr>
          <p:cNvPr id="11" name="Picture 2" descr="C:\Users\Ana María\Desktop\oz_ii_by_nmsmith-djj24f.jpg"/>
          <p:cNvPicPr>
            <a:picLocks noChangeAspect="1" noChangeArrowheads="1"/>
          </p:cNvPicPr>
          <p:nvPr/>
        </p:nvPicPr>
        <p:blipFill>
          <a:blip r:embed="rId3"/>
          <a:srcRect l="31250" r="62500"/>
          <a:stretch>
            <a:fillRect/>
          </a:stretch>
        </p:blipFill>
        <p:spPr bwMode="auto">
          <a:xfrm>
            <a:off x="2857488" y="0"/>
            <a:ext cx="571504" cy="6858000"/>
          </a:xfrm>
          <a:prstGeom prst="rect">
            <a:avLst/>
          </a:prstGeom>
          <a:noFill/>
        </p:spPr>
      </p:pic>
      <p:pic>
        <p:nvPicPr>
          <p:cNvPr id="12" name="Picture 2" descr="C:\Users\Ana María\Desktop\oz_ii_by_nmsmith-djj24f.jpg"/>
          <p:cNvPicPr>
            <a:picLocks noChangeAspect="1" noChangeArrowheads="1"/>
          </p:cNvPicPr>
          <p:nvPr/>
        </p:nvPicPr>
        <p:blipFill>
          <a:blip r:embed="rId3"/>
          <a:srcRect l="43750" r="50000"/>
          <a:stretch>
            <a:fillRect/>
          </a:stretch>
        </p:blipFill>
        <p:spPr bwMode="auto">
          <a:xfrm>
            <a:off x="4000496" y="0"/>
            <a:ext cx="571504" cy="6858000"/>
          </a:xfrm>
          <a:prstGeom prst="rect">
            <a:avLst/>
          </a:prstGeom>
          <a:noFill/>
        </p:spPr>
      </p:pic>
      <p:pic>
        <p:nvPicPr>
          <p:cNvPr id="13" name="Picture 2" descr="C:\Users\Ana María\Desktop\oz_ii_by_nmsmith-djj24f.jpg"/>
          <p:cNvPicPr>
            <a:picLocks noChangeAspect="1" noChangeArrowheads="1"/>
          </p:cNvPicPr>
          <p:nvPr/>
        </p:nvPicPr>
        <p:blipFill>
          <a:blip r:embed="rId3"/>
          <a:srcRect l="37500" r="56250"/>
          <a:stretch>
            <a:fillRect/>
          </a:stretch>
        </p:blipFill>
        <p:spPr bwMode="auto">
          <a:xfrm>
            <a:off x="3428992" y="0"/>
            <a:ext cx="571504" cy="6858000"/>
          </a:xfrm>
          <a:prstGeom prst="rect">
            <a:avLst/>
          </a:prstGeom>
          <a:noFill/>
        </p:spPr>
      </p:pic>
      <p:pic>
        <p:nvPicPr>
          <p:cNvPr id="14" name="Picture 2" descr="C:\Users\Ana María\Desktop\oz_ii_by_nmsmith-djj24f.jpg"/>
          <p:cNvPicPr>
            <a:picLocks noChangeAspect="1" noChangeArrowheads="1"/>
          </p:cNvPicPr>
          <p:nvPr/>
        </p:nvPicPr>
        <p:blipFill>
          <a:blip r:embed="rId3"/>
          <a:srcRect l="50000" r="43750"/>
          <a:stretch>
            <a:fillRect/>
          </a:stretch>
        </p:blipFill>
        <p:spPr bwMode="auto">
          <a:xfrm>
            <a:off x="4572000" y="0"/>
            <a:ext cx="571504" cy="6858000"/>
          </a:xfrm>
          <a:prstGeom prst="rect">
            <a:avLst/>
          </a:prstGeom>
          <a:noFill/>
        </p:spPr>
      </p:pic>
      <p:pic>
        <p:nvPicPr>
          <p:cNvPr id="15" name="Picture 2" descr="C:\Users\Ana María\Desktop\oz_ii_by_nmsmith-djj24f.jpg"/>
          <p:cNvPicPr>
            <a:picLocks noChangeAspect="1" noChangeArrowheads="1"/>
          </p:cNvPicPr>
          <p:nvPr/>
        </p:nvPicPr>
        <p:blipFill>
          <a:blip r:embed="rId3"/>
          <a:srcRect l="56250" r="37500"/>
          <a:stretch>
            <a:fillRect/>
          </a:stretch>
        </p:blipFill>
        <p:spPr bwMode="auto">
          <a:xfrm>
            <a:off x="5143504" y="0"/>
            <a:ext cx="571504" cy="6858000"/>
          </a:xfrm>
          <a:prstGeom prst="rect">
            <a:avLst/>
          </a:prstGeom>
          <a:noFill/>
        </p:spPr>
      </p:pic>
      <p:pic>
        <p:nvPicPr>
          <p:cNvPr id="16" name="Picture 2" descr="C:\Users\Ana María\Desktop\oz_ii_by_nmsmith-djj24f.jpg"/>
          <p:cNvPicPr>
            <a:picLocks noChangeAspect="1" noChangeArrowheads="1"/>
          </p:cNvPicPr>
          <p:nvPr/>
        </p:nvPicPr>
        <p:blipFill>
          <a:blip r:embed="rId3"/>
          <a:srcRect l="62500" r="31250"/>
          <a:stretch>
            <a:fillRect/>
          </a:stretch>
        </p:blipFill>
        <p:spPr bwMode="auto">
          <a:xfrm>
            <a:off x="5715008" y="0"/>
            <a:ext cx="571504" cy="6858000"/>
          </a:xfrm>
          <a:prstGeom prst="rect">
            <a:avLst/>
          </a:prstGeom>
          <a:noFill/>
        </p:spPr>
      </p:pic>
      <p:pic>
        <p:nvPicPr>
          <p:cNvPr id="17" name="Picture 2" descr="C:\Users\Ana María\Desktop\oz_ii_by_nmsmith-djj24f.jpg"/>
          <p:cNvPicPr>
            <a:picLocks noChangeAspect="1" noChangeArrowheads="1"/>
          </p:cNvPicPr>
          <p:nvPr/>
        </p:nvPicPr>
        <p:blipFill>
          <a:blip r:embed="rId3"/>
          <a:srcRect l="68750" r="25000"/>
          <a:stretch>
            <a:fillRect/>
          </a:stretch>
        </p:blipFill>
        <p:spPr bwMode="auto">
          <a:xfrm>
            <a:off x="6286512" y="0"/>
            <a:ext cx="571504" cy="6858000"/>
          </a:xfrm>
          <a:prstGeom prst="rect">
            <a:avLst/>
          </a:prstGeom>
          <a:noFill/>
        </p:spPr>
      </p:pic>
      <p:pic>
        <p:nvPicPr>
          <p:cNvPr id="18" name="Picture 2" descr="C:\Users\Ana María\Desktop\oz_ii_by_nmsmith-djj24f.jpg"/>
          <p:cNvPicPr>
            <a:picLocks noChangeAspect="1" noChangeArrowheads="1"/>
          </p:cNvPicPr>
          <p:nvPr/>
        </p:nvPicPr>
        <p:blipFill>
          <a:blip r:embed="rId3"/>
          <a:srcRect l="81250" r="12500"/>
          <a:stretch>
            <a:fillRect/>
          </a:stretch>
        </p:blipFill>
        <p:spPr bwMode="auto">
          <a:xfrm>
            <a:off x="7429520" y="0"/>
            <a:ext cx="571504" cy="6858000"/>
          </a:xfrm>
          <a:prstGeom prst="rect">
            <a:avLst/>
          </a:prstGeom>
          <a:noFill/>
        </p:spPr>
      </p:pic>
      <p:pic>
        <p:nvPicPr>
          <p:cNvPr id="20" name="Picture 2" descr="C:\Users\Ana María\Desktop\oz_ii_by_nmsmith-djj24f.jpg"/>
          <p:cNvPicPr>
            <a:picLocks noChangeAspect="1" noChangeArrowheads="1"/>
          </p:cNvPicPr>
          <p:nvPr/>
        </p:nvPicPr>
        <p:blipFill>
          <a:blip r:embed="rId3"/>
          <a:srcRect l="75000" r="18750"/>
          <a:stretch>
            <a:fillRect/>
          </a:stretch>
        </p:blipFill>
        <p:spPr bwMode="auto">
          <a:xfrm>
            <a:off x="6858016" y="0"/>
            <a:ext cx="571504" cy="6858000"/>
          </a:xfrm>
          <a:prstGeom prst="rect">
            <a:avLst/>
          </a:prstGeom>
          <a:noFill/>
        </p:spPr>
      </p:pic>
      <p:pic>
        <p:nvPicPr>
          <p:cNvPr id="21" name="Picture 2" descr="C:\Users\Ana María\Desktop\oz_ii_by_nmsmith-djj24f.jpg"/>
          <p:cNvPicPr>
            <a:picLocks noChangeAspect="1" noChangeArrowheads="1"/>
          </p:cNvPicPr>
          <p:nvPr/>
        </p:nvPicPr>
        <p:blipFill>
          <a:blip r:embed="rId3"/>
          <a:srcRect l="87500" r="6250"/>
          <a:stretch>
            <a:fillRect/>
          </a:stretch>
        </p:blipFill>
        <p:spPr bwMode="auto">
          <a:xfrm>
            <a:off x="8001024" y="0"/>
            <a:ext cx="571504" cy="6858000"/>
          </a:xfrm>
          <a:prstGeom prst="rect">
            <a:avLst/>
          </a:prstGeom>
          <a:noFill/>
        </p:spPr>
      </p:pic>
      <p:pic>
        <p:nvPicPr>
          <p:cNvPr id="22" name="Picture 2" descr="C:\Users\Ana María\Desktop\oz_ii_by_nmsmith-djj24f.jpg"/>
          <p:cNvPicPr>
            <a:picLocks noChangeAspect="1" noChangeArrowheads="1"/>
          </p:cNvPicPr>
          <p:nvPr/>
        </p:nvPicPr>
        <p:blipFill>
          <a:blip r:embed="rId3"/>
          <a:srcRect l="93750"/>
          <a:stretch>
            <a:fillRect/>
          </a:stretch>
        </p:blipFill>
        <p:spPr bwMode="auto">
          <a:xfrm>
            <a:off x="8572528" y="0"/>
            <a:ext cx="571472" cy="6858000"/>
          </a:xfrm>
          <a:prstGeom prst="rect">
            <a:avLst/>
          </a:prstGeom>
          <a:noFill/>
        </p:spPr>
      </p:pic>
      <p:pic>
        <p:nvPicPr>
          <p:cNvPr id="2050" name="Picture 2" descr="C:\Users\Ana María\Desktop\bejeweled_by_peterpawn-d316kz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C:\Users\Ana María\Desktop\bejeweled_by_peterpawn-d316kze.jpg"/>
          <p:cNvPicPr>
            <a:picLocks noChangeAspect="1" noChangeArrowheads="1"/>
          </p:cNvPicPr>
          <p:nvPr/>
        </p:nvPicPr>
        <p:blipFill>
          <a:blip r:embed="rId4"/>
          <a:srcRect t="75000"/>
          <a:stretch>
            <a:fillRect/>
          </a:stretch>
        </p:blipFill>
        <p:spPr bwMode="auto">
          <a:xfrm>
            <a:off x="0" y="5143512"/>
            <a:ext cx="9144000" cy="1714488"/>
          </a:xfrm>
          <a:prstGeom prst="rect">
            <a:avLst/>
          </a:prstGeom>
          <a:noFill/>
        </p:spPr>
      </p:pic>
      <p:pic>
        <p:nvPicPr>
          <p:cNvPr id="23" name="Picture 3" descr="C:\Users\Ana María\Desktop\bejeweled_by_peterpawn-d316kze.jpg"/>
          <p:cNvPicPr>
            <a:picLocks noChangeAspect="1" noChangeArrowheads="1"/>
          </p:cNvPicPr>
          <p:nvPr/>
        </p:nvPicPr>
        <p:blipFill>
          <a:blip r:embed="rId4"/>
          <a:srcRect t="50000" b="25000"/>
          <a:stretch>
            <a:fillRect/>
          </a:stretch>
        </p:blipFill>
        <p:spPr bwMode="auto">
          <a:xfrm>
            <a:off x="0" y="3429000"/>
            <a:ext cx="9144000" cy="1714512"/>
          </a:xfrm>
          <a:prstGeom prst="rect">
            <a:avLst/>
          </a:prstGeom>
          <a:noFill/>
        </p:spPr>
      </p:pic>
      <p:pic>
        <p:nvPicPr>
          <p:cNvPr id="24" name="Picture 3" descr="C:\Users\Ana María\Desktop\bejeweled_by_peterpawn-d316kze.jpg"/>
          <p:cNvPicPr>
            <a:picLocks noChangeAspect="1" noChangeArrowheads="1"/>
          </p:cNvPicPr>
          <p:nvPr/>
        </p:nvPicPr>
        <p:blipFill>
          <a:blip r:embed="rId4"/>
          <a:srcRect t="25000" b="50000"/>
          <a:stretch>
            <a:fillRect/>
          </a:stretch>
        </p:blipFill>
        <p:spPr bwMode="auto">
          <a:xfrm>
            <a:off x="0" y="1714488"/>
            <a:ext cx="9144000" cy="1714512"/>
          </a:xfrm>
          <a:prstGeom prst="rect">
            <a:avLst/>
          </a:prstGeom>
          <a:noFill/>
        </p:spPr>
      </p:pic>
      <p:pic>
        <p:nvPicPr>
          <p:cNvPr id="25" name="Picture 3" descr="C:\Users\Ana María\Desktop\bejeweled_by_peterpawn-d316kze.jpg"/>
          <p:cNvPicPr>
            <a:picLocks noChangeAspect="1" noChangeArrowheads="1"/>
          </p:cNvPicPr>
          <p:nvPr/>
        </p:nvPicPr>
        <p:blipFill>
          <a:blip r:embed="rId4"/>
          <a:srcRect b="75000"/>
          <a:stretch>
            <a:fillRect/>
          </a:stretch>
        </p:blipFill>
        <p:spPr bwMode="auto">
          <a:xfrm>
            <a:off x="0" y="0"/>
            <a:ext cx="9144000" cy="1714488"/>
          </a:xfrm>
          <a:prstGeom prst="rect">
            <a:avLst/>
          </a:prstGeom>
          <a:noFill/>
        </p:spPr>
      </p:pic>
    </p:spTree>
  </p:cSld>
  <p:clrMapOvr>
    <a:masterClrMapping/>
  </p:clrMapOvr>
  <p:transition advTm="1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8" presetClass="entr" presetSubtype="3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8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8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8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8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0"/>
                            </p:stCondLst>
                            <p:childTnLst>
                              <p:par>
                                <p:cTn id="68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0" dur="6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2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Anillo"/>
          <p:cNvSpPr/>
          <p:nvPr/>
        </p:nvSpPr>
        <p:spPr>
          <a:xfrm>
            <a:off x="1500166" y="642918"/>
            <a:ext cx="6072230" cy="5572164"/>
          </a:xfrm>
          <a:prstGeom prst="donu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302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Anillo"/>
          <p:cNvSpPr/>
          <p:nvPr/>
        </p:nvSpPr>
        <p:spPr>
          <a:xfrm>
            <a:off x="1571604" y="642918"/>
            <a:ext cx="6072230" cy="5572164"/>
          </a:xfrm>
          <a:prstGeom prst="donu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302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6" name="Picture 2" descr="C:\Users\Ana María\Desktop\reaching_upward_by_nmsmith-dx5lxu.jpg"/>
          <p:cNvPicPr>
            <a:picLocks noChangeAspect="1" noChangeArrowheads="1"/>
          </p:cNvPicPr>
          <p:nvPr/>
        </p:nvPicPr>
        <p:blipFill>
          <a:blip r:embed="rId3"/>
          <a:srcRect t="87500"/>
          <a:stretch>
            <a:fillRect/>
          </a:stretch>
        </p:blipFill>
        <p:spPr bwMode="auto">
          <a:xfrm>
            <a:off x="0" y="6000768"/>
            <a:ext cx="9144000" cy="857232"/>
          </a:xfrm>
          <a:prstGeom prst="rect">
            <a:avLst/>
          </a:prstGeom>
          <a:noFill/>
        </p:spPr>
      </p:pic>
      <p:pic>
        <p:nvPicPr>
          <p:cNvPr id="8" name="Picture 2" descr="C:\Users\Ana María\Desktop\reaching_upward_by_nmsmith-dx5lxu.jpg"/>
          <p:cNvPicPr>
            <a:picLocks noChangeAspect="1" noChangeArrowheads="1"/>
          </p:cNvPicPr>
          <p:nvPr/>
        </p:nvPicPr>
        <p:blipFill>
          <a:blip r:embed="rId3"/>
          <a:srcRect t="75000" b="12500"/>
          <a:stretch>
            <a:fillRect/>
          </a:stretch>
        </p:blipFill>
        <p:spPr bwMode="auto">
          <a:xfrm>
            <a:off x="0" y="5143512"/>
            <a:ext cx="9144000" cy="857256"/>
          </a:xfrm>
          <a:prstGeom prst="rect">
            <a:avLst/>
          </a:prstGeom>
          <a:noFill/>
        </p:spPr>
      </p:pic>
      <p:pic>
        <p:nvPicPr>
          <p:cNvPr id="9" name="Picture 2" descr="C:\Users\Ana María\Desktop\reaching_upward_by_nmsmith-dx5lxu.jpg"/>
          <p:cNvPicPr>
            <a:picLocks noChangeAspect="1" noChangeArrowheads="1"/>
          </p:cNvPicPr>
          <p:nvPr/>
        </p:nvPicPr>
        <p:blipFill>
          <a:blip r:embed="rId3"/>
          <a:srcRect t="62500" b="25000"/>
          <a:stretch>
            <a:fillRect/>
          </a:stretch>
        </p:blipFill>
        <p:spPr bwMode="auto">
          <a:xfrm>
            <a:off x="0" y="4286256"/>
            <a:ext cx="9144000" cy="857256"/>
          </a:xfrm>
          <a:prstGeom prst="rect">
            <a:avLst/>
          </a:prstGeom>
          <a:noFill/>
        </p:spPr>
      </p:pic>
      <p:pic>
        <p:nvPicPr>
          <p:cNvPr id="10" name="Picture 2" descr="C:\Users\Ana María\Desktop\reaching_upward_by_nmsmith-dx5lxu.jpg"/>
          <p:cNvPicPr>
            <a:picLocks noChangeAspect="1" noChangeArrowheads="1"/>
          </p:cNvPicPr>
          <p:nvPr/>
        </p:nvPicPr>
        <p:blipFill>
          <a:blip r:embed="rId3"/>
          <a:srcRect t="50000" b="37500"/>
          <a:stretch>
            <a:fillRect/>
          </a:stretch>
        </p:blipFill>
        <p:spPr bwMode="auto">
          <a:xfrm>
            <a:off x="0" y="3429000"/>
            <a:ext cx="9144000" cy="857256"/>
          </a:xfrm>
          <a:prstGeom prst="rect">
            <a:avLst/>
          </a:prstGeom>
          <a:noFill/>
        </p:spPr>
      </p:pic>
      <p:pic>
        <p:nvPicPr>
          <p:cNvPr id="11" name="Picture 2" descr="C:\Users\Ana María\Desktop\reaching_upward_by_nmsmith-dx5lxu.jpg"/>
          <p:cNvPicPr>
            <a:picLocks noChangeAspect="1" noChangeArrowheads="1"/>
          </p:cNvPicPr>
          <p:nvPr/>
        </p:nvPicPr>
        <p:blipFill>
          <a:blip r:embed="rId3"/>
          <a:srcRect t="37500" b="50000"/>
          <a:stretch>
            <a:fillRect/>
          </a:stretch>
        </p:blipFill>
        <p:spPr bwMode="auto">
          <a:xfrm>
            <a:off x="0" y="2571744"/>
            <a:ext cx="9144000" cy="857256"/>
          </a:xfrm>
          <a:prstGeom prst="rect">
            <a:avLst/>
          </a:prstGeom>
          <a:noFill/>
        </p:spPr>
      </p:pic>
      <p:pic>
        <p:nvPicPr>
          <p:cNvPr id="12" name="Picture 2" descr="C:\Users\Ana María\Desktop\reaching_upward_by_nmsmith-dx5lxu.jpg"/>
          <p:cNvPicPr>
            <a:picLocks noChangeAspect="1" noChangeArrowheads="1"/>
          </p:cNvPicPr>
          <p:nvPr/>
        </p:nvPicPr>
        <p:blipFill>
          <a:blip r:embed="rId3"/>
          <a:srcRect t="25000" b="62500"/>
          <a:stretch>
            <a:fillRect/>
          </a:stretch>
        </p:blipFill>
        <p:spPr bwMode="auto">
          <a:xfrm>
            <a:off x="0" y="1714488"/>
            <a:ext cx="9144000" cy="857256"/>
          </a:xfrm>
          <a:prstGeom prst="rect">
            <a:avLst/>
          </a:prstGeom>
          <a:noFill/>
        </p:spPr>
      </p:pic>
      <p:pic>
        <p:nvPicPr>
          <p:cNvPr id="13" name="Picture 2" descr="C:\Users\Ana María\Desktop\reaching_upward_by_nmsmith-dx5lxu.jpg"/>
          <p:cNvPicPr>
            <a:picLocks noChangeAspect="1" noChangeArrowheads="1"/>
          </p:cNvPicPr>
          <p:nvPr/>
        </p:nvPicPr>
        <p:blipFill>
          <a:blip r:embed="rId3"/>
          <a:srcRect t="12500" b="75000"/>
          <a:stretch>
            <a:fillRect/>
          </a:stretch>
        </p:blipFill>
        <p:spPr bwMode="auto">
          <a:xfrm>
            <a:off x="0" y="857232"/>
            <a:ext cx="9144000" cy="857256"/>
          </a:xfrm>
          <a:prstGeom prst="rect">
            <a:avLst/>
          </a:prstGeom>
          <a:noFill/>
        </p:spPr>
      </p:pic>
      <p:pic>
        <p:nvPicPr>
          <p:cNvPr id="14" name="Picture 2" descr="C:\Users\Ana María\Desktop\reaching_upward_by_nmsmith-dx5lxu.jpg"/>
          <p:cNvPicPr>
            <a:picLocks noChangeAspect="1" noChangeArrowheads="1"/>
          </p:cNvPicPr>
          <p:nvPr/>
        </p:nvPicPr>
        <p:blipFill>
          <a:blip r:embed="rId3"/>
          <a:srcRect b="87500"/>
          <a:stretch>
            <a:fillRect/>
          </a:stretch>
        </p:blipFill>
        <p:spPr bwMode="auto">
          <a:xfrm>
            <a:off x="0" y="0"/>
            <a:ext cx="9144000" cy="857232"/>
          </a:xfrm>
          <a:prstGeom prst="rect">
            <a:avLst/>
          </a:prstGeom>
          <a:noFill/>
        </p:spPr>
      </p:pic>
      <p:pic>
        <p:nvPicPr>
          <p:cNvPr id="1026" name="Picture 2" descr="C:\Users\Ana María\Desktop\FRACTALES\fractal_energy_by_nmsmith-dwmplb.jpg"/>
          <p:cNvPicPr>
            <a:picLocks noChangeAspect="1" noChangeArrowheads="1"/>
          </p:cNvPicPr>
          <p:nvPr/>
        </p:nvPicPr>
        <p:blipFill>
          <a:blip r:embed="rId4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16" name="Picture 2" descr="C:\Users\Ana María\Desktop\FRACTALES\fractal_energy_by_nmsmith-dwmplb.jpg"/>
          <p:cNvPicPr>
            <a:picLocks noChangeAspect="1" noChangeArrowheads="1"/>
          </p:cNvPicPr>
          <p:nvPr/>
        </p:nvPicPr>
        <p:blipFill>
          <a:blip r:embed="rId4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1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1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5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" presetClass="entr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5" presetClass="entr" presetSubtype="0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400"/>
                            </p:stCondLst>
                            <p:childTnLst>
                              <p:par>
                                <p:cTn id="89" presetID="1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4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9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4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5" grpId="1" animBg="1"/>
      <p:bldP spid="6" grpId="0" animBg="1"/>
      <p:bldP spid="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na María\Desktop\2014_04_29a_by_nmsmith-d7ghlf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Ana María\Desktop\2014_04_29a_by_nmsmith-d7ghlf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C:\Users\Ana María\Desktop\Pinnacle_by_PeterPawn.jpg"/>
          <p:cNvPicPr>
            <a:picLocks noChangeAspect="1" noChangeArrowheads="1"/>
          </p:cNvPicPr>
          <p:nvPr/>
        </p:nvPicPr>
        <p:blipFill>
          <a:blip r:embed="rId3"/>
          <a:srcRect r="50000" b="52708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C:\Users\Ana María\Desktop\Pinnacle_by_PeterPawn.jpg"/>
          <p:cNvPicPr>
            <a:picLocks noChangeAspect="1" noChangeArrowheads="1"/>
          </p:cNvPicPr>
          <p:nvPr/>
        </p:nvPicPr>
        <p:blipFill>
          <a:blip r:embed="rId3"/>
          <a:srcRect l="50000" b="52708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C:\Users\Ana María\Desktop\Pinnacle_by_PeterPawn.jpg"/>
          <p:cNvPicPr>
            <a:picLocks noChangeAspect="1" noChangeArrowheads="1"/>
          </p:cNvPicPr>
          <p:nvPr/>
        </p:nvPicPr>
        <p:blipFill>
          <a:blip r:embed="rId3"/>
          <a:srcRect t="47291" r="50000" b="5417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8" name="Picture 2" descr="C:\Users\Ana María\Desktop\Pinnacle_by_PeterPawn.jpg"/>
          <p:cNvPicPr>
            <a:picLocks noChangeAspect="1" noChangeArrowheads="1"/>
          </p:cNvPicPr>
          <p:nvPr/>
        </p:nvPicPr>
        <p:blipFill>
          <a:blip r:embed="rId3"/>
          <a:srcRect l="50000" t="47291" b="5417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3075" name="Picture 3" descr="C:\Users\Ana María\Desktop\chrysalis_by_nmsmith-d633ih8.jpg"/>
          <p:cNvPicPr>
            <a:picLocks noChangeAspect="1" noChangeArrowheads="1"/>
          </p:cNvPicPr>
          <p:nvPr/>
        </p:nvPicPr>
        <p:blipFill>
          <a:blip r:embed="rId4"/>
          <a:srcRect t="3125" b="78711"/>
          <a:stretch>
            <a:fillRect/>
          </a:stretch>
        </p:blipFill>
        <p:spPr bwMode="auto">
          <a:xfrm>
            <a:off x="0" y="0"/>
            <a:ext cx="9144000" cy="1285860"/>
          </a:xfrm>
          <a:prstGeom prst="rect">
            <a:avLst/>
          </a:prstGeom>
          <a:noFill/>
        </p:spPr>
      </p:pic>
      <p:pic>
        <p:nvPicPr>
          <p:cNvPr id="9" name="Picture 3" descr="C:\Users\Ana María\Desktop\chrysalis_by_nmsmith-d633ih8.jpg"/>
          <p:cNvPicPr>
            <a:picLocks noChangeAspect="1" noChangeArrowheads="1"/>
          </p:cNvPicPr>
          <p:nvPr/>
        </p:nvPicPr>
        <p:blipFill>
          <a:blip r:embed="rId4"/>
          <a:srcRect t="21289" b="58529"/>
          <a:stretch>
            <a:fillRect/>
          </a:stretch>
        </p:blipFill>
        <p:spPr bwMode="auto">
          <a:xfrm>
            <a:off x="0" y="1285860"/>
            <a:ext cx="9144000" cy="1428760"/>
          </a:xfrm>
          <a:prstGeom prst="rect">
            <a:avLst/>
          </a:prstGeom>
          <a:noFill/>
        </p:spPr>
      </p:pic>
      <p:pic>
        <p:nvPicPr>
          <p:cNvPr id="10" name="Picture 3" descr="C:\Users\Ana María\Desktop\chrysalis_by_nmsmith-d633ih8.jpg"/>
          <p:cNvPicPr>
            <a:picLocks noChangeAspect="1" noChangeArrowheads="1"/>
          </p:cNvPicPr>
          <p:nvPr/>
        </p:nvPicPr>
        <p:blipFill>
          <a:blip r:embed="rId4"/>
          <a:srcRect t="40462" b="40365"/>
          <a:stretch>
            <a:fillRect/>
          </a:stretch>
        </p:blipFill>
        <p:spPr bwMode="auto">
          <a:xfrm>
            <a:off x="0" y="2643182"/>
            <a:ext cx="9144000" cy="1357322"/>
          </a:xfrm>
          <a:prstGeom prst="rect">
            <a:avLst/>
          </a:prstGeom>
          <a:noFill/>
        </p:spPr>
      </p:pic>
      <p:pic>
        <p:nvPicPr>
          <p:cNvPr id="11" name="Picture 3" descr="C:\Users\Ana María\Desktop\chrysalis_by_nmsmith-d633ih8.jpg"/>
          <p:cNvPicPr>
            <a:picLocks noChangeAspect="1" noChangeArrowheads="1"/>
          </p:cNvPicPr>
          <p:nvPr/>
        </p:nvPicPr>
        <p:blipFill>
          <a:blip r:embed="rId4"/>
          <a:srcRect t="59635" b="20182"/>
          <a:stretch>
            <a:fillRect/>
          </a:stretch>
        </p:blipFill>
        <p:spPr bwMode="auto">
          <a:xfrm>
            <a:off x="0" y="4000504"/>
            <a:ext cx="9144000" cy="1428760"/>
          </a:xfrm>
          <a:prstGeom prst="rect">
            <a:avLst/>
          </a:prstGeom>
          <a:noFill/>
        </p:spPr>
      </p:pic>
      <p:pic>
        <p:nvPicPr>
          <p:cNvPr id="12" name="Picture 3" descr="C:\Users\Ana María\Desktop\chrysalis_by_nmsmith-d633ih8.jpg"/>
          <p:cNvPicPr>
            <a:picLocks noChangeAspect="1" noChangeArrowheads="1"/>
          </p:cNvPicPr>
          <p:nvPr/>
        </p:nvPicPr>
        <p:blipFill>
          <a:blip r:embed="rId4"/>
          <a:srcRect t="79818"/>
          <a:stretch>
            <a:fillRect/>
          </a:stretch>
        </p:blipFill>
        <p:spPr bwMode="auto">
          <a:xfrm>
            <a:off x="0" y="5429264"/>
            <a:ext cx="9144000" cy="1428736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250000" y="2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8" presetClass="entr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8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1000"/>
                            </p:stCondLst>
                            <p:childTnLst>
                              <p:par>
                                <p:cTn id="52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9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6000"/>
                            </p:stCondLst>
                            <p:childTnLst>
                              <p:par>
                                <p:cTn id="108" presetID="39" presetClass="entr" presetSubtype="0" accel="10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Hexágono"/>
          <p:cNvSpPr/>
          <p:nvPr/>
        </p:nvSpPr>
        <p:spPr>
          <a:xfrm>
            <a:off x="0" y="0"/>
            <a:ext cx="2285984" cy="2000240"/>
          </a:xfrm>
          <a:prstGeom prst="hexag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brightRoom" dir="t"/>
          </a:scene3d>
          <a:sp3d>
            <a:bevelT w="196850" h="952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Hexágono"/>
          <p:cNvSpPr/>
          <p:nvPr/>
        </p:nvSpPr>
        <p:spPr>
          <a:xfrm>
            <a:off x="2285984" y="0"/>
            <a:ext cx="2286016" cy="2000240"/>
          </a:xfrm>
          <a:prstGeom prst="hexag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brightRoom" dir="t"/>
          </a:scene3d>
          <a:sp3d>
            <a:bevelT w="196850" h="952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Hexágono"/>
          <p:cNvSpPr/>
          <p:nvPr/>
        </p:nvSpPr>
        <p:spPr>
          <a:xfrm>
            <a:off x="4572000" y="0"/>
            <a:ext cx="2285984" cy="2000240"/>
          </a:xfrm>
          <a:prstGeom prst="hexag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brightRoom" dir="t"/>
          </a:scene3d>
          <a:sp3d>
            <a:bevelT w="196850" h="952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Hexágono"/>
          <p:cNvSpPr/>
          <p:nvPr/>
        </p:nvSpPr>
        <p:spPr>
          <a:xfrm>
            <a:off x="6858016" y="0"/>
            <a:ext cx="2285984" cy="2000240"/>
          </a:xfrm>
          <a:prstGeom prst="hexag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brightRoom" dir="t"/>
          </a:scene3d>
          <a:sp3d>
            <a:bevelT w="196850" h="952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Hexágono"/>
          <p:cNvSpPr/>
          <p:nvPr/>
        </p:nvSpPr>
        <p:spPr>
          <a:xfrm>
            <a:off x="0" y="2428868"/>
            <a:ext cx="2285984" cy="2000240"/>
          </a:xfrm>
          <a:prstGeom prst="hexag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brightRoom" dir="t"/>
          </a:scene3d>
          <a:sp3d>
            <a:bevelT w="196850" h="952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Hexágono"/>
          <p:cNvSpPr/>
          <p:nvPr/>
        </p:nvSpPr>
        <p:spPr>
          <a:xfrm>
            <a:off x="2285984" y="2428868"/>
            <a:ext cx="2286016" cy="2000240"/>
          </a:xfrm>
          <a:prstGeom prst="hexag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brightRoom" dir="t"/>
          </a:scene3d>
          <a:sp3d>
            <a:bevelT w="196850" h="952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Hexágono"/>
          <p:cNvSpPr/>
          <p:nvPr/>
        </p:nvSpPr>
        <p:spPr>
          <a:xfrm>
            <a:off x="4572000" y="2428868"/>
            <a:ext cx="2285984" cy="2000240"/>
          </a:xfrm>
          <a:prstGeom prst="hexag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brightRoom" dir="t"/>
          </a:scene3d>
          <a:sp3d>
            <a:bevelT w="196850" h="952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Hexágono"/>
          <p:cNvSpPr/>
          <p:nvPr/>
        </p:nvSpPr>
        <p:spPr>
          <a:xfrm>
            <a:off x="6858016" y="2428868"/>
            <a:ext cx="2285984" cy="2000240"/>
          </a:xfrm>
          <a:prstGeom prst="hexag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brightRoom" dir="t"/>
          </a:scene3d>
          <a:sp3d>
            <a:bevelT w="196850" h="952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Hexágono"/>
          <p:cNvSpPr/>
          <p:nvPr/>
        </p:nvSpPr>
        <p:spPr>
          <a:xfrm>
            <a:off x="0" y="4857760"/>
            <a:ext cx="2285984" cy="2000240"/>
          </a:xfrm>
          <a:prstGeom prst="hexag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brightRoom" dir="t"/>
          </a:scene3d>
          <a:sp3d>
            <a:bevelT w="196850" h="952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Hexágono"/>
          <p:cNvSpPr/>
          <p:nvPr/>
        </p:nvSpPr>
        <p:spPr>
          <a:xfrm>
            <a:off x="2285984" y="4857760"/>
            <a:ext cx="2286016" cy="2000240"/>
          </a:xfrm>
          <a:prstGeom prst="hexag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brightRoom" dir="t"/>
          </a:scene3d>
          <a:sp3d>
            <a:bevelT w="196850" h="952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Hexágono"/>
          <p:cNvSpPr/>
          <p:nvPr/>
        </p:nvSpPr>
        <p:spPr>
          <a:xfrm>
            <a:off x="4572000" y="4857760"/>
            <a:ext cx="2285984" cy="2000240"/>
          </a:xfrm>
          <a:prstGeom prst="hexag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brightRoom" dir="t"/>
          </a:scene3d>
          <a:sp3d>
            <a:bevelT w="196850" h="952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Hexágono"/>
          <p:cNvSpPr/>
          <p:nvPr/>
        </p:nvSpPr>
        <p:spPr>
          <a:xfrm>
            <a:off x="6858016" y="4857760"/>
            <a:ext cx="2285984" cy="2000240"/>
          </a:xfrm>
          <a:prstGeom prst="hexagon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brightRoom" dir="t"/>
          </a:scene3d>
          <a:sp3d>
            <a:bevelT w="196850" h="952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C:\Users\Ana María\Desktop\19J.jpg"/>
          <p:cNvPicPr>
            <a:picLocks noChangeAspect="1" noChangeArrowheads="1"/>
          </p:cNvPicPr>
          <p:nvPr/>
        </p:nvPicPr>
        <p:blipFill>
          <a:blip r:embed="rId4"/>
          <a:srcRect r="93946"/>
          <a:stretch>
            <a:fillRect/>
          </a:stretch>
        </p:blipFill>
        <p:spPr bwMode="auto">
          <a:xfrm>
            <a:off x="19050" y="0"/>
            <a:ext cx="552422" cy="6858000"/>
          </a:xfrm>
          <a:prstGeom prst="rect">
            <a:avLst/>
          </a:prstGeom>
          <a:noFill/>
        </p:spPr>
      </p:pic>
      <p:pic>
        <p:nvPicPr>
          <p:cNvPr id="21" name="Picture 2" descr="C:\Users\Ana María\Desktop\19J.jpg"/>
          <p:cNvPicPr>
            <a:picLocks noChangeAspect="1" noChangeArrowheads="1"/>
          </p:cNvPicPr>
          <p:nvPr/>
        </p:nvPicPr>
        <p:blipFill>
          <a:blip r:embed="rId4"/>
          <a:srcRect l="6054" r="87683"/>
          <a:stretch>
            <a:fillRect/>
          </a:stretch>
        </p:blipFill>
        <p:spPr bwMode="auto">
          <a:xfrm>
            <a:off x="571472" y="0"/>
            <a:ext cx="571504" cy="6858000"/>
          </a:xfrm>
          <a:prstGeom prst="rect">
            <a:avLst/>
          </a:prstGeom>
          <a:noFill/>
        </p:spPr>
      </p:pic>
      <p:pic>
        <p:nvPicPr>
          <p:cNvPr id="22" name="Picture 2" descr="C:\Users\Ana María\Desktop\19J.jpg"/>
          <p:cNvPicPr>
            <a:picLocks noChangeAspect="1" noChangeArrowheads="1"/>
          </p:cNvPicPr>
          <p:nvPr/>
        </p:nvPicPr>
        <p:blipFill>
          <a:blip r:embed="rId4"/>
          <a:srcRect l="12317" r="81420"/>
          <a:stretch>
            <a:fillRect/>
          </a:stretch>
        </p:blipFill>
        <p:spPr bwMode="auto">
          <a:xfrm>
            <a:off x="1142976" y="0"/>
            <a:ext cx="571504" cy="6858000"/>
          </a:xfrm>
          <a:prstGeom prst="rect">
            <a:avLst/>
          </a:prstGeom>
          <a:noFill/>
        </p:spPr>
      </p:pic>
      <p:pic>
        <p:nvPicPr>
          <p:cNvPr id="23" name="Picture 2" descr="C:\Users\Ana María\Desktop\19J.jpg"/>
          <p:cNvPicPr>
            <a:picLocks noChangeAspect="1" noChangeArrowheads="1"/>
          </p:cNvPicPr>
          <p:nvPr/>
        </p:nvPicPr>
        <p:blipFill>
          <a:blip r:embed="rId4"/>
          <a:srcRect l="18580" r="75157"/>
          <a:stretch>
            <a:fillRect/>
          </a:stretch>
        </p:blipFill>
        <p:spPr bwMode="auto">
          <a:xfrm>
            <a:off x="1714480" y="0"/>
            <a:ext cx="571504" cy="6858000"/>
          </a:xfrm>
          <a:prstGeom prst="rect">
            <a:avLst/>
          </a:prstGeom>
          <a:noFill/>
        </p:spPr>
      </p:pic>
      <p:pic>
        <p:nvPicPr>
          <p:cNvPr id="24" name="Picture 2" descr="C:\Users\Ana María\Desktop\19J.jpg"/>
          <p:cNvPicPr>
            <a:picLocks noChangeAspect="1" noChangeArrowheads="1"/>
          </p:cNvPicPr>
          <p:nvPr/>
        </p:nvPicPr>
        <p:blipFill>
          <a:blip r:embed="rId4"/>
          <a:srcRect l="24843" r="68893"/>
          <a:stretch>
            <a:fillRect/>
          </a:stretch>
        </p:blipFill>
        <p:spPr bwMode="auto">
          <a:xfrm>
            <a:off x="2285984" y="0"/>
            <a:ext cx="571504" cy="6858000"/>
          </a:xfrm>
          <a:prstGeom prst="rect">
            <a:avLst/>
          </a:prstGeom>
          <a:noFill/>
        </p:spPr>
      </p:pic>
      <p:pic>
        <p:nvPicPr>
          <p:cNvPr id="25" name="Picture 2" descr="C:\Users\Ana María\Desktop\19J.jpg"/>
          <p:cNvPicPr>
            <a:picLocks noChangeAspect="1" noChangeArrowheads="1"/>
          </p:cNvPicPr>
          <p:nvPr/>
        </p:nvPicPr>
        <p:blipFill>
          <a:blip r:embed="rId4"/>
          <a:srcRect l="31106" r="62630"/>
          <a:stretch>
            <a:fillRect/>
          </a:stretch>
        </p:blipFill>
        <p:spPr bwMode="auto">
          <a:xfrm>
            <a:off x="2857488" y="0"/>
            <a:ext cx="571504" cy="6858000"/>
          </a:xfrm>
          <a:prstGeom prst="rect">
            <a:avLst/>
          </a:prstGeom>
          <a:noFill/>
        </p:spPr>
      </p:pic>
      <p:pic>
        <p:nvPicPr>
          <p:cNvPr id="26" name="Picture 2" descr="C:\Users\Ana María\Desktop\19J.jpg"/>
          <p:cNvPicPr>
            <a:picLocks noChangeAspect="1" noChangeArrowheads="1"/>
          </p:cNvPicPr>
          <p:nvPr/>
        </p:nvPicPr>
        <p:blipFill>
          <a:blip r:embed="rId4"/>
          <a:srcRect l="43632" r="50104"/>
          <a:stretch>
            <a:fillRect/>
          </a:stretch>
        </p:blipFill>
        <p:spPr bwMode="auto">
          <a:xfrm>
            <a:off x="4000496" y="0"/>
            <a:ext cx="571504" cy="6858000"/>
          </a:xfrm>
          <a:prstGeom prst="rect">
            <a:avLst/>
          </a:prstGeom>
          <a:noFill/>
        </p:spPr>
      </p:pic>
      <p:pic>
        <p:nvPicPr>
          <p:cNvPr id="27" name="Picture 2" descr="C:\Users\Ana María\Desktop\19J.jpg"/>
          <p:cNvPicPr>
            <a:picLocks noChangeAspect="1" noChangeArrowheads="1"/>
          </p:cNvPicPr>
          <p:nvPr/>
        </p:nvPicPr>
        <p:blipFill>
          <a:blip r:embed="rId4"/>
          <a:srcRect l="37369" r="56367"/>
          <a:stretch>
            <a:fillRect/>
          </a:stretch>
        </p:blipFill>
        <p:spPr bwMode="auto">
          <a:xfrm>
            <a:off x="3428992" y="0"/>
            <a:ext cx="571504" cy="6858000"/>
          </a:xfrm>
          <a:prstGeom prst="rect">
            <a:avLst/>
          </a:prstGeom>
          <a:noFill/>
        </p:spPr>
      </p:pic>
      <p:pic>
        <p:nvPicPr>
          <p:cNvPr id="28" name="Picture 2" descr="C:\Users\Ana María\Desktop\19J.jpg"/>
          <p:cNvPicPr>
            <a:picLocks noChangeAspect="1" noChangeArrowheads="1"/>
          </p:cNvPicPr>
          <p:nvPr/>
        </p:nvPicPr>
        <p:blipFill>
          <a:blip r:embed="rId4"/>
          <a:srcRect l="49896" r="43841"/>
          <a:stretch>
            <a:fillRect/>
          </a:stretch>
        </p:blipFill>
        <p:spPr bwMode="auto">
          <a:xfrm>
            <a:off x="4572000" y="0"/>
            <a:ext cx="571504" cy="6858000"/>
          </a:xfrm>
          <a:prstGeom prst="rect">
            <a:avLst/>
          </a:prstGeom>
          <a:noFill/>
        </p:spPr>
      </p:pic>
      <p:pic>
        <p:nvPicPr>
          <p:cNvPr id="29" name="Picture 2" descr="C:\Users\Ana María\Desktop\19J.jpg"/>
          <p:cNvPicPr>
            <a:picLocks noChangeAspect="1" noChangeArrowheads="1"/>
          </p:cNvPicPr>
          <p:nvPr/>
        </p:nvPicPr>
        <p:blipFill>
          <a:blip r:embed="rId4"/>
          <a:srcRect l="56159" r="37578"/>
          <a:stretch>
            <a:fillRect/>
          </a:stretch>
        </p:blipFill>
        <p:spPr bwMode="auto">
          <a:xfrm>
            <a:off x="5143504" y="0"/>
            <a:ext cx="571504" cy="6858000"/>
          </a:xfrm>
          <a:prstGeom prst="rect">
            <a:avLst/>
          </a:prstGeom>
          <a:noFill/>
        </p:spPr>
      </p:pic>
      <p:pic>
        <p:nvPicPr>
          <p:cNvPr id="30" name="Picture 2" descr="C:\Users\Ana María\Desktop\19J.jpg"/>
          <p:cNvPicPr>
            <a:picLocks noChangeAspect="1" noChangeArrowheads="1"/>
          </p:cNvPicPr>
          <p:nvPr/>
        </p:nvPicPr>
        <p:blipFill>
          <a:blip r:embed="rId4"/>
          <a:srcRect l="62422" r="31315"/>
          <a:stretch>
            <a:fillRect/>
          </a:stretch>
        </p:blipFill>
        <p:spPr bwMode="auto">
          <a:xfrm>
            <a:off x="5715008" y="0"/>
            <a:ext cx="571504" cy="6858000"/>
          </a:xfrm>
          <a:prstGeom prst="rect">
            <a:avLst/>
          </a:prstGeom>
          <a:noFill/>
        </p:spPr>
      </p:pic>
      <p:pic>
        <p:nvPicPr>
          <p:cNvPr id="31" name="Picture 2" descr="C:\Users\Ana María\Desktop\19J.jpg"/>
          <p:cNvPicPr>
            <a:picLocks noChangeAspect="1" noChangeArrowheads="1"/>
          </p:cNvPicPr>
          <p:nvPr/>
        </p:nvPicPr>
        <p:blipFill>
          <a:blip r:embed="rId4"/>
          <a:srcRect l="68685" r="25052"/>
          <a:stretch>
            <a:fillRect/>
          </a:stretch>
        </p:blipFill>
        <p:spPr bwMode="auto">
          <a:xfrm>
            <a:off x="6286512" y="0"/>
            <a:ext cx="571504" cy="6858000"/>
          </a:xfrm>
          <a:prstGeom prst="rect">
            <a:avLst/>
          </a:prstGeom>
          <a:noFill/>
        </p:spPr>
      </p:pic>
      <p:pic>
        <p:nvPicPr>
          <p:cNvPr id="32" name="Picture 2" descr="C:\Users\Ana María\Desktop\19J.jpg"/>
          <p:cNvPicPr>
            <a:picLocks noChangeAspect="1" noChangeArrowheads="1"/>
          </p:cNvPicPr>
          <p:nvPr/>
        </p:nvPicPr>
        <p:blipFill>
          <a:blip r:embed="rId4"/>
          <a:srcRect l="74948" r="18789"/>
          <a:stretch>
            <a:fillRect/>
          </a:stretch>
        </p:blipFill>
        <p:spPr bwMode="auto">
          <a:xfrm>
            <a:off x="6858016" y="0"/>
            <a:ext cx="571504" cy="6858000"/>
          </a:xfrm>
          <a:prstGeom prst="rect">
            <a:avLst/>
          </a:prstGeom>
          <a:noFill/>
        </p:spPr>
      </p:pic>
      <p:pic>
        <p:nvPicPr>
          <p:cNvPr id="33" name="Picture 2" descr="C:\Users\Ana María\Desktop\19J.jpg"/>
          <p:cNvPicPr>
            <a:picLocks noChangeAspect="1" noChangeArrowheads="1"/>
          </p:cNvPicPr>
          <p:nvPr/>
        </p:nvPicPr>
        <p:blipFill>
          <a:blip r:embed="rId4"/>
          <a:srcRect l="81211" r="12526"/>
          <a:stretch>
            <a:fillRect/>
          </a:stretch>
        </p:blipFill>
        <p:spPr bwMode="auto">
          <a:xfrm>
            <a:off x="7429520" y="0"/>
            <a:ext cx="571504" cy="6858000"/>
          </a:xfrm>
          <a:prstGeom prst="rect">
            <a:avLst/>
          </a:prstGeom>
          <a:noFill/>
        </p:spPr>
      </p:pic>
      <p:pic>
        <p:nvPicPr>
          <p:cNvPr id="34" name="Picture 2" descr="C:\Users\Ana María\Desktop\19J.jpg"/>
          <p:cNvPicPr>
            <a:picLocks noChangeAspect="1" noChangeArrowheads="1"/>
          </p:cNvPicPr>
          <p:nvPr/>
        </p:nvPicPr>
        <p:blipFill>
          <a:blip r:embed="rId4"/>
          <a:srcRect l="87474" r="6263"/>
          <a:stretch>
            <a:fillRect/>
          </a:stretch>
        </p:blipFill>
        <p:spPr bwMode="auto">
          <a:xfrm>
            <a:off x="8001024" y="0"/>
            <a:ext cx="571504" cy="6858000"/>
          </a:xfrm>
          <a:prstGeom prst="rect">
            <a:avLst/>
          </a:prstGeom>
          <a:noFill/>
        </p:spPr>
      </p:pic>
      <p:pic>
        <p:nvPicPr>
          <p:cNvPr id="35" name="Picture 2" descr="C:\Users\Ana María\Desktop\19J.jpg"/>
          <p:cNvPicPr>
            <a:picLocks noChangeAspect="1" noChangeArrowheads="1"/>
          </p:cNvPicPr>
          <p:nvPr/>
        </p:nvPicPr>
        <p:blipFill>
          <a:blip r:embed="rId4"/>
          <a:srcRect l="93737"/>
          <a:stretch>
            <a:fillRect/>
          </a:stretch>
        </p:blipFill>
        <p:spPr bwMode="auto">
          <a:xfrm>
            <a:off x="8572528" y="0"/>
            <a:ext cx="571472" cy="6858000"/>
          </a:xfrm>
          <a:prstGeom prst="rect">
            <a:avLst/>
          </a:prstGeom>
          <a:noFill/>
        </p:spPr>
      </p:pic>
      <p:sp>
        <p:nvSpPr>
          <p:cNvPr id="36" name="3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55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repeatCount="indefinite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repeatCount="indefinite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repeatCount="indefinite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repeatCount="indefinite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repeatCount="indefinite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repeatCount="indefinite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repeatCount="indefinite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500"/>
                            </p:stCondLst>
                            <p:childTnLst>
                              <p:par>
                                <p:cTn id="42" presetID="35" presetClass="exit" presetSubtype="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35" presetClass="exit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8" presetID="2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3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2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6300"/>
                            </p:stCondLst>
                            <p:childTnLst>
                              <p:par>
                                <p:cTn id="1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6600"/>
                            </p:stCondLst>
                            <p:childTnLst>
                              <p:par>
                                <p:cTn id="1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0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6900"/>
                            </p:stCondLst>
                            <p:childTnLst>
                              <p:par>
                                <p:cTn id="1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4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7200"/>
                            </p:stCondLst>
                            <p:childTnLst>
                              <p:par>
                                <p:cTn id="1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4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7500"/>
                            </p:stCondLst>
                            <p:childTnLst>
                              <p:par>
                                <p:cTn id="1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8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1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17800"/>
                            </p:stCondLst>
                            <p:childTnLst>
                              <p:par>
                                <p:cTn id="1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5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8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18100"/>
                            </p:stCondLst>
                            <p:childTnLst>
                              <p:par>
                                <p:cTn id="17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2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8400"/>
                            </p:stCondLst>
                            <p:childTnLst>
                              <p:par>
                                <p:cTn id="177" presetID="6" presetClass="entr" presetSubtype="3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3" presetClass="entr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1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6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23" presetClass="entr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3" grpId="0" animBg="1"/>
      <p:bldP spid="3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36" grpId="0" animBg="1"/>
      <p:bldP spid="37" grpId="0" animBg="1"/>
      <p:bldP spid="37" grpId="1" animBg="1"/>
      <p:bldP spid="38" grpId="0" animBg="1"/>
      <p:bldP spid="38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MIS COSAS\DOCUMENTOS ANA\FRACTALES\FRACTALES-1\The_Butterfly_Effect_by_nmsmit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E:\MIS COSAS\DOCUMENTOS ANA\FRACTALES\FRACTALES-1\The_Butterfly_Effect_by_nmsmit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E:\MIS COSAS\DOCUMENTOS ANA\FRACTALES\FRACTALES-1\The_Butterfly_Effect_by_nmsmit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E:\MIS COSAS\DOCUMENTOS ANA\FRACTALES\FRACTALES-1\The_Butterfly_Effect_by_nmsmit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9144000" cy="6643710"/>
          </a:xfrm>
          <a:prstGeom prst="rect">
            <a:avLst/>
          </a:prstGeom>
          <a:noFill/>
        </p:spPr>
      </p:pic>
      <p:pic>
        <p:nvPicPr>
          <p:cNvPr id="6" name="Picture 2" descr="E:\MIS COSAS\DOCUMENTOS ANA\FRACTALES\FRACTALES-1\The_Butterfly_Effect_by_nmsmit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C:\Users\Ana María\Desktop\koala_by_nmsmith-de2y8e.jpg"/>
          <p:cNvPicPr>
            <a:picLocks noChangeAspect="1" noChangeArrowheads="1"/>
          </p:cNvPicPr>
          <p:nvPr/>
        </p:nvPicPr>
        <p:blipFill>
          <a:blip r:embed="rId3"/>
          <a:srcRect t="89584" r="50000"/>
          <a:stretch>
            <a:fillRect/>
          </a:stretch>
        </p:blipFill>
        <p:spPr bwMode="auto">
          <a:xfrm>
            <a:off x="0" y="6143644"/>
            <a:ext cx="4572000" cy="714356"/>
          </a:xfrm>
          <a:prstGeom prst="rect">
            <a:avLst/>
          </a:prstGeom>
          <a:noFill/>
        </p:spPr>
      </p:pic>
      <p:pic>
        <p:nvPicPr>
          <p:cNvPr id="11" name="Picture 2" descr="C:\Users\Ana María\Desktop\koala_by_nmsmith-de2y8e.jpg"/>
          <p:cNvPicPr>
            <a:picLocks noChangeAspect="1" noChangeArrowheads="1"/>
          </p:cNvPicPr>
          <p:nvPr/>
        </p:nvPicPr>
        <p:blipFill>
          <a:blip r:embed="rId3"/>
          <a:srcRect t="78125" r="50000" b="10416"/>
          <a:stretch>
            <a:fillRect/>
          </a:stretch>
        </p:blipFill>
        <p:spPr bwMode="auto">
          <a:xfrm>
            <a:off x="0" y="5357826"/>
            <a:ext cx="4572000" cy="785818"/>
          </a:xfrm>
          <a:prstGeom prst="rect">
            <a:avLst/>
          </a:prstGeom>
          <a:noFill/>
        </p:spPr>
      </p:pic>
      <p:pic>
        <p:nvPicPr>
          <p:cNvPr id="12" name="Picture 2" descr="C:\Users\Ana María\Desktop\koala_by_nmsmith-de2y8e.jpg"/>
          <p:cNvPicPr>
            <a:picLocks noChangeAspect="1" noChangeArrowheads="1"/>
          </p:cNvPicPr>
          <p:nvPr/>
        </p:nvPicPr>
        <p:blipFill>
          <a:blip r:embed="rId3"/>
          <a:srcRect t="68750" r="50000" b="20833"/>
          <a:stretch>
            <a:fillRect/>
          </a:stretch>
        </p:blipFill>
        <p:spPr bwMode="auto">
          <a:xfrm>
            <a:off x="0" y="4714884"/>
            <a:ext cx="4572000" cy="714380"/>
          </a:xfrm>
          <a:prstGeom prst="rect">
            <a:avLst/>
          </a:prstGeom>
          <a:noFill/>
        </p:spPr>
      </p:pic>
      <p:pic>
        <p:nvPicPr>
          <p:cNvPr id="13" name="Picture 2" descr="C:\Users\Ana María\Desktop\koala_by_nmsmith-de2y8e.jpg"/>
          <p:cNvPicPr>
            <a:picLocks noChangeAspect="1" noChangeArrowheads="1"/>
          </p:cNvPicPr>
          <p:nvPr/>
        </p:nvPicPr>
        <p:blipFill>
          <a:blip r:embed="rId3"/>
          <a:srcRect t="58333" r="50000" b="31250"/>
          <a:stretch>
            <a:fillRect/>
          </a:stretch>
        </p:blipFill>
        <p:spPr bwMode="auto">
          <a:xfrm>
            <a:off x="0" y="4000504"/>
            <a:ext cx="4572000" cy="714380"/>
          </a:xfrm>
          <a:prstGeom prst="rect">
            <a:avLst/>
          </a:prstGeom>
          <a:noFill/>
        </p:spPr>
      </p:pic>
      <p:pic>
        <p:nvPicPr>
          <p:cNvPr id="16" name="Picture 2" descr="C:\Users\Ana María\Desktop\koala_by_nmsmith-de2y8e.jpg"/>
          <p:cNvPicPr>
            <a:picLocks noChangeAspect="1" noChangeArrowheads="1"/>
          </p:cNvPicPr>
          <p:nvPr/>
        </p:nvPicPr>
        <p:blipFill>
          <a:blip r:embed="rId3"/>
          <a:srcRect t="50000" r="50000" b="41667"/>
          <a:stretch>
            <a:fillRect/>
          </a:stretch>
        </p:blipFill>
        <p:spPr bwMode="auto">
          <a:xfrm>
            <a:off x="0" y="3429000"/>
            <a:ext cx="4572000" cy="571504"/>
          </a:xfrm>
          <a:prstGeom prst="rect">
            <a:avLst/>
          </a:prstGeom>
          <a:noFill/>
        </p:spPr>
      </p:pic>
      <p:pic>
        <p:nvPicPr>
          <p:cNvPr id="17" name="Picture 2" descr="C:\Users\Ana María\Desktop\koala_by_nmsmith-de2y8e.jpg"/>
          <p:cNvPicPr>
            <a:picLocks noChangeAspect="1" noChangeArrowheads="1"/>
          </p:cNvPicPr>
          <p:nvPr/>
        </p:nvPicPr>
        <p:blipFill>
          <a:blip r:embed="rId3"/>
          <a:srcRect t="39583" r="50000" b="50000"/>
          <a:stretch>
            <a:fillRect/>
          </a:stretch>
        </p:blipFill>
        <p:spPr bwMode="auto">
          <a:xfrm>
            <a:off x="0" y="2714620"/>
            <a:ext cx="4572000" cy="714380"/>
          </a:xfrm>
          <a:prstGeom prst="rect">
            <a:avLst/>
          </a:prstGeom>
          <a:noFill/>
        </p:spPr>
      </p:pic>
      <p:pic>
        <p:nvPicPr>
          <p:cNvPr id="18" name="Picture 2" descr="C:\Users\Ana María\Desktop\koala_by_nmsmith-de2y8e.jpg"/>
          <p:cNvPicPr>
            <a:picLocks noChangeAspect="1" noChangeArrowheads="1"/>
          </p:cNvPicPr>
          <p:nvPr/>
        </p:nvPicPr>
        <p:blipFill>
          <a:blip r:embed="rId3"/>
          <a:srcRect t="30208" r="50000" b="60417"/>
          <a:stretch>
            <a:fillRect/>
          </a:stretch>
        </p:blipFill>
        <p:spPr bwMode="auto">
          <a:xfrm>
            <a:off x="0" y="2071678"/>
            <a:ext cx="4572000" cy="642942"/>
          </a:xfrm>
          <a:prstGeom prst="rect">
            <a:avLst/>
          </a:prstGeom>
          <a:noFill/>
        </p:spPr>
      </p:pic>
      <p:pic>
        <p:nvPicPr>
          <p:cNvPr id="19" name="Picture 2" descr="C:\Users\Ana María\Desktop\koala_by_nmsmith-de2y8e.jpg"/>
          <p:cNvPicPr>
            <a:picLocks noChangeAspect="1" noChangeArrowheads="1"/>
          </p:cNvPicPr>
          <p:nvPr/>
        </p:nvPicPr>
        <p:blipFill>
          <a:blip r:embed="rId3"/>
          <a:srcRect t="19791" r="50000" b="69792"/>
          <a:stretch>
            <a:fillRect/>
          </a:stretch>
        </p:blipFill>
        <p:spPr bwMode="auto">
          <a:xfrm>
            <a:off x="0" y="1357298"/>
            <a:ext cx="4572000" cy="714380"/>
          </a:xfrm>
          <a:prstGeom prst="rect">
            <a:avLst/>
          </a:prstGeom>
          <a:noFill/>
        </p:spPr>
      </p:pic>
      <p:pic>
        <p:nvPicPr>
          <p:cNvPr id="20" name="Picture 2" descr="C:\Users\Ana María\Desktop\koala_by_nmsmith-de2y8e.jpg"/>
          <p:cNvPicPr>
            <a:picLocks noChangeAspect="1" noChangeArrowheads="1"/>
          </p:cNvPicPr>
          <p:nvPr/>
        </p:nvPicPr>
        <p:blipFill>
          <a:blip r:embed="rId3"/>
          <a:srcRect t="9374" r="50000" b="80209"/>
          <a:stretch>
            <a:fillRect/>
          </a:stretch>
        </p:blipFill>
        <p:spPr bwMode="auto">
          <a:xfrm>
            <a:off x="0" y="642918"/>
            <a:ext cx="4572000" cy="714380"/>
          </a:xfrm>
          <a:prstGeom prst="rect">
            <a:avLst/>
          </a:prstGeom>
          <a:noFill/>
        </p:spPr>
      </p:pic>
      <p:pic>
        <p:nvPicPr>
          <p:cNvPr id="21" name="Picture 2" descr="C:\Users\Ana María\Desktop\koala_by_nmsmith-de2y8e.jpg"/>
          <p:cNvPicPr>
            <a:picLocks noChangeAspect="1" noChangeArrowheads="1"/>
          </p:cNvPicPr>
          <p:nvPr/>
        </p:nvPicPr>
        <p:blipFill>
          <a:blip r:embed="rId3"/>
          <a:srcRect r="50000" b="89584"/>
          <a:stretch>
            <a:fillRect/>
          </a:stretch>
        </p:blipFill>
        <p:spPr bwMode="auto">
          <a:xfrm>
            <a:off x="0" y="0"/>
            <a:ext cx="4572000" cy="714356"/>
          </a:xfrm>
          <a:prstGeom prst="rect">
            <a:avLst/>
          </a:prstGeom>
          <a:noFill/>
        </p:spPr>
      </p:pic>
      <p:pic>
        <p:nvPicPr>
          <p:cNvPr id="22" name="Picture 2" descr="C:\Users\Ana María\Desktop\koala_by_nmsmith-de2y8e.jpg"/>
          <p:cNvPicPr>
            <a:picLocks noChangeAspect="1" noChangeArrowheads="1"/>
          </p:cNvPicPr>
          <p:nvPr/>
        </p:nvPicPr>
        <p:blipFill>
          <a:blip r:embed="rId3"/>
          <a:srcRect l="50000" b="89584"/>
          <a:stretch>
            <a:fillRect/>
          </a:stretch>
        </p:blipFill>
        <p:spPr bwMode="auto">
          <a:xfrm>
            <a:off x="4572000" y="0"/>
            <a:ext cx="4572000" cy="714356"/>
          </a:xfrm>
          <a:prstGeom prst="rect">
            <a:avLst/>
          </a:prstGeom>
          <a:noFill/>
        </p:spPr>
      </p:pic>
      <p:pic>
        <p:nvPicPr>
          <p:cNvPr id="23" name="Picture 2" descr="C:\Users\Ana María\Desktop\koala_by_nmsmith-de2y8e.jpg"/>
          <p:cNvPicPr>
            <a:picLocks noChangeAspect="1" noChangeArrowheads="1"/>
          </p:cNvPicPr>
          <p:nvPr/>
        </p:nvPicPr>
        <p:blipFill>
          <a:blip r:embed="rId3"/>
          <a:srcRect l="50000" t="9374" b="80209"/>
          <a:stretch>
            <a:fillRect/>
          </a:stretch>
        </p:blipFill>
        <p:spPr bwMode="auto">
          <a:xfrm>
            <a:off x="4572000" y="642918"/>
            <a:ext cx="4572000" cy="714380"/>
          </a:xfrm>
          <a:prstGeom prst="rect">
            <a:avLst/>
          </a:prstGeom>
          <a:noFill/>
        </p:spPr>
      </p:pic>
      <p:pic>
        <p:nvPicPr>
          <p:cNvPr id="24" name="Picture 2" descr="C:\Users\Ana María\Desktop\koala_by_nmsmith-de2y8e.jpg"/>
          <p:cNvPicPr>
            <a:picLocks noChangeAspect="1" noChangeArrowheads="1"/>
          </p:cNvPicPr>
          <p:nvPr/>
        </p:nvPicPr>
        <p:blipFill>
          <a:blip r:embed="rId3"/>
          <a:srcRect l="50000" t="19791" b="69792"/>
          <a:stretch>
            <a:fillRect/>
          </a:stretch>
        </p:blipFill>
        <p:spPr bwMode="auto">
          <a:xfrm>
            <a:off x="4572000" y="1357298"/>
            <a:ext cx="4572000" cy="714380"/>
          </a:xfrm>
          <a:prstGeom prst="rect">
            <a:avLst/>
          </a:prstGeom>
          <a:noFill/>
        </p:spPr>
      </p:pic>
      <p:pic>
        <p:nvPicPr>
          <p:cNvPr id="25" name="Picture 2" descr="C:\Users\Ana María\Desktop\koala_by_nmsmith-de2y8e.jpg"/>
          <p:cNvPicPr>
            <a:picLocks noChangeAspect="1" noChangeArrowheads="1"/>
          </p:cNvPicPr>
          <p:nvPr/>
        </p:nvPicPr>
        <p:blipFill>
          <a:blip r:embed="rId3"/>
          <a:srcRect l="50000" t="30208" b="60417"/>
          <a:stretch>
            <a:fillRect/>
          </a:stretch>
        </p:blipFill>
        <p:spPr bwMode="auto">
          <a:xfrm>
            <a:off x="4572000" y="2071678"/>
            <a:ext cx="4572000" cy="642942"/>
          </a:xfrm>
          <a:prstGeom prst="rect">
            <a:avLst/>
          </a:prstGeom>
          <a:noFill/>
        </p:spPr>
      </p:pic>
      <p:pic>
        <p:nvPicPr>
          <p:cNvPr id="26" name="Picture 2" descr="C:\Users\Ana María\Desktop\koala_by_nmsmith-de2y8e.jpg"/>
          <p:cNvPicPr>
            <a:picLocks noChangeAspect="1" noChangeArrowheads="1"/>
          </p:cNvPicPr>
          <p:nvPr/>
        </p:nvPicPr>
        <p:blipFill>
          <a:blip r:embed="rId3"/>
          <a:srcRect l="50000" t="39583" b="50000"/>
          <a:stretch>
            <a:fillRect/>
          </a:stretch>
        </p:blipFill>
        <p:spPr bwMode="auto">
          <a:xfrm>
            <a:off x="4572000" y="2714620"/>
            <a:ext cx="4572000" cy="714380"/>
          </a:xfrm>
          <a:prstGeom prst="rect">
            <a:avLst/>
          </a:prstGeom>
          <a:noFill/>
        </p:spPr>
      </p:pic>
      <p:pic>
        <p:nvPicPr>
          <p:cNvPr id="27" name="Picture 2" descr="C:\Users\Ana María\Desktop\koala_by_nmsmith-de2y8e.jpg"/>
          <p:cNvPicPr>
            <a:picLocks noChangeAspect="1" noChangeArrowheads="1"/>
          </p:cNvPicPr>
          <p:nvPr/>
        </p:nvPicPr>
        <p:blipFill>
          <a:blip r:embed="rId3"/>
          <a:srcRect l="50000" t="50000" b="41667"/>
          <a:stretch>
            <a:fillRect/>
          </a:stretch>
        </p:blipFill>
        <p:spPr bwMode="auto">
          <a:xfrm>
            <a:off x="4572000" y="3429000"/>
            <a:ext cx="4572000" cy="571504"/>
          </a:xfrm>
          <a:prstGeom prst="rect">
            <a:avLst/>
          </a:prstGeom>
          <a:noFill/>
        </p:spPr>
      </p:pic>
      <p:pic>
        <p:nvPicPr>
          <p:cNvPr id="28" name="Picture 2" descr="C:\Users\Ana María\Desktop\koala_by_nmsmith-de2y8e.jpg"/>
          <p:cNvPicPr>
            <a:picLocks noChangeAspect="1" noChangeArrowheads="1"/>
          </p:cNvPicPr>
          <p:nvPr/>
        </p:nvPicPr>
        <p:blipFill>
          <a:blip r:embed="rId3"/>
          <a:srcRect l="50000" t="58333" b="31250"/>
          <a:stretch>
            <a:fillRect/>
          </a:stretch>
        </p:blipFill>
        <p:spPr bwMode="auto">
          <a:xfrm>
            <a:off x="4572000" y="4000504"/>
            <a:ext cx="4572000" cy="714380"/>
          </a:xfrm>
          <a:prstGeom prst="rect">
            <a:avLst/>
          </a:prstGeom>
          <a:noFill/>
        </p:spPr>
      </p:pic>
      <p:pic>
        <p:nvPicPr>
          <p:cNvPr id="29" name="Picture 2" descr="C:\Users\Ana María\Desktop\koala_by_nmsmith-de2y8e.jpg"/>
          <p:cNvPicPr>
            <a:picLocks noChangeAspect="1" noChangeArrowheads="1"/>
          </p:cNvPicPr>
          <p:nvPr/>
        </p:nvPicPr>
        <p:blipFill>
          <a:blip r:embed="rId3"/>
          <a:srcRect l="50000" t="68750" b="20833"/>
          <a:stretch>
            <a:fillRect/>
          </a:stretch>
        </p:blipFill>
        <p:spPr bwMode="auto">
          <a:xfrm>
            <a:off x="4572000" y="4714884"/>
            <a:ext cx="4572000" cy="714380"/>
          </a:xfrm>
          <a:prstGeom prst="rect">
            <a:avLst/>
          </a:prstGeom>
          <a:noFill/>
        </p:spPr>
      </p:pic>
      <p:pic>
        <p:nvPicPr>
          <p:cNvPr id="30" name="Picture 2" descr="C:\Users\Ana María\Desktop\koala_by_nmsmith-de2y8e.jpg"/>
          <p:cNvPicPr>
            <a:picLocks noChangeAspect="1" noChangeArrowheads="1"/>
          </p:cNvPicPr>
          <p:nvPr/>
        </p:nvPicPr>
        <p:blipFill>
          <a:blip r:embed="rId3"/>
          <a:srcRect l="50000" t="78125" b="10416"/>
          <a:stretch>
            <a:fillRect/>
          </a:stretch>
        </p:blipFill>
        <p:spPr bwMode="auto">
          <a:xfrm>
            <a:off x="4572000" y="5357826"/>
            <a:ext cx="4572000" cy="785818"/>
          </a:xfrm>
          <a:prstGeom prst="rect">
            <a:avLst/>
          </a:prstGeom>
          <a:noFill/>
        </p:spPr>
      </p:pic>
      <p:pic>
        <p:nvPicPr>
          <p:cNvPr id="31" name="Picture 2" descr="C:\Users\Ana María\Desktop\koala_by_nmsmith-de2y8e.jpg"/>
          <p:cNvPicPr>
            <a:picLocks noChangeAspect="1" noChangeArrowheads="1"/>
          </p:cNvPicPr>
          <p:nvPr/>
        </p:nvPicPr>
        <p:blipFill>
          <a:blip r:embed="rId3"/>
          <a:srcRect l="50000" t="89584"/>
          <a:stretch>
            <a:fillRect/>
          </a:stretch>
        </p:blipFill>
        <p:spPr bwMode="auto">
          <a:xfrm>
            <a:off x="4572000" y="6143644"/>
            <a:ext cx="4572000" cy="714356"/>
          </a:xfrm>
          <a:prstGeom prst="rect">
            <a:avLst/>
          </a:prstGeom>
          <a:noFill/>
        </p:spPr>
      </p:pic>
      <p:pic>
        <p:nvPicPr>
          <p:cNvPr id="4098" name="Picture 2" descr="C:\Users\Ana María\Desktop\flair_by_nmsmith-d64uh1k.jpg"/>
          <p:cNvPicPr>
            <a:picLocks noChangeAspect="1" noChangeArrowheads="1"/>
          </p:cNvPicPr>
          <p:nvPr/>
        </p:nvPicPr>
        <p:blipFill>
          <a:blip r:embed="rId4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32" name="Picture 2" descr="C:\Users\Ana María\Desktop\flair_by_nmsmith-d64uh1k.jpg"/>
          <p:cNvPicPr>
            <a:picLocks noChangeAspect="1" noChangeArrowheads="1"/>
          </p:cNvPicPr>
          <p:nvPr/>
        </p:nvPicPr>
        <p:blipFill>
          <a:blip r:embed="rId4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33" name="Picture 2" descr="C:\Users\Ana María\Desktop\flair_by_nmsmith-d64uh1k.jpg"/>
          <p:cNvPicPr>
            <a:picLocks noChangeAspect="1" noChangeArrowheads="1"/>
          </p:cNvPicPr>
          <p:nvPr/>
        </p:nvPicPr>
        <p:blipFill>
          <a:blip r:embed="rId4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34" name="Picture 2" descr="C:\Users\Ana María\Desktop\flair_by_nmsmith-d64uh1k.jpg"/>
          <p:cNvPicPr>
            <a:picLocks noChangeAspect="1" noChangeArrowheads="1"/>
          </p:cNvPicPr>
          <p:nvPr/>
        </p:nvPicPr>
        <p:blipFill>
          <a:blip r:embed="rId4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4099" name="Picture 3" descr="C:\Users\Ana María\Desktop\a_new_passion.jpg"/>
          <p:cNvPicPr>
            <a:picLocks noChangeAspect="1" noChangeArrowheads="1"/>
          </p:cNvPicPr>
          <p:nvPr/>
        </p:nvPicPr>
        <p:blipFill>
          <a:blip r:embed="rId5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35" name="Picture 3" descr="C:\Users\Ana María\Desktop\a_new_passion.jpg"/>
          <p:cNvPicPr>
            <a:picLocks noChangeAspect="1" noChangeArrowheads="1"/>
          </p:cNvPicPr>
          <p:nvPr/>
        </p:nvPicPr>
        <p:blipFill>
          <a:blip r:embed="rId5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36" name="Picture 3" descr="C:\Users\Ana María\Desktop\a_new_passion.jpg"/>
          <p:cNvPicPr>
            <a:picLocks noChangeAspect="1" noChangeArrowheads="1"/>
          </p:cNvPicPr>
          <p:nvPr/>
        </p:nvPicPr>
        <p:blipFill>
          <a:blip r:embed="rId5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37" name="Picture 3" descr="C:\Users\Ana María\Desktop\a_new_passion.jpg"/>
          <p:cNvPicPr>
            <a:picLocks noChangeAspect="1" noChangeArrowheads="1"/>
          </p:cNvPicPr>
          <p:nvPr/>
        </p:nvPicPr>
        <p:blipFill>
          <a:blip r:embed="rId5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2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2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2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3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3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36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3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4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4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5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54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56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5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2" presetID="18" presetClass="entr" presetSubtype="3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4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8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5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0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8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83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8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6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Ana María\Desktop\FRACTALES\Opalinear_3___Blue_by_nmsmithDDD.jpg"/>
          <p:cNvPicPr>
            <a:picLocks noChangeAspect="1" noChangeArrowheads="1"/>
          </p:cNvPicPr>
          <p:nvPr/>
        </p:nvPicPr>
        <p:blipFill>
          <a:blip r:embed="rId2"/>
          <a:srcRect l="15547" t="3565" r="14140" b="3751"/>
          <a:stretch>
            <a:fillRect/>
          </a:stretch>
        </p:blipFill>
        <p:spPr bwMode="auto">
          <a:xfrm>
            <a:off x="1357290" y="214290"/>
            <a:ext cx="6500858" cy="6357982"/>
          </a:xfrm>
          <a:prstGeom prst="ellipse">
            <a:avLst/>
          </a:prstGeom>
          <a:noFill/>
        </p:spPr>
      </p:pic>
      <p:pic>
        <p:nvPicPr>
          <p:cNvPr id="3" name="Picture 2" descr="C:\Users\Ana María\Desktop\FRACTALES\Opalinear_3___Blue_by_nmsmithDDD.jpg"/>
          <p:cNvPicPr>
            <a:picLocks noChangeAspect="1" noChangeArrowheads="1"/>
          </p:cNvPicPr>
          <p:nvPr/>
        </p:nvPicPr>
        <p:blipFill>
          <a:blip r:embed="rId2"/>
          <a:srcRect l="15547" t="3565" r="14140" b="3751"/>
          <a:stretch>
            <a:fillRect/>
          </a:stretch>
        </p:blipFill>
        <p:spPr bwMode="auto">
          <a:xfrm>
            <a:off x="1357290" y="214290"/>
            <a:ext cx="6429420" cy="6357982"/>
          </a:xfrm>
          <a:prstGeom prst="star16">
            <a:avLst/>
          </a:prstGeom>
          <a:noFill/>
        </p:spPr>
      </p:pic>
      <p:pic>
        <p:nvPicPr>
          <p:cNvPr id="4" name="Picture 2" descr="C:\Users\Ana María\Desktop\FRACTALES\Opalinear_3___Blue_by_nmsmithDDD.jpg"/>
          <p:cNvPicPr>
            <a:picLocks noChangeAspect="1" noChangeArrowheads="1"/>
          </p:cNvPicPr>
          <p:nvPr/>
        </p:nvPicPr>
        <p:blipFill>
          <a:blip r:embed="rId2"/>
          <a:srcRect l="15547" t="3565" r="14140" b="3751"/>
          <a:stretch>
            <a:fillRect/>
          </a:stretch>
        </p:blipFill>
        <p:spPr bwMode="auto">
          <a:xfrm>
            <a:off x="1357290" y="214290"/>
            <a:ext cx="6500858" cy="6429420"/>
          </a:xfrm>
          <a:prstGeom prst="ellipse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7" name="Picture 3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r="87500" b="76042"/>
          <a:stretch>
            <a:fillRect/>
          </a:stretch>
        </p:blipFill>
        <p:spPr bwMode="auto">
          <a:xfrm>
            <a:off x="0" y="0"/>
            <a:ext cx="1142976" cy="1643050"/>
          </a:xfrm>
          <a:prstGeom prst="rect">
            <a:avLst/>
          </a:prstGeom>
          <a:noFill/>
        </p:spPr>
      </p:pic>
      <p:pic>
        <p:nvPicPr>
          <p:cNvPr id="9" name="Picture 3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12500" r="75000" b="76042"/>
          <a:stretch>
            <a:fillRect/>
          </a:stretch>
        </p:blipFill>
        <p:spPr bwMode="auto">
          <a:xfrm>
            <a:off x="1142976" y="0"/>
            <a:ext cx="1143008" cy="1643050"/>
          </a:xfrm>
          <a:prstGeom prst="rect">
            <a:avLst/>
          </a:prstGeom>
          <a:noFill/>
        </p:spPr>
      </p:pic>
      <p:pic>
        <p:nvPicPr>
          <p:cNvPr id="10" name="Picture 3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25000" r="62500" b="76042"/>
          <a:stretch>
            <a:fillRect/>
          </a:stretch>
        </p:blipFill>
        <p:spPr bwMode="auto">
          <a:xfrm>
            <a:off x="2285984" y="0"/>
            <a:ext cx="1143008" cy="1643050"/>
          </a:xfrm>
          <a:prstGeom prst="rect">
            <a:avLst/>
          </a:prstGeom>
          <a:noFill/>
        </p:spPr>
      </p:pic>
      <p:pic>
        <p:nvPicPr>
          <p:cNvPr id="11" name="Picture 3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37500" r="50000" b="76042"/>
          <a:stretch>
            <a:fillRect/>
          </a:stretch>
        </p:blipFill>
        <p:spPr bwMode="auto">
          <a:xfrm>
            <a:off x="3428992" y="0"/>
            <a:ext cx="1143008" cy="1643050"/>
          </a:xfrm>
          <a:prstGeom prst="rect">
            <a:avLst/>
          </a:prstGeom>
          <a:noFill/>
        </p:spPr>
      </p:pic>
      <p:pic>
        <p:nvPicPr>
          <p:cNvPr id="12" name="Picture 3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50000" r="37500" b="76042"/>
          <a:stretch>
            <a:fillRect/>
          </a:stretch>
        </p:blipFill>
        <p:spPr bwMode="auto">
          <a:xfrm>
            <a:off x="4572000" y="0"/>
            <a:ext cx="1143008" cy="1643050"/>
          </a:xfrm>
          <a:prstGeom prst="rect">
            <a:avLst/>
          </a:prstGeom>
          <a:noFill/>
        </p:spPr>
      </p:pic>
      <p:pic>
        <p:nvPicPr>
          <p:cNvPr id="13" name="Picture 3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62500" r="25000" b="76042"/>
          <a:stretch>
            <a:fillRect/>
          </a:stretch>
        </p:blipFill>
        <p:spPr bwMode="auto">
          <a:xfrm>
            <a:off x="5715008" y="0"/>
            <a:ext cx="1143008" cy="1643050"/>
          </a:xfrm>
          <a:prstGeom prst="rect">
            <a:avLst/>
          </a:prstGeom>
          <a:noFill/>
        </p:spPr>
      </p:pic>
      <p:pic>
        <p:nvPicPr>
          <p:cNvPr id="14" name="Picture 3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75000" r="12500" b="76042"/>
          <a:stretch>
            <a:fillRect/>
          </a:stretch>
        </p:blipFill>
        <p:spPr bwMode="auto">
          <a:xfrm>
            <a:off x="6858016" y="0"/>
            <a:ext cx="1143008" cy="1643050"/>
          </a:xfrm>
          <a:prstGeom prst="rect">
            <a:avLst/>
          </a:prstGeom>
          <a:noFill/>
        </p:spPr>
      </p:pic>
      <p:pic>
        <p:nvPicPr>
          <p:cNvPr id="15" name="Picture 3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87500" b="76042"/>
          <a:stretch>
            <a:fillRect/>
          </a:stretch>
        </p:blipFill>
        <p:spPr bwMode="auto">
          <a:xfrm>
            <a:off x="8001024" y="0"/>
            <a:ext cx="1142976" cy="1643050"/>
          </a:xfrm>
          <a:prstGeom prst="rect">
            <a:avLst/>
          </a:prstGeom>
          <a:noFill/>
        </p:spPr>
      </p:pic>
      <p:pic>
        <p:nvPicPr>
          <p:cNvPr id="6148" name="Picture 4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t="23958" r="87500" b="50000"/>
          <a:stretch>
            <a:fillRect/>
          </a:stretch>
        </p:blipFill>
        <p:spPr bwMode="auto">
          <a:xfrm>
            <a:off x="0" y="1643050"/>
            <a:ext cx="1142976" cy="1785950"/>
          </a:xfrm>
          <a:prstGeom prst="rect">
            <a:avLst/>
          </a:prstGeom>
          <a:noFill/>
        </p:spPr>
      </p:pic>
      <p:pic>
        <p:nvPicPr>
          <p:cNvPr id="17" name="Picture 4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12500" t="23958" r="75000" b="50000"/>
          <a:stretch>
            <a:fillRect/>
          </a:stretch>
        </p:blipFill>
        <p:spPr bwMode="auto">
          <a:xfrm>
            <a:off x="1142976" y="1643050"/>
            <a:ext cx="1143008" cy="1785950"/>
          </a:xfrm>
          <a:prstGeom prst="rect">
            <a:avLst/>
          </a:prstGeom>
          <a:noFill/>
        </p:spPr>
      </p:pic>
      <p:pic>
        <p:nvPicPr>
          <p:cNvPr id="18" name="Picture 4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25000" t="23958" r="62500" b="50000"/>
          <a:stretch>
            <a:fillRect/>
          </a:stretch>
        </p:blipFill>
        <p:spPr bwMode="auto">
          <a:xfrm>
            <a:off x="2285984" y="1643050"/>
            <a:ext cx="1143008" cy="1785950"/>
          </a:xfrm>
          <a:prstGeom prst="rect">
            <a:avLst/>
          </a:prstGeom>
          <a:noFill/>
        </p:spPr>
      </p:pic>
      <p:pic>
        <p:nvPicPr>
          <p:cNvPr id="19" name="Picture 4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50000" t="23958" r="37500" b="50000"/>
          <a:stretch>
            <a:fillRect/>
          </a:stretch>
        </p:blipFill>
        <p:spPr bwMode="auto">
          <a:xfrm>
            <a:off x="4572000" y="1643050"/>
            <a:ext cx="1143008" cy="1785950"/>
          </a:xfrm>
          <a:prstGeom prst="rect">
            <a:avLst/>
          </a:prstGeom>
          <a:noFill/>
        </p:spPr>
      </p:pic>
      <p:pic>
        <p:nvPicPr>
          <p:cNvPr id="20" name="Picture 4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37500" t="23958" r="50000" b="50000"/>
          <a:stretch>
            <a:fillRect/>
          </a:stretch>
        </p:blipFill>
        <p:spPr bwMode="auto">
          <a:xfrm>
            <a:off x="3428992" y="1643050"/>
            <a:ext cx="1143008" cy="1785950"/>
          </a:xfrm>
          <a:prstGeom prst="rect">
            <a:avLst/>
          </a:prstGeom>
          <a:noFill/>
        </p:spPr>
      </p:pic>
      <p:pic>
        <p:nvPicPr>
          <p:cNvPr id="21" name="Picture 4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62500" t="23958" r="25000" b="50000"/>
          <a:stretch>
            <a:fillRect/>
          </a:stretch>
        </p:blipFill>
        <p:spPr bwMode="auto">
          <a:xfrm>
            <a:off x="5715008" y="1643050"/>
            <a:ext cx="1143008" cy="1785950"/>
          </a:xfrm>
          <a:prstGeom prst="rect">
            <a:avLst/>
          </a:prstGeom>
          <a:noFill/>
        </p:spPr>
      </p:pic>
      <p:pic>
        <p:nvPicPr>
          <p:cNvPr id="22" name="Picture 4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74219" t="23958" r="12500" b="50000"/>
          <a:stretch>
            <a:fillRect/>
          </a:stretch>
        </p:blipFill>
        <p:spPr bwMode="auto">
          <a:xfrm>
            <a:off x="6786578" y="1643050"/>
            <a:ext cx="1214446" cy="1785950"/>
          </a:xfrm>
          <a:prstGeom prst="rect">
            <a:avLst/>
          </a:prstGeom>
          <a:noFill/>
        </p:spPr>
      </p:pic>
      <p:pic>
        <p:nvPicPr>
          <p:cNvPr id="23" name="Picture 4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87500" t="23958" b="50000"/>
          <a:stretch>
            <a:fillRect/>
          </a:stretch>
        </p:blipFill>
        <p:spPr bwMode="auto">
          <a:xfrm>
            <a:off x="8001024" y="1643050"/>
            <a:ext cx="1142976" cy="1785950"/>
          </a:xfrm>
          <a:prstGeom prst="rect">
            <a:avLst/>
          </a:prstGeom>
          <a:noFill/>
        </p:spPr>
      </p:pic>
      <p:pic>
        <p:nvPicPr>
          <p:cNvPr id="24" name="Picture 4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t="50000" r="87500" b="25000"/>
          <a:stretch>
            <a:fillRect/>
          </a:stretch>
        </p:blipFill>
        <p:spPr bwMode="auto">
          <a:xfrm>
            <a:off x="0" y="3429000"/>
            <a:ext cx="1142976" cy="1714512"/>
          </a:xfrm>
          <a:prstGeom prst="rect">
            <a:avLst/>
          </a:prstGeom>
          <a:noFill/>
        </p:spPr>
      </p:pic>
      <p:pic>
        <p:nvPicPr>
          <p:cNvPr id="25" name="Picture 4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12500" t="50000" r="75000" b="25000"/>
          <a:stretch>
            <a:fillRect/>
          </a:stretch>
        </p:blipFill>
        <p:spPr bwMode="auto">
          <a:xfrm>
            <a:off x="1142976" y="3429000"/>
            <a:ext cx="1143008" cy="1714512"/>
          </a:xfrm>
          <a:prstGeom prst="rect">
            <a:avLst/>
          </a:prstGeom>
          <a:noFill/>
        </p:spPr>
      </p:pic>
      <p:pic>
        <p:nvPicPr>
          <p:cNvPr id="26" name="Picture 4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24219" t="50000" r="63281" b="25000"/>
          <a:stretch>
            <a:fillRect/>
          </a:stretch>
        </p:blipFill>
        <p:spPr bwMode="auto">
          <a:xfrm>
            <a:off x="2214546" y="3429000"/>
            <a:ext cx="1143008" cy="1714512"/>
          </a:xfrm>
          <a:prstGeom prst="rect">
            <a:avLst/>
          </a:prstGeom>
          <a:noFill/>
        </p:spPr>
      </p:pic>
      <p:pic>
        <p:nvPicPr>
          <p:cNvPr id="31" name="Picture 4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36719" t="50000" r="50000" b="25000"/>
          <a:stretch>
            <a:fillRect/>
          </a:stretch>
        </p:blipFill>
        <p:spPr bwMode="auto">
          <a:xfrm>
            <a:off x="3357554" y="3429000"/>
            <a:ext cx="1214446" cy="1714512"/>
          </a:xfrm>
          <a:prstGeom prst="rect">
            <a:avLst/>
          </a:prstGeom>
          <a:noFill/>
        </p:spPr>
      </p:pic>
      <p:pic>
        <p:nvPicPr>
          <p:cNvPr id="32" name="Picture 4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50000" t="50000" r="37500" b="25000"/>
          <a:stretch>
            <a:fillRect/>
          </a:stretch>
        </p:blipFill>
        <p:spPr bwMode="auto">
          <a:xfrm>
            <a:off x="4572000" y="3429000"/>
            <a:ext cx="1143008" cy="1714512"/>
          </a:xfrm>
          <a:prstGeom prst="rect">
            <a:avLst/>
          </a:prstGeom>
          <a:noFill/>
        </p:spPr>
      </p:pic>
      <p:pic>
        <p:nvPicPr>
          <p:cNvPr id="33" name="Picture 4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62500" t="50000" r="25000" b="25000"/>
          <a:stretch>
            <a:fillRect/>
          </a:stretch>
        </p:blipFill>
        <p:spPr bwMode="auto">
          <a:xfrm>
            <a:off x="5715008" y="3429000"/>
            <a:ext cx="1143008" cy="1714512"/>
          </a:xfrm>
          <a:prstGeom prst="rect">
            <a:avLst/>
          </a:prstGeom>
          <a:noFill/>
        </p:spPr>
      </p:pic>
      <p:pic>
        <p:nvPicPr>
          <p:cNvPr id="34" name="Picture 4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75000" t="50000" r="12500" b="25000"/>
          <a:stretch>
            <a:fillRect/>
          </a:stretch>
        </p:blipFill>
        <p:spPr bwMode="auto">
          <a:xfrm>
            <a:off x="6858016" y="3429000"/>
            <a:ext cx="1143008" cy="1714512"/>
          </a:xfrm>
          <a:prstGeom prst="rect">
            <a:avLst/>
          </a:prstGeom>
          <a:noFill/>
        </p:spPr>
      </p:pic>
      <p:pic>
        <p:nvPicPr>
          <p:cNvPr id="35" name="Picture 4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87500" t="50000" b="25000"/>
          <a:stretch>
            <a:fillRect/>
          </a:stretch>
        </p:blipFill>
        <p:spPr bwMode="auto">
          <a:xfrm>
            <a:off x="8001024" y="3429000"/>
            <a:ext cx="1142976" cy="1714512"/>
          </a:xfrm>
          <a:prstGeom prst="rect">
            <a:avLst/>
          </a:prstGeom>
          <a:noFill/>
        </p:spPr>
      </p:pic>
      <p:pic>
        <p:nvPicPr>
          <p:cNvPr id="36" name="Picture 4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t="75000" r="87500"/>
          <a:stretch>
            <a:fillRect/>
          </a:stretch>
        </p:blipFill>
        <p:spPr bwMode="auto">
          <a:xfrm>
            <a:off x="0" y="5143512"/>
            <a:ext cx="1142976" cy="1714488"/>
          </a:xfrm>
          <a:prstGeom prst="rect">
            <a:avLst/>
          </a:prstGeom>
          <a:noFill/>
        </p:spPr>
      </p:pic>
      <p:pic>
        <p:nvPicPr>
          <p:cNvPr id="37" name="Picture 4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12500" t="75000" r="75000"/>
          <a:stretch>
            <a:fillRect/>
          </a:stretch>
        </p:blipFill>
        <p:spPr bwMode="auto">
          <a:xfrm>
            <a:off x="1142976" y="5143512"/>
            <a:ext cx="1143008" cy="1714488"/>
          </a:xfrm>
          <a:prstGeom prst="rect">
            <a:avLst/>
          </a:prstGeom>
          <a:noFill/>
        </p:spPr>
      </p:pic>
      <p:pic>
        <p:nvPicPr>
          <p:cNvPr id="38" name="Picture 4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25000" t="75000" r="62500"/>
          <a:stretch>
            <a:fillRect/>
          </a:stretch>
        </p:blipFill>
        <p:spPr bwMode="auto">
          <a:xfrm>
            <a:off x="2285984" y="5143512"/>
            <a:ext cx="1143008" cy="1714488"/>
          </a:xfrm>
          <a:prstGeom prst="rect">
            <a:avLst/>
          </a:prstGeom>
          <a:noFill/>
        </p:spPr>
      </p:pic>
      <p:pic>
        <p:nvPicPr>
          <p:cNvPr id="39" name="Picture 4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37500" t="75000" r="50000"/>
          <a:stretch>
            <a:fillRect/>
          </a:stretch>
        </p:blipFill>
        <p:spPr bwMode="auto">
          <a:xfrm>
            <a:off x="3428992" y="5143512"/>
            <a:ext cx="1143008" cy="1714488"/>
          </a:xfrm>
          <a:prstGeom prst="rect">
            <a:avLst/>
          </a:prstGeom>
          <a:noFill/>
        </p:spPr>
      </p:pic>
      <p:pic>
        <p:nvPicPr>
          <p:cNvPr id="40" name="Picture 4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50000" t="75000" r="37500"/>
          <a:stretch>
            <a:fillRect/>
          </a:stretch>
        </p:blipFill>
        <p:spPr bwMode="auto">
          <a:xfrm>
            <a:off x="4572000" y="5143512"/>
            <a:ext cx="1143008" cy="1714488"/>
          </a:xfrm>
          <a:prstGeom prst="rect">
            <a:avLst/>
          </a:prstGeom>
          <a:noFill/>
        </p:spPr>
      </p:pic>
      <p:pic>
        <p:nvPicPr>
          <p:cNvPr id="41" name="Picture 4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62500" t="75000" r="25000"/>
          <a:stretch>
            <a:fillRect/>
          </a:stretch>
        </p:blipFill>
        <p:spPr bwMode="auto">
          <a:xfrm>
            <a:off x="5715008" y="5143512"/>
            <a:ext cx="1143008" cy="1714488"/>
          </a:xfrm>
          <a:prstGeom prst="rect">
            <a:avLst/>
          </a:prstGeom>
          <a:noFill/>
        </p:spPr>
      </p:pic>
      <p:pic>
        <p:nvPicPr>
          <p:cNvPr id="42" name="Picture 4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75000" t="75000" r="12500"/>
          <a:stretch>
            <a:fillRect/>
          </a:stretch>
        </p:blipFill>
        <p:spPr bwMode="auto">
          <a:xfrm>
            <a:off x="6858016" y="5143512"/>
            <a:ext cx="1143008" cy="1714488"/>
          </a:xfrm>
          <a:prstGeom prst="rect">
            <a:avLst/>
          </a:prstGeom>
          <a:noFill/>
        </p:spPr>
      </p:pic>
      <p:pic>
        <p:nvPicPr>
          <p:cNvPr id="43" name="Picture 4" descr="C:\Users\Ana María\Desktop\star_gazing_by_nmsmith-dimgwe.jpg"/>
          <p:cNvPicPr>
            <a:picLocks noChangeAspect="1" noChangeArrowheads="1"/>
          </p:cNvPicPr>
          <p:nvPr/>
        </p:nvPicPr>
        <p:blipFill>
          <a:blip r:embed="rId4"/>
          <a:srcRect l="87500" t="75000"/>
          <a:stretch>
            <a:fillRect/>
          </a:stretch>
        </p:blipFill>
        <p:spPr bwMode="auto">
          <a:xfrm>
            <a:off x="8001024" y="5143512"/>
            <a:ext cx="1142976" cy="1714488"/>
          </a:xfrm>
          <a:prstGeom prst="rect">
            <a:avLst/>
          </a:prstGeom>
          <a:noFill/>
        </p:spPr>
      </p:pic>
      <p:pic>
        <p:nvPicPr>
          <p:cNvPr id="6149" name="Picture 5" descr="C:\Users\Ana María\Desktop\CB6.jpg"/>
          <p:cNvPicPr>
            <a:picLocks noChangeAspect="1" noChangeArrowheads="1"/>
          </p:cNvPicPr>
          <p:nvPr/>
        </p:nvPicPr>
        <p:blipFill>
          <a:blip r:embed="rId5"/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45" name="Picture 5" descr="C:\Users\Ana María\Desktop\CB6.jpg"/>
          <p:cNvPicPr>
            <a:picLocks noChangeAspect="1" noChangeArrowheads="1"/>
          </p:cNvPicPr>
          <p:nvPr/>
        </p:nvPicPr>
        <p:blipFill>
          <a:blip r:embed="rId5"/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46" name="Picture 5" descr="C:\Users\Ana María\Desktop\CB6.jpg"/>
          <p:cNvPicPr>
            <a:picLocks noChangeAspect="1" noChangeArrowheads="1"/>
          </p:cNvPicPr>
          <p:nvPr/>
        </p:nvPicPr>
        <p:blipFill>
          <a:blip r:embed="rId5"/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47" name="Picture 5" descr="C:\Users\Ana María\Desktop\CB6.jpg"/>
          <p:cNvPicPr>
            <a:picLocks noChangeAspect="1" noChangeArrowheads="1"/>
          </p:cNvPicPr>
          <p:nvPr/>
        </p:nvPicPr>
        <p:blipFill>
          <a:blip r:embed="rId5"/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3" presetClass="exit" presetSubtype="32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5" presetClass="exit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28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xit" presetSubtype="4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5" presetClass="exit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72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1" presetClass="entr" presetSubtype="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9000"/>
                            </p:stCondLst>
                            <p:childTnLst>
                              <p:par>
                                <p:cTn id="4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32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1000"/>
                            </p:stCondLst>
                            <p:childTnLst>
                              <p:par>
                                <p:cTn id="59" presetID="21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1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85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7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6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8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1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4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2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0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3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6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9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2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5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8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1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1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4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9000"/>
                            </p:stCondLst>
                            <p:childTnLst>
                              <p:par>
                                <p:cTn id="156" presetID="1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7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0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7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alphaModFix amt="7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C:\Documents and Settings\Ana María\Escritorio\Oceanus_by_nmsmith.jpg"/>
          <p:cNvPicPr>
            <a:picLocks noChangeAspect="1" noChangeArrowheads="1"/>
          </p:cNvPicPr>
          <p:nvPr/>
        </p:nvPicPr>
        <p:blipFill>
          <a:blip r:embed="rId3" cstate="print"/>
          <a:srcRect r="93750"/>
          <a:stretch>
            <a:fillRect/>
          </a:stretch>
        </p:blipFill>
        <p:spPr bwMode="auto">
          <a:xfrm>
            <a:off x="0" y="0"/>
            <a:ext cx="571472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na María\Escritorio\Oceanus_by_nmsmith.jpg"/>
          <p:cNvPicPr>
            <a:picLocks noChangeAspect="1" noChangeArrowheads="1"/>
          </p:cNvPicPr>
          <p:nvPr/>
        </p:nvPicPr>
        <p:blipFill>
          <a:blip r:embed="rId3" cstate="print"/>
          <a:srcRect l="6250" r="87500"/>
          <a:stretch>
            <a:fillRect/>
          </a:stretch>
        </p:blipFill>
        <p:spPr bwMode="auto">
          <a:xfrm>
            <a:off x="571472" y="0"/>
            <a:ext cx="571504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na María\Escritorio\Oceanus_by_nmsmith.jpg"/>
          <p:cNvPicPr>
            <a:picLocks noChangeAspect="1" noChangeArrowheads="1"/>
          </p:cNvPicPr>
          <p:nvPr/>
        </p:nvPicPr>
        <p:blipFill>
          <a:blip r:embed="rId3" cstate="print"/>
          <a:srcRect l="12500" r="81250"/>
          <a:stretch>
            <a:fillRect/>
          </a:stretch>
        </p:blipFill>
        <p:spPr bwMode="auto">
          <a:xfrm>
            <a:off x="1142976" y="0"/>
            <a:ext cx="571504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Ana María\Escritorio\Oceanus_by_nmsmith.jpg"/>
          <p:cNvPicPr>
            <a:picLocks noChangeAspect="1" noChangeArrowheads="1"/>
          </p:cNvPicPr>
          <p:nvPr/>
        </p:nvPicPr>
        <p:blipFill>
          <a:blip r:embed="rId3" cstate="print"/>
          <a:srcRect l="18750" r="75000"/>
          <a:stretch>
            <a:fillRect/>
          </a:stretch>
        </p:blipFill>
        <p:spPr bwMode="auto">
          <a:xfrm>
            <a:off x="1714480" y="0"/>
            <a:ext cx="571504" cy="6858000"/>
          </a:xfrm>
          <a:prstGeom prst="rect">
            <a:avLst/>
          </a:prstGeom>
          <a:noFill/>
        </p:spPr>
      </p:pic>
      <p:pic>
        <p:nvPicPr>
          <p:cNvPr id="11" name="Picture 2" descr="C:\Documents and Settings\Ana María\Escritorio\Oceanus_by_nmsmith.jpg"/>
          <p:cNvPicPr>
            <a:picLocks noChangeAspect="1" noChangeArrowheads="1"/>
          </p:cNvPicPr>
          <p:nvPr/>
        </p:nvPicPr>
        <p:blipFill>
          <a:blip r:embed="rId3" cstate="print"/>
          <a:srcRect l="25000" r="68750"/>
          <a:stretch>
            <a:fillRect/>
          </a:stretch>
        </p:blipFill>
        <p:spPr bwMode="auto">
          <a:xfrm>
            <a:off x="2285984" y="0"/>
            <a:ext cx="571504" cy="6858000"/>
          </a:xfrm>
          <a:prstGeom prst="rect">
            <a:avLst/>
          </a:prstGeom>
          <a:noFill/>
        </p:spPr>
      </p:pic>
      <p:pic>
        <p:nvPicPr>
          <p:cNvPr id="12" name="Picture 2" descr="C:\Documents and Settings\Ana María\Escritorio\Oceanus_by_nmsmith.jpg"/>
          <p:cNvPicPr>
            <a:picLocks noChangeAspect="1" noChangeArrowheads="1"/>
          </p:cNvPicPr>
          <p:nvPr/>
        </p:nvPicPr>
        <p:blipFill>
          <a:blip r:embed="rId3" cstate="print"/>
          <a:srcRect l="31250" r="62500"/>
          <a:stretch>
            <a:fillRect/>
          </a:stretch>
        </p:blipFill>
        <p:spPr bwMode="auto">
          <a:xfrm>
            <a:off x="2857488" y="0"/>
            <a:ext cx="571504" cy="6858000"/>
          </a:xfrm>
          <a:prstGeom prst="rect">
            <a:avLst/>
          </a:prstGeom>
          <a:noFill/>
        </p:spPr>
      </p:pic>
      <p:pic>
        <p:nvPicPr>
          <p:cNvPr id="13" name="Picture 2" descr="C:\Documents and Settings\Ana María\Escritorio\Oceanus_by_nmsmith.jpg"/>
          <p:cNvPicPr>
            <a:picLocks noChangeAspect="1" noChangeArrowheads="1"/>
          </p:cNvPicPr>
          <p:nvPr/>
        </p:nvPicPr>
        <p:blipFill>
          <a:blip r:embed="rId3" cstate="print"/>
          <a:srcRect l="37500" r="57031"/>
          <a:stretch>
            <a:fillRect/>
          </a:stretch>
        </p:blipFill>
        <p:spPr bwMode="auto">
          <a:xfrm>
            <a:off x="3428992" y="0"/>
            <a:ext cx="500066" cy="6858000"/>
          </a:xfrm>
          <a:prstGeom prst="rect">
            <a:avLst/>
          </a:prstGeom>
          <a:noFill/>
        </p:spPr>
      </p:pic>
      <p:pic>
        <p:nvPicPr>
          <p:cNvPr id="16" name="Picture 2" descr="C:\Documents and Settings\Ana María\Escritorio\Oceanus_by_nmsmith.jpg"/>
          <p:cNvPicPr>
            <a:picLocks noChangeAspect="1" noChangeArrowheads="1"/>
          </p:cNvPicPr>
          <p:nvPr/>
        </p:nvPicPr>
        <p:blipFill>
          <a:blip r:embed="rId3" cstate="print"/>
          <a:srcRect l="42969" r="50000"/>
          <a:stretch>
            <a:fillRect/>
          </a:stretch>
        </p:blipFill>
        <p:spPr bwMode="auto">
          <a:xfrm>
            <a:off x="3929058" y="0"/>
            <a:ext cx="642942" cy="6858000"/>
          </a:xfrm>
          <a:prstGeom prst="rect">
            <a:avLst/>
          </a:prstGeom>
          <a:noFill/>
        </p:spPr>
      </p:pic>
      <p:pic>
        <p:nvPicPr>
          <p:cNvPr id="17" name="Picture 2" descr="C:\Documents and Settings\Ana María\Escritorio\Oceanus_by_nmsmith.jpg"/>
          <p:cNvPicPr>
            <a:picLocks noChangeAspect="1" noChangeArrowheads="1"/>
          </p:cNvPicPr>
          <p:nvPr/>
        </p:nvPicPr>
        <p:blipFill>
          <a:blip r:embed="rId3" cstate="print"/>
          <a:srcRect l="50000" r="43750"/>
          <a:stretch>
            <a:fillRect/>
          </a:stretch>
        </p:blipFill>
        <p:spPr bwMode="auto">
          <a:xfrm>
            <a:off x="4572000" y="0"/>
            <a:ext cx="571504" cy="6858000"/>
          </a:xfrm>
          <a:prstGeom prst="rect">
            <a:avLst/>
          </a:prstGeom>
          <a:noFill/>
        </p:spPr>
      </p:pic>
      <p:pic>
        <p:nvPicPr>
          <p:cNvPr id="18" name="Picture 2" descr="C:\Documents and Settings\Ana María\Escritorio\Oceanus_by_nmsmith.jpg"/>
          <p:cNvPicPr>
            <a:picLocks noChangeAspect="1" noChangeArrowheads="1"/>
          </p:cNvPicPr>
          <p:nvPr/>
        </p:nvPicPr>
        <p:blipFill>
          <a:blip r:embed="rId3" cstate="print"/>
          <a:srcRect l="56250" r="37500"/>
          <a:stretch>
            <a:fillRect/>
          </a:stretch>
        </p:blipFill>
        <p:spPr bwMode="auto">
          <a:xfrm>
            <a:off x="5143504" y="0"/>
            <a:ext cx="571504" cy="6858000"/>
          </a:xfrm>
          <a:prstGeom prst="rect">
            <a:avLst/>
          </a:prstGeom>
          <a:noFill/>
        </p:spPr>
      </p:pic>
      <p:pic>
        <p:nvPicPr>
          <p:cNvPr id="19" name="Picture 2" descr="C:\Documents and Settings\Ana María\Escritorio\Oceanus_by_nmsmith.jpg"/>
          <p:cNvPicPr>
            <a:picLocks noChangeAspect="1" noChangeArrowheads="1"/>
          </p:cNvPicPr>
          <p:nvPr/>
        </p:nvPicPr>
        <p:blipFill>
          <a:blip r:embed="rId3" cstate="print"/>
          <a:srcRect l="62500" r="31250"/>
          <a:stretch>
            <a:fillRect/>
          </a:stretch>
        </p:blipFill>
        <p:spPr bwMode="auto">
          <a:xfrm>
            <a:off x="5715008" y="0"/>
            <a:ext cx="571504" cy="6858000"/>
          </a:xfrm>
          <a:prstGeom prst="rect">
            <a:avLst/>
          </a:prstGeom>
          <a:noFill/>
        </p:spPr>
      </p:pic>
      <p:pic>
        <p:nvPicPr>
          <p:cNvPr id="20" name="Picture 2" descr="C:\Documents and Settings\Ana María\Escritorio\Oceanus_by_nmsmith.jpg"/>
          <p:cNvPicPr>
            <a:picLocks noChangeAspect="1" noChangeArrowheads="1"/>
          </p:cNvPicPr>
          <p:nvPr/>
        </p:nvPicPr>
        <p:blipFill>
          <a:blip r:embed="rId3" cstate="print"/>
          <a:srcRect l="68750" r="25000"/>
          <a:stretch>
            <a:fillRect/>
          </a:stretch>
        </p:blipFill>
        <p:spPr bwMode="auto">
          <a:xfrm>
            <a:off x="6286512" y="0"/>
            <a:ext cx="571504" cy="6858000"/>
          </a:xfrm>
          <a:prstGeom prst="rect">
            <a:avLst/>
          </a:prstGeom>
          <a:noFill/>
        </p:spPr>
      </p:pic>
      <p:pic>
        <p:nvPicPr>
          <p:cNvPr id="21" name="Picture 2" descr="C:\Documents and Settings\Ana María\Escritorio\Oceanus_by_nmsmith.jpg"/>
          <p:cNvPicPr>
            <a:picLocks noChangeAspect="1" noChangeArrowheads="1"/>
          </p:cNvPicPr>
          <p:nvPr/>
        </p:nvPicPr>
        <p:blipFill>
          <a:blip r:embed="rId3" cstate="print"/>
          <a:srcRect l="75000" r="18750"/>
          <a:stretch>
            <a:fillRect/>
          </a:stretch>
        </p:blipFill>
        <p:spPr bwMode="auto">
          <a:xfrm>
            <a:off x="6858016" y="0"/>
            <a:ext cx="571504" cy="6858000"/>
          </a:xfrm>
          <a:prstGeom prst="rect">
            <a:avLst/>
          </a:prstGeom>
          <a:noFill/>
        </p:spPr>
      </p:pic>
      <p:pic>
        <p:nvPicPr>
          <p:cNvPr id="22" name="Picture 2" descr="C:\Documents and Settings\Ana María\Escritorio\Oceanus_by_nmsmith.jpg"/>
          <p:cNvPicPr>
            <a:picLocks noChangeAspect="1" noChangeArrowheads="1"/>
          </p:cNvPicPr>
          <p:nvPr/>
        </p:nvPicPr>
        <p:blipFill>
          <a:blip r:embed="rId3" cstate="print"/>
          <a:srcRect l="93750"/>
          <a:stretch>
            <a:fillRect/>
          </a:stretch>
        </p:blipFill>
        <p:spPr bwMode="auto">
          <a:xfrm>
            <a:off x="8572528" y="0"/>
            <a:ext cx="571472" cy="6858000"/>
          </a:xfrm>
          <a:prstGeom prst="rect">
            <a:avLst/>
          </a:prstGeom>
          <a:noFill/>
        </p:spPr>
      </p:pic>
      <p:pic>
        <p:nvPicPr>
          <p:cNvPr id="23" name="Picture 2" descr="C:\Documents and Settings\Ana María\Escritorio\Oceanus_by_nmsmith.jpg"/>
          <p:cNvPicPr>
            <a:picLocks noChangeAspect="1" noChangeArrowheads="1"/>
          </p:cNvPicPr>
          <p:nvPr/>
        </p:nvPicPr>
        <p:blipFill>
          <a:blip r:embed="rId3" cstate="print"/>
          <a:srcRect l="87500" r="6250"/>
          <a:stretch>
            <a:fillRect/>
          </a:stretch>
        </p:blipFill>
        <p:spPr bwMode="auto">
          <a:xfrm>
            <a:off x="8001024" y="0"/>
            <a:ext cx="571504" cy="6858000"/>
          </a:xfrm>
          <a:prstGeom prst="rect">
            <a:avLst/>
          </a:prstGeom>
          <a:noFill/>
        </p:spPr>
      </p:pic>
      <p:pic>
        <p:nvPicPr>
          <p:cNvPr id="25" name="Picture 2" descr="C:\Documents and Settings\Ana María\Escritorio\Oceanus_by_nmsmith.jpg"/>
          <p:cNvPicPr>
            <a:picLocks noChangeAspect="1" noChangeArrowheads="1"/>
          </p:cNvPicPr>
          <p:nvPr/>
        </p:nvPicPr>
        <p:blipFill>
          <a:blip r:embed="rId3" cstate="print"/>
          <a:srcRect l="81250" r="12500"/>
          <a:stretch>
            <a:fillRect/>
          </a:stretch>
        </p:blipFill>
        <p:spPr bwMode="auto">
          <a:xfrm>
            <a:off x="7429520" y="0"/>
            <a:ext cx="571504" cy="6858000"/>
          </a:xfrm>
          <a:prstGeom prst="rect">
            <a:avLst/>
          </a:prstGeom>
          <a:noFill/>
        </p:spPr>
      </p:pic>
      <p:pic>
        <p:nvPicPr>
          <p:cNvPr id="5123" name="Picture 3" descr="C:\Users\Ana María\Desktop\royal_by_nmsmith-de4mqo.jpg"/>
          <p:cNvPicPr>
            <a:picLocks noChangeAspect="1" noChangeArrowheads="1"/>
          </p:cNvPicPr>
          <p:nvPr/>
        </p:nvPicPr>
        <p:blipFill>
          <a:blip r:embed="rId4"/>
          <a:srcRect r="89844" b="3571"/>
          <a:stretch>
            <a:fillRect/>
          </a:stretch>
        </p:blipFill>
        <p:spPr bwMode="auto">
          <a:xfrm>
            <a:off x="0" y="0"/>
            <a:ext cx="928662" cy="6858000"/>
          </a:xfrm>
          <a:prstGeom prst="rect">
            <a:avLst/>
          </a:prstGeom>
          <a:noFill/>
        </p:spPr>
      </p:pic>
      <p:pic>
        <p:nvPicPr>
          <p:cNvPr id="30" name="Picture 3" descr="C:\Users\Ana María\Desktop\royal_by_nmsmith-de4mqo.jpg"/>
          <p:cNvPicPr>
            <a:picLocks noChangeAspect="1" noChangeArrowheads="1"/>
          </p:cNvPicPr>
          <p:nvPr/>
        </p:nvPicPr>
        <p:blipFill>
          <a:blip r:embed="rId4"/>
          <a:srcRect l="20312" r="69532" b="3571"/>
          <a:stretch>
            <a:fillRect/>
          </a:stretch>
        </p:blipFill>
        <p:spPr bwMode="auto">
          <a:xfrm>
            <a:off x="1857356" y="0"/>
            <a:ext cx="928694" cy="6858000"/>
          </a:xfrm>
          <a:prstGeom prst="rect">
            <a:avLst/>
          </a:prstGeom>
          <a:noFill/>
        </p:spPr>
      </p:pic>
      <p:pic>
        <p:nvPicPr>
          <p:cNvPr id="31" name="Picture 3" descr="C:\Users\Ana María\Desktop\royal_by_nmsmith-de4mqo.jpg"/>
          <p:cNvPicPr>
            <a:picLocks noChangeAspect="1" noChangeArrowheads="1"/>
          </p:cNvPicPr>
          <p:nvPr/>
        </p:nvPicPr>
        <p:blipFill>
          <a:blip r:embed="rId4"/>
          <a:srcRect l="41406" r="49219" b="3571"/>
          <a:stretch>
            <a:fillRect/>
          </a:stretch>
        </p:blipFill>
        <p:spPr bwMode="auto">
          <a:xfrm>
            <a:off x="3786182" y="0"/>
            <a:ext cx="857256" cy="6858000"/>
          </a:xfrm>
          <a:prstGeom prst="rect">
            <a:avLst/>
          </a:prstGeom>
          <a:noFill/>
        </p:spPr>
      </p:pic>
      <p:pic>
        <p:nvPicPr>
          <p:cNvPr id="32" name="Picture 3" descr="C:\Users\Ana María\Desktop\royal_by_nmsmith-de4mqo.jpg"/>
          <p:cNvPicPr>
            <a:picLocks noChangeAspect="1" noChangeArrowheads="1"/>
          </p:cNvPicPr>
          <p:nvPr/>
        </p:nvPicPr>
        <p:blipFill>
          <a:blip r:embed="rId4"/>
          <a:srcRect l="60156" r="29688" b="3571"/>
          <a:stretch>
            <a:fillRect/>
          </a:stretch>
        </p:blipFill>
        <p:spPr bwMode="auto">
          <a:xfrm>
            <a:off x="5500694" y="0"/>
            <a:ext cx="928694" cy="6858000"/>
          </a:xfrm>
          <a:prstGeom prst="rect">
            <a:avLst/>
          </a:prstGeom>
          <a:noFill/>
        </p:spPr>
      </p:pic>
      <p:pic>
        <p:nvPicPr>
          <p:cNvPr id="33" name="Picture 3" descr="C:\Users\Ana María\Desktop\royal_by_nmsmith-de4mqo.jpg"/>
          <p:cNvPicPr>
            <a:picLocks noChangeAspect="1" noChangeArrowheads="1"/>
          </p:cNvPicPr>
          <p:nvPr/>
        </p:nvPicPr>
        <p:blipFill>
          <a:blip r:embed="rId4"/>
          <a:srcRect l="80469" r="9375" b="3571"/>
          <a:stretch>
            <a:fillRect/>
          </a:stretch>
        </p:blipFill>
        <p:spPr bwMode="auto">
          <a:xfrm>
            <a:off x="7358082" y="0"/>
            <a:ext cx="928694" cy="6858000"/>
          </a:xfrm>
          <a:prstGeom prst="rect">
            <a:avLst/>
          </a:prstGeom>
          <a:noFill/>
        </p:spPr>
      </p:pic>
      <p:pic>
        <p:nvPicPr>
          <p:cNvPr id="35" name="Picture 3" descr="C:\Users\Ana María\Desktop\royal_by_nmsmith-de4mqo.jpg"/>
          <p:cNvPicPr>
            <a:picLocks noChangeAspect="1" noChangeArrowheads="1"/>
          </p:cNvPicPr>
          <p:nvPr/>
        </p:nvPicPr>
        <p:blipFill>
          <a:blip r:embed="rId4"/>
          <a:srcRect l="10156" r="78906" b="3571"/>
          <a:stretch>
            <a:fillRect/>
          </a:stretch>
        </p:blipFill>
        <p:spPr bwMode="auto">
          <a:xfrm>
            <a:off x="928662" y="0"/>
            <a:ext cx="1000132" cy="6858000"/>
          </a:xfrm>
          <a:prstGeom prst="rect">
            <a:avLst/>
          </a:prstGeom>
          <a:noFill/>
        </p:spPr>
      </p:pic>
      <p:pic>
        <p:nvPicPr>
          <p:cNvPr id="36" name="Picture 3" descr="C:\Users\Ana María\Desktop\royal_by_nmsmith-de4mqo.jpg"/>
          <p:cNvPicPr>
            <a:picLocks noChangeAspect="1" noChangeArrowheads="1"/>
          </p:cNvPicPr>
          <p:nvPr/>
        </p:nvPicPr>
        <p:blipFill>
          <a:blip r:embed="rId4"/>
          <a:srcRect l="30468" r="58594" b="3571"/>
          <a:stretch>
            <a:fillRect/>
          </a:stretch>
        </p:blipFill>
        <p:spPr bwMode="auto">
          <a:xfrm>
            <a:off x="2786050" y="0"/>
            <a:ext cx="1000132" cy="6858000"/>
          </a:xfrm>
          <a:prstGeom prst="rect">
            <a:avLst/>
          </a:prstGeom>
          <a:noFill/>
        </p:spPr>
      </p:pic>
      <p:pic>
        <p:nvPicPr>
          <p:cNvPr id="37" name="Picture 3" descr="C:\Users\Ana María\Desktop\royal_by_nmsmith-de4mqo.jpg"/>
          <p:cNvPicPr>
            <a:picLocks noChangeAspect="1" noChangeArrowheads="1"/>
          </p:cNvPicPr>
          <p:nvPr/>
        </p:nvPicPr>
        <p:blipFill>
          <a:blip r:embed="rId4"/>
          <a:srcRect l="50781" r="39844" b="3571"/>
          <a:stretch>
            <a:fillRect/>
          </a:stretch>
        </p:blipFill>
        <p:spPr bwMode="auto">
          <a:xfrm>
            <a:off x="4643438" y="0"/>
            <a:ext cx="857256" cy="6858000"/>
          </a:xfrm>
          <a:prstGeom prst="rect">
            <a:avLst/>
          </a:prstGeom>
          <a:noFill/>
        </p:spPr>
      </p:pic>
      <p:pic>
        <p:nvPicPr>
          <p:cNvPr id="38" name="Picture 3" descr="C:\Users\Ana María\Desktop\royal_by_nmsmith-de4mqo.jpg"/>
          <p:cNvPicPr>
            <a:picLocks noChangeAspect="1" noChangeArrowheads="1"/>
          </p:cNvPicPr>
          <p:nvPr/>
        </p:nvPicPr>
        <p:blipFill>
          <a:blip r:embed="rId4"/>
          <a:srcRect l="70313" r="19531" b="3571"/>
          <a:stretch>
            <a:fillRect/>
          </a:stretch>
        </p:blipFill>
        <p:spPr bwMode="auto">
          <a:xfrm>
            <a:off x="6429388" y="0"/>
            <a:ext cx="928694" cy="6858000"/>
          </a:xfrm>
          <a:prstGeom prst="rect">
            <a:avLst/>
          </a:prstGeom>
          <a:noFill/>
        </p:spPr>
      </p:pic>
      <p:pic>
        <p:nvPicPr>
          <p:cNvPr id="39" name="Picture 3" descr="C:\Users\Ana María\Desktop\royal_by_nmsmith-de4mqo.jpg"/>
          <p:cNvPicPr>
            <a:picLocks noChangeAspect="1" noChangeArrowheads="1"/>
          </p:cNvPicPr>
          <p:nvPr/>
        </p:nvPicPr>
        <p:blipFill>
          <a:blip r:embed="rId4"/>
          <a:srcRect l="89844" b="3571"/>
          <a:stretch>
            <a:fillRect/>
          </a:stretch>
        </p:blipFill>
        <p:spPr bwMode="auto">
          <a:xfrm>
            <a:off x="8215338" y="0"/>
            <a:ext cx="928662" cy="6858000"/>
          </a:xfrm>
          <a:prstGeom prst="rect">
            <a:avLst/>
          </a:prstGeom>
          <a:noFill/>
        </p:spPr>
      </p:pic>
      <p:sp>
        <p:nvSpPr>
          <p:cNvPr id="34" name="3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5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7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0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6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8" presetID="13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0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3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6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9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2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37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17000"/>
                            </p:stCondLst>
                            <p:childTnLst>
                              <p:par>
                                <p:cTn id="239" presetID="6" presetClass="entr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4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0" name="Picture 2" descr="C:\Users\Ana María\Desktop\Wings_II_by_nmsmithU.jpg"/>
          <p:cNvPicPr>
            <a:picLocks noChangeAspect="1" noChangeArrowheads="1"/>
          </p:cNvPicPr>
          <p:nvPr/>
        </p:nvPicPr>
        <p:blipFill>
          <a:blip r:embed="rId3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5" name="Picture 2" descr="C:\Users\Ana María\Desktop\Wings_II_by_nmsmithU.jpg"/>
          <p:cNvPicPr>
            <a:picLocks noChangeAspect="1" noChangeArrowheads="1"/>
          </p:cNvPicPr>
          <p:nvPr/>
        </p:nvPicPr>
        <p:blipFill>
          <a:blip r:embed="rId3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9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31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3" presetClass="exit" presetSubtype="272" fill="hold" grpId="2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32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3000"/>
                            </p:stCondLst>
                            <p:childTnLst>
                              <p:par>
                                <p:cTn id="43" presetID="23" presetClass="exit" presetSubtype="272" fill="hold" grpId="2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1" presetClass="exit" presetSubtype="8" fill="hold" grpId="3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wheel(8)">
                                      <p:cBhvr>
                                        <p:cTn id="4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6" presetClass="entr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500"/>
                            </p:stCondLst>
                            <p:childTnLst>
                              <p:par>
                                <p:cTn id="58" presetID="23" presetClass="exit" presetSubtype="272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5" presetClass="exit" presetSubtype="5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6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28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" presetClass="entr" presetSubtype="1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7" grpId="0" animBg="1"/>
      <p:bldP spid="7" grpId="1" animBg="1"/>
      <p:bldP spid="7" grpId="2" animBg="1"/>
      <p:bldP spid="7" grpId="3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4" name="Picture 2" descr="C:\Users\Ana María\Desktop\purify_by_peterpawn-d.jpg"/>
          <p:cNvPicPr>
            <a:picLocks noChangeAspect="1" noChangeArrowheads="1"/>
          </p:cNvPicPr>
          <p:nvPr/>
        </p:nvPicPr>
        <p:blipFill>
          <a:blip r:embed="rId3"/>
          <a:srcRect r="87552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6" name="Picture 2" descr="C:\Users\Ana María\Desktop\purify_by_peterpawn-d.jpg"/>
          <p:cNvPicPr>
            <a:picLocks noChangeAspect="1" noChangeArrowheads="1"/>
          </p:cNvPicPr>
          <p:nvPr/>
        </p:nvPicPr>
        <p:blipFill>
          <a:blip r:embed="rId3"/>
          <a:srcRect l="12448" r="75104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7" name="Picture 2" descr="C:\Users\Ana María\Desktop\purify_by_peterpawn-d.jpg"/>
          <p:cNvPicPr>
            <a:picLocks noChangeAspect="1" noChangeArrowheads="1"/>
          </p:cNvPicPr>
          <p:nvPr/>
        </p:nvPicPr>
        <p:blipFill>
          <a:blip r:embed="rId3"/>
          <a:srcRect l="24896" r="62656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8" name="Picture 2" descr="C:\Users\Ana María\Desktop\purify_by_peterpawn-d.jpg"/>
          <p:cNvPicPr>
            <a:picLocks noChangeAspect="1" noChangeArrowheads="1"/>
          </p:cNvPicPr>
          <p:nvPr/>
        </p:nvPicPr>
        <p:blipFill>
          <a:blip r:embed="rId3"/>
          <a:srcRect l="50570" r="36981"/>
          <a:stretch>
            <a:fillRect/>
          </a:stretch>
        </p:blipFill>
        <p:spPr bwMode="auto">
          <a:xfrm>
            <a:off x="4643438" y="0"/>
            <a:ext cx="1143008" cy="6858000"/>
          </a:xfrm>
          <a:prstGeom prst="rect">
            <a:avLst/>
          </a:prstGeom>
          <a:noFill/>
        </p:spPr>
      </p:pic>
      <p:pic>
        <p:nvPicPr>
          <p:cNvPr id="9" name="Picture 2" descr="C:\Users\Ana María\Desktop\purify_by_peterpawn-d.jpg"/>
          <p:cNvPicPr>
            <a:picLocks noChangeAspect="1" noChangeArrowheads="1"/>
          </p:cNvPicPr>
          <p:nvPr/>
        </p:nvPicPr>
        <p:blipFill>
          <a:blip r:embed="rId3"/>
          <a:srcRect l="37344" r="49430"/>
          <a:stretch>
            <a:fillRect/>
          </a:stretch>
        </p:blipFill>
        <p:spPr bwMode="auto">
          <a:xfrm>
            <a:off x="3428992" y="0"/>
            <a:ext cx="1214446" cy="6858000"/>
          </a:xfrm>
          <a:prstGeom prst="rect">
            <a:avLst/>
          </a:prstGeom>
          <a:noFill/>
        </p:spPr>
      </p:pic>
      <p:pic>
        <p:nvPicPr>
          <p:cNvPr id="10" name="Picture 2" descr="C:\Users\Ana María\Desktop\purify_by_peterpawn-d.jpg"/>
          <p:cNvPicPr>
            <a:picLocks noChangeAspect="1" noChangeArrowheads="1"/>
          </p:cNvPicPr>
          <p:nvPr/>
        </p:nvPicPr>
        <p:blipFill>
          <a:blip r:embed="rId3"/>
          <a:srcRect l="62240" r="25311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11" name="Picture 2" descr="C:\Users\Ana María\Desktop\purify_by_peterpawn-d.jpg"/>
          <p:cNvPicPr>
            <a:picLocks noChangeAspect="1" noChangeArrowheads="1"/>
          </p:cNvPicPr>
          <p:nvPr/>
        </p:nvPicPr>
        <p:blipFill>
          <a:blip r:embed="rId3"/>
          <a:srcRect l="74689" r="12863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12" name="Picture 2" descr="C:\Users\Ana María\Desktop\purify_by_peterpawn-d.jpg"/>
          <p:cNvPicPr>
            <a:picLocks noChangeAspect="1" noChangeArrowheads="1"/>
          </p:cNvPicPr>
          <p:nvPr/>
        </p:nvPicPr>
        <p:blipFill>
          <a:blip r:embed="rId3"/>
          <a:srcRect l="87137"/>
          <a:stretch>
            <a:fillRect/>
          </a:stretch>
        </p:blipFill>
        <p:spPr bwMode="auto">
          <a:xfrm>
            <a:off x="8001024" y="0"/>
            <a:ext cx="1181098" cy="6858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5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4" presetClass="entr" presetSubtype="0" ac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2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4" presetClass="entr" presetSubtype="0" accel="10000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animRot by="21600000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54" presetClass="entr" presetSubtype="0" accel="10000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Rot by="21600000">
                                      <p:cBhvr>
                                        <p:cTn id="4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54" presetClass="entr" presetSubtype="0" accel="10000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Rot by="21600000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54" presetClass="entr" presetSubtype="0" accel="10000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Rot by="21600000">
                                      <p:cBhvr>
                                        <p:cTn id="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54" presetClass="entr" presetSubtype="0" ac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Rot by="21600000">
                                      <p:cBhvr>
                                        <p:cTn id="7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54" presetClass="entr" presetSubtype="0" accel="10000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animRot by="21600000">
                                      <p:cBhvr>
                                        <p:cTn id="8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54" presetClass="entr" presetSubtype="0" accel="10000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Rot by="21600000">
                                      <p:cBhvr>
                                        <p:cTn id="9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900"/>
                            </p:stCondLst>
                            <p:childTnLst>
                              <p:par>
                                <p:cTn id="93" presetID="8" presetClass="entr" presetSubtype="3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3" presetClass="entr" presetSubtype="28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6" presetClass="entr" presetSubtype="37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3" presetClass="entr" presetSubtype="288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3" grpId="0" animBg="1"/>
      <p:bldP spid="3" grpId="2" animBg="1"/>
      <p:bldP spid="13" grpId="0" animBg="1"/>
      <p:bldP spid="13" grpId="1" animBg="1"/>
      <p:bldP spid="14" grpId="0" animBg="1"/>
      <p:bldP spid="1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Decisión"/>
          <p:cNvSpPr/>
          <p:nvPr/>
        </p:nvSpPr>
        <p:spPr>
          <a:xfrm>
            <a:off x="4000496" y="0"/>
            <a:ext cx="1143008" cy="3429000"/>
          </a:xfrm>
          <a:prstGeom prst="flowChartDecision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morning" dir="t"/>
          </a:scene3d>
          <a:sp3d>
            <a:bevelT w="222250" h="889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Decisión"/>
          <p:cNvSpPr/>
          <p:nvPr/>
        </p:nvSpPr>
        <p:spPr>
          <a:xfrm rot="2303783">
            <a:off x="4978544" y="460190"/>
            <a:ext cx="1272535" cy="3362478"/>
          </a:xfrm>
          <a:prstGeom prst="flowChartDecision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morning" dir="t"/>
          </a:scene3d>
          <a:sp3d>
            <a:bevelT w="222250" h="889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ecisión"/>
          <p:cNvSpPr/>
          <p:nvPr/>
        </p:nvSpPr>
        <p:spPr>
          <a:xfrm rot="4040783">
            <a:off x="5643988" y="946627"/>
            <a:ext cx="1182500" cy="3575501"/>
          </a:xfrm>
          <a:prstGeom prst="flowChartDecision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morning" dir="t"/>
          </a:scene3d>
          <a:sp3d>
            <a:bevelT w="222250" h="889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 rot="19404550">
            <a:off x="2995150" y="280278"/>
            <a:ext cx="1129635" cy="3471917"/>
          </a:xfrm>
          <a:prstGeom prst="flowChartDecision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morning" dir="t"/>
          </a:scene3d>
          <a:sp3d>
            <a:bevelT w="222250" h="889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 rot="17523475">
            <a:off x="2383458" y="1057754"/>
            <a:ext cx="1208074" cy="3490866"/>
          </a:xfrm>
          <a:prstGeom prst="flowChartDecision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morning" dir="t"/>
          </a:scene3d>
          <a:sp3d>
            <a:bevelT w="222250" h="889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 rot="10800000">
            <a:off x="4000496" y="3429000"/>
            <a:ext cx="1214446" cy="3429000"/>
          </a:xfrm>
          <a:prstGeom prst="flowChartDecision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morning" dir="t"/>
          </a:scene3d>
          <a:sp3d>
            <a:bevelT w="222250" h="889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 rot="12990414">
            <a:off x="2996615" y="3062291"/>
            <a:ext cx="1167252" cy="3371987"/>
          </a:xfrm>
          <a:prstGeom prst="flowChartDecision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morning" dir="t"/>
          </a:scene3d>
          <a:sp3d>
            <a:bevelT w="222250" h="889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 rot="15356744">
            <a:off x="2332551" y="2152706"/>
            <a:ext cx="1128497" cy="3475049"/>
          </a:xfrm>
          <a:prstGeom prst="flowChartDecision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morning" dir="t"/>
          </a:scene3d>
          <a:sp3d>
            <a:bevelT w="222250" h="889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 rot="8133891">
            <a:off x="5041486" y="2970184"/>
            <a:ext cx="1254328" cy="3282076"/>
          </a:xfrm>
          <a:prstGeom prst="flowChartDecision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morning" dir="t"/>
          </a:scene3d>
          <a:sp3d>
            <a:bevelT w="222250" h="889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 rot="6135415">
            <a:off x="5665783" y="2054093"/>
            <a:ext cx="1222775" cy="3556800"/>
          </a:xfrm>
          <a:prstGeom prst="flowChartDecision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morning" dir="t"/>
          </a:scene3d>
          <a:sp3d>
            <a:bevelT w="222250" h="889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t="82292" r="87500"/>
          <a:stretch>
            <a:fillRect/>
          </a:stretch>
        </p:blipFill>
        <p:spPr bwMode="auto">
          <a:xfrm>
            <a:off x="0" y="5643578"/>
            <a:ext cx="1142976" cy="1214422"/>
          </a:xfrm>
          <a:prstGeom prst="rect">
            <a:avLst/>
          </a:prstGeom>
          <a:noFill/>
        </p:spPr>
      </p:pic>
      <p:pic>
        <p:nvPicPr>
          <p:cNvPr id="14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t="65625" r="87500" b="17708"/>
          <a:stretch>
            <a:fillRect/>
          </a:stretch>
        </p:blipFill>
        <p:spPr bwMode="auto">
          <a:xfrm>
            <a:off x="0" y="4500570"/>
            <a:ext cx="1142976" cy="1143008"/>
          </a:xfrm>
          <a:prstGeom prst="rect">
            <a:avLst/>
          </a:prstGeom>
          <a:noFill/>
        </p:spPr>
      </p:pic>
      <p:pic>
        <p:nvPicPr>
          <p:cNvPr id="15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t="50000" r="87500" b="33333"/>
          <a:stretch>
            <a:fillRect/>
          </a:stretch>
        </p:blipFill>
        <p:spPr bwMode="auto">
          <a:xfrm>
            <a:off x="0" y="3429000"/>
            <a:ext cx="1142976" cy="1143008"/>
          </a:xfrm>
          <a:prstGeom prst="rect">
            <a:avLst/>
          </a:prstGeom>
          <a:noFill/>
        </p:spPr>
      </p:pic>
      <p:pic>
        <p:nvPicPr>
          <p:cNvPr id="16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r="87500" b="81250"/>
          <a:stretch>
            <a:fillRect/>
          </a:stretch>
        </p:blipFill>
        <p:spPr bwMode="auto">
          <a:xfrm>
            <a:off x="0" y="0"/>
            <a:ext cx="1142976" cy="1285860"/>
          </a:xfrm>
          <a:prstGeom prst="rect">
            <a:avLst/>
          </a:prstGeom>
          <a:noFill/>
        </p:spPr>
      </p:pic>
      <p:pic>
        <p:nvPicPr>
          <p:cNvPr id="17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t="34375" r="87500" b="50000"/>
          <a:stretch>
            <a:fillRect/>
          </a:stretch>
        </p:blipFill>
        <p:spPr bwMode="auto">
          <a:xfrm>
            <a:off x="0" y="2357430"/>
            <a:ext cx="1142976" cy="1071570"/>
          </a:xfrm>
          <a:prstGeom prst="rect">
            <a:avLst/>
          </a:prstGeom>
          <a:noFill/>
        </p:spPr>
      </p:pic>
      <p:pic>
        <p:nvPicPr>
          <p:cNvPr id="18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t="18750" r="87500" b="65625"/>
          <a:stretch>
            <a:fillRect/>
          </a:stretch>
        </p:blipFill>
        <p:spPr bwMode="auto">
          <a:xfrm>
            <a:off x="0" y="1285860"/>
            <a:ext cx="1142976" cy="1071570"/>
          </a:xfrm>
          <a:prstGeom prst="rect">
            <a:avLst/>
          </a:prstGeom>
          <a:noFill/>
        </p:spPr>
      </p:pic>
      <p:pic>
        <p:nvPicPr>
          <p:cNvPr id="19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12500" r="75000" b="81250"/>
          <a:stretch>
            <a:fillRect/>
          </a:stretch>
        </p:blipFill>
        <p:spPr bwMode="auto">
          <a:xfrm>
            <a:off x="1142976" y="0"/>
            <a:ext cx="1143008" cy="1285860"/>
          </a:xfrm>
          <a:prstGeom prst="rect">
            <a:avLst/>
          </a:prstGeom>
          <a:noFill/>
        </p:spPr>
      </p:pic>
      <p:pic>
        <p:nvPicPr>
          <p:cNvPr id="20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25000" r="63281" b="81250"/>
          <a:stretch>
            <a:fillRect/>
          </a:stretch>
        </p:blipFill>
        <p:spPr bwMode="auto">
          <a:xfrm>
            <a:off x="2285984" y="0"/>
            <a:ext cx="1071570" cy="1285860"/>
          </a:xfrm>
          <a:prstGeom prst="rect">
            <a:avLst/>
          </a:prstGeom>
          <a:noFill/>
        </p:spPr>
      </p:pic>
      <p:pic>
        <p:nvPicPr>
          <p:cNvPr id="21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36719" r="50000" b="81250"/>
          <a:stretch>
            <a:fillRect/>
          </a:stretch>
        </p:blipFill>
        <p:spPr bwMode="auto">
          <a:xfrm>
            <a:off x="3357554" y="0"/>
            <a:ext cx="1214446" cy="1285860"/>
          </a:xfrm>
          <a:prstGeom prst="rect">
            <a:avLst/>
          </a:prstGeom>
          <a:noFill/>
        </p:spPr>
      </p:pic>
      <p:pic>
        <p:nvPicPr>
          <p:cNvPr id="22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50000" r="37500" b="81250"/>
          <a:stretch>
            <a:fillRect/>
          </a:stretch>
        </p:blipFill>
        <p:spPr bwMode="auto">
          <a:xfrm>
            <a:off x="4572000" y="0"/>
            <a:ext cx="1143008" cy="1285860"/>
          </a:xfrm>
          <a:prstGeom prst="rect">
            <a:avLst/>
          </a:prstGeom>
          <a:noFill/>
        </p:spPr>
      </p:pic>
      <p:pic>
        <p:nvPicPr>
          <p:cNvPr id="23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62500" r="25000" b="81250"/>
          <a:stretch>
            <a:fillRect/>
          </a:stretch>
        </p:blipFill>
        <p:spPr bwMode="auto">
          <a:xfrm>
            <a:off x="5715008" y="0"/>
            <a:ext cx="1143008" cy="1285860"/>
          </a:xfrm>
          <a:prstGeom prst="rect">
            <a:avLst/>
          </a:prstGeom>
          <a:noFill/>
        </p:spPr>
      </p:pic>
      <p:pic>
        <p:nvPicPr>
          <p:cNvPr id="24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75000" r="12500" b="81250"/>
          <a:stretch>
            <a:fillRect/>
          </a:stretch>
        </p:blipFill>
        <p:spPr bwMode="auto">
          <a:xfrm>
            <a:off x="6858016" y="0"/>
            <a:ext cx="1143008" cy="1285860"/>
          </a:xfrm>
          <a:prstGeom prst="rect">
            <a:avLst/>
          </a:prstGeom>
          <a:noFill/>
        </p:spPr>
      </p:pic>
      <p:pic>
        <p:nvPicPr>
          <p:cNvPr id="25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87500" b="81250"/>
          <a:stretch>
            <a:fillRect/>
          </a:stretch>
        </p:blipFill>
        <p:spPr bwMode="auto">
          <a:xfrm>
            <a:off x="8001024" y="0"/>
            <a:ext cx="1142976" cy="1285860"/>
          </a:xfrm>
          <a:prstGeom prst="rect">
            <a:avLst/>
          </a:prstGeom>
          <a:noFill/>
        </p:spPr>
      </p:pic>
      <p:pic>
        <p:nvPicPr>
          <p:cNvPr id="26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12500" t="18750" r="75000" b="65625"/>
          <a:stretch>
            <a:fillRect/>
          </a:stretch>
        </p:blipFill>
        <p:spPr bwMode="auto">
          <a:xfrm>
            <a:off x="1142976" y="1285860"/>
            <a:ext cx="1143008" cy="1071570"/>
          </a:xfrm>
          <a:prstGeom prst="rect">
            <a:avLst/>
          </a:prstGeom>
          <a:noFill/>
        </p:spPr>
      </p:pic>
      <p:pic>
        <p:nvPicPr>
          <p:cNvPr id="27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25000" t="18750" r="62500" b="65625"/>
          <a:stretch>
            <a:fillRect/>
          </a:stretch>
        </p:blipFill>
        <p:spPr bwMode="auto">
          <a:xfrm>
            <a:off x="2285984" y="1285860"/>
            <a:ext cx="1143008" cy="1071570"/>
          </a:xfrm>
          <a:prstGeom prst="rect">
            <a:avLst/>
          </a:prstGeom>
          <a:noFill/>
        </p:spPr>
      </p:pic>
      <p:pic>
        <p:nvPicPr>
          <p:cNvPr id="28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37500" t="18750" r="50000" b="65625"/>
          <a:stretch>
            <a:fillRect/>
          </a:stretch>
        </p:blipFill>
        <p:spPr bwMode="auto">
          <a:xfrm>
            <a:off x="3428992" y="1285860"/>
            <a:ext cx="1143008" cy="1071570"/>
          </a:xfrm>
          <a:prstGeom prst="rect">
            <a:avLst/>
          </a:prstGeom>
          <a:noFill/>
        </p:spPr>
      </p:pic>
      <p:pic>
        <p:nvPicPr>
          <p:cNvPr id="29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50000" t="18750" r="37500" b="65625"/>
          <a:stretch>
            <a:fillRect/>
          </a:stretch>
        </p:blipFill>
        <p:spPr bwMode="auto">
          <a:xfrm>
            <a:off x="4572000" y="1285860"/>
            <a:ext cx="1143008" cy="1071570"/>
          </a:xfrm>
          <a:prstGeom prst="rect">
            <a:avLst/>
          </a:prstGeom>
          <a:noFill/>
        </p:spPr>
      </p:pic>
      <p:pic>
        <p:nvPicPr>
          <p:cNvPr id="30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62500" t="18750" r="25000" b="65625"/>
          <a:stretch>
            <a:fillRect/>
          </a:stretch>
        </p:blipFill>
        <p:spPr bwMode="auto">
          <a:xfrm>
            <a:off x="5715008" y="1285860"/>
            <a:ext cx="1143008" cy="1071570"/>
          </a:xfrm>
          <a:prstGeom prst="rect">
            <a:avLst/>
          </a:prstGeom>
          <a:noFill/>
        </p:spPr>
      </p:pic>
      <p:pic>
        <p:nvPicPr>
          <p:cNvPr id="31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75000" t="18750" r="12500" b="65625"/>
          <a:stretch>
            <a:fillRect/>
          </a:stretch>
        </p:blipFill>
        <p:spPr bwMode="auto">
          <a:xfrm>
            <a:off x="6858016" y="1285860"/>
            <a:ext cx="1143008" cy="1071570"/>
          </a:xfrm>
          <a:prstGeom prst="rect">
            <a:avLst/>
          </a:prstGeom>
          <a:noFill/>
        </p:spPr>
      </p:pic>
      <p:pic>
        <p:nvPicPr>
          <p:cNvPr id="32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87500" t="18750" b="65625"/>
          <a:stretch>
            <a:fillRect/>
          </a:stretch>
        </p:blipFill>
        <p:spPr bwMode="auto">
          <a:xfrm>
            <a:off x="8001024" y="1285860"/>
            <a:ext cx="1142976" cy="1071570"/>
          </a:xfrm>
          <a:prstGeom prst="rect">
            <a:avLst/>
          </a:prstGeom>
          <a:noFill/>
        </p:spPr>
      </p:pic>
      <p:pic>
        <p:nvPicPr>
          <p:cNvPr id="33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12500" t="34375" r="75000" b="50000"/>
          <a:stretch>
            <a:fillRect/>
          </a:stretch>
        </p:blipFill>
        <p:spPr bwMode="auto">
          <a:xfrm>
            <a:off x="1142976" y="2357430"/>
            <a:ext cx="1143008" cy="1071570"/>
          </a:xfrm>
          <a:prstGeom prst="rect">
            <a:avLst/>
          </a:prstGeom>
          <a:noFill/>
        </p:spPr>
      </p:pic>
      <p:pic>
        <p:nvPicPr>
          <p:cNvPr id="34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25000" t="34375" r="62500" b="50000"/>
          <a:stretch>
            <a:fillRect/>
          </a:stretch>
        </p:blipFill>
        <p:spPr bwMode="auto">
          <a:xfrm>
            <a:off x="2285984" y="2357430"/>
            <a:ext cx="1143008" cy="1071570"/>
          </a:xfrm>
          <a:prstGeom prst="rect">
            <a:avLst/>
          </a:prstGeom>
          <a:noFill/>
        </p:spPr>
      </p:pic>
      <p:pic>
        <p:nvPicPr>
          <p:cNvPr id="35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37500" t="34375" r="50000" b="50000"/>
          <a:stretch>
            <a:fillRect/>
          </a:stretch>
        </p:blipFill>
        <p:spPr bwMode="auto">
          <a:xfrm>
            <a:off x="3428992" y="2357430"/>
            <a:ext cx="1143008" cy="1071570"/>
          </a:xfrm>
          <a:prstGeom prst="rect">
            <a:avLst/>
          </a:prstGeom>
          <a:noFill/>
        </p:spPr>
      </p:pic>
      <p:pic>
        <p:nvPicPr>
          <p:cNvPr id="36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50000" t="34375" r="37500" b="50000"/>
          <a:stretch>
            <a:fillRect/>
          </a:stretch>
        </p:blipFill>
        <p:spPr bwMode="auto">
          <a:xfrm>
            <a:off x="4572000" y="2357430"/>
            <a:ext cx="1143008" cy="1071570"/>
          </a:xfrm>
          <a:prstGeom prst="rect">
            <a:avLst/>
          </a:prstGeom>
          <a:noFill/>
        </p:spPr>
      </p:pic>
      <p:pic>
        <p:nvPicPr>
          <p:cNvPr id="37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62500" t="34375" r="25000" b="50000"/>
          <a:stretch>
            <a:fillRect/>
          </a:stretch>
        </p:blipFill>
        <p:spPr bwMode="auto">
          <a:xfrm>
            <a:off x="5715008" y="2357430"/>
            <a:ext cx="1143008" cy="1071570"/>
          </a:xfrm>
          <a:prstGeom prst="rect">
            <a:avLst/>
          </a:prstGeom>
          <a:noFill/>
        </p:spPr>
      </p:pic>
      <p:pic>
        <p:nvPicPr>
          <p:cNvPr id="38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75000" t="34375" r="12500" b="50000"/>
          <a:stretch>
            <a:fillRect/>
          </a:stretch>
        </p:blipFill>
        <p:spPr bwMode="auto">
          <a:xfrm>
            <a:off x="6858016" y="2357430"/>
            <a:ext cx="1143008" cy="1071570"/>
          </a:xfrm>
          <a:prstGeom prst="rect">
            <a:avLst/>
          </a:prstGeom>
          <a:noFill/>
        </p:spPr>
      </p:pic>
      <p:pic>
        <p:nvPicPr>
          <p:cNvPr id="39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87500" t="34375" b="50000"/>
          <a:stretch>
            <a:fillRect/>
          </a:stretch>
        </p:blipFill>
        <p:spPr bwMode="auto">
          <a:xfrm>
            <a:off x="8001024" y="2357430"/>
            <a:ext cx="1142976" cy="1071570"/>
          </a:xfrm>
          <a:prstGeom prst="rect">
            <a:avLst/>
          </a:prstGeom>
          <a:noFill/>
        </p:spPr>
      </p:pic>
      <p:pic>
        <p:nvPicPr>
          <p:cNvPr id="40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12500" t="50000" r="75000" b="33333"/>
          <a:stretch>
            <a:fillRect/>
          </a:stretch>
        </p:blipFill>
        <p:spPr bwMode="auto">
          <a:xfrm>
            <a:off x="1142976" y="3429000"/>
            <a:ext cx="1143008" cy="1143008"/>
          </a:xfrm>
          <a:prstGeom prst="rect">
            <a:avLst/>
          </a:prstGeom>
          <a:noFill/>
        </p:spPr>
      </p:pic>
      <p:pic>
        <p:nvPicPr>
          <p:cNvPr id="41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25000" t="50000" r="62500" b="33333"/>
          <a:stretch>
            <a:fillRect/>
          </a:stretch>
        </p:blipFill>
        <p:spPr bwMode="auto">
          <a:xfrm>
            <a:off x="2285984" y="3429000"/>
            <a:ext cx="1143008" cy="1143008"/>
          </a:xfrm>
          <a:prstGeom prst="rect">
            <a:avLst/>
          </a:prstGeom>
          <a:noFill/>
        </p:spPr>
      </p:pic>
      <p:pic>
        <p:nvPicPr>
          <p:cNvPr id="42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37500" t="50000" r="50000" b="33333"/>
          <a:stretch>
            <a:fillRect/>
          </a:stretch>
        </p:blipFill>
        <p:spPr bwMode="auto">
          <a:xfrm>
            <a:off x="3428992" y="3429000"/>
            <a:ext cx="1143008" cy="1143008"/>
          </a:xfrm>
          <a:prstGeom prst="rect">
            <a:avLst/>
          </a:prstGeom>
          <a:noFill/>
        </p:spPr>
      </p:pic>
      <p:pic>
        <p:nvPicPr>
          <p:cNvPr id="43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50000" t="50000" r="37500" b="33333"/>
          <a:stretch>
            <a:fillRect/>
          </a:stretch>
        </p:blipFill>
        <p:spPr bwMode="auto">
          <a:xfrm>
            <a:off x="4572000" y="3429000"/>
            <a:ext cx="1143008" cy="1143008"/>
          </a:xfrm>
          <a:prstGeom prst="rect">
            <a:avLst/>
          </a:prstGeom>
          <a:noFill/>
        </p:spPr>
      </p:pic>
      <p:pic>
        <p:nvPicPr>
          <p:cNvPr id="44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62500" t="50000" r="25000" b="33333"/>
          <a:stretch>
            <a:fillRect/>
          </a:stretch>
        </p:blipFill>
        <p:spPr bwMode="auto">
          <a:xfrm>
            <a:off x="5715008" y="3429000"/>
            <a:ext cx="1143008" cy="1143008"/>
          </a:xfrm>
          <a:prstGeom prst="rect">
            <a:avLst/>
          </a:prstGeom>
          <a:noFill/>
        </p:spPr>
      </p:pic>
      <p:pic>
        <p:nvPicPr>
          <p:cNvPr id="45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75000" t="50000" r="12500" b="33333"/>
          <a:stretch>
            <a:fillRect/>
          </a:stretch>
        </p:blipFill>
        <p:spPr bwMode="auto">
          <a:xfrm>
            <a:off x="6858016" y="3429000"/>
            <a:ext cx="1143008" cy="1143008"/>
          </a:xfrm>
          <a:prstGeom prst="rect">
            <a:avLst/>
          </a:prstGeom>
          <a:noFill/>
        </p:spPr>
      </p:pic>
      <p:pic>
        <p:nvPicPr>
          <p:cNvPr id="47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87500" t="50000" b="33333"/>
          <a:stretch>
            <a:fillRect/>
          </a:stretch>
        </p:blipFill>
        <p:spPr bwMode="auto">
          <a:xfrm>
            <a:off x="8001024" y="3429000"/>
            <a:ext cx="1142976" cy="1143008"/>
          </a:xfrm>
          <a:prstGeom prst="rect">
            <a:avLst/>
          </a:prstGeom>
          <a:noFill/>
        </p:spPr>
      </p:pic>
      <p:pic>
        <p:nvPicPr>
          <p:cNvPr id="48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12500" t="65625" r="75000" b="17708"/>
          <a:stretch>
            <a:fillRect/>
          </a:stretch>
        </p:blipFill>
        <p:spPr bwMode="auto">
          <a:xfrm>
            <a:off x="1142976" y="4500570"/>
            <a:ext cx="1143008" cy="1143008"/>
          </a:xfrm>
          <a:prstGeom prst="rect">
            <a:avLst/>
          </a:prstGeom>
          <a:noFill/>
        </p:spPr>
      </p:pic>
      <p:pic>
        <p:nvPicPr>
          <p:cNvPr id="49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25000" t="65625" r="62500" b="17708"/>
          <a:stretch>
            <a:fillRect/>
          </a:stretch>
        </p:blipFill>
        <p:spPr bwMode="auto">
          <a:xfrm>
            <a:off x="2285984" y="4500570"/>
            <a:ext cx="1143008" cy="1143008"/>
          </a:xfrm>
          <a:prstGeom prst="rect">
            <a:avLst/>
          </a:prstGeom>
          <a:noFill/>
        </p:spPr>
      </p:pic>
      <p:pic>
        <p:nvPicPr>
          <p:cNvPr id="50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37500" t="65625" r="50000" b="17708"/>
          <a:stretch>
            <a:fillRect/>
          </a:stretch>
        </p:blipFill>
        <p:spPr bwMode="auto">
          <a:xfrm>
            <a:off x="3428992" y="4500570"/>
            <a:ext cx="1143008" cy="1143008"/>
          </a:xfrm>
          <a:prstGeom prst="rect">
            <a:avLst/>
          </a:prstGeom>
          <a:noFill/>
        </p:spPr>
      </p:pic>
      <p:pic>
        <p:nvPicPr>
          <p:cNvPr id="51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50000" t="65625" r="37500" b="17708"/>
          <a:stretch>
            <a:fillRect/>
          </a:stretch>
        </p:blipFill>
        <p:spPr bwMode="auto">
          <a:xfrm>
            <a:off x="4572000" y="4500570"/>
            <a:ext cx="1143008" cy="1143008"/>
          </a:xfrm>
          <a:prstGeom prst="rect">
            <a:avLst/>
          </a:prstGeom>
          <a:noFill/>
        </p:spPr>
      </p:pic>
      <p:pic>
        <p:nvPicPr>
          <p:cNvPr id="52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62500" t="65625" r="25000" b="17708"/>
          <a:stretch>
            <a:fillRect/>
          </a:stretch>
        </p:blipFill>
        <p:spPr bwMode="auto">
          <a:xfrm>
            <a:off x="5715008" y="4500570"/>
            <a:ext cx="1143008" cy="1143008"/>
          </a:xfrm>
          <a:prstGeom prst="rect">
            <a:avLst/>
          </a:prstGeom>
          <a:noFill/>
        </p:spPr>
      </p:pic>
      <p:pic>
        <p:nvPicPr>
          <p:cNvPr id="53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75000" t="65625" r="12500" b="17708"/>
          <a:stretch>
            <a:fillRect/>
          </a:stretch>
        </p:blipFill>
        <p:spPr bwMode="auto">
          <a:xfrm>
            <a:off x="6858016" y="4500570"/>
            <a:ext cx="1143008" cy="1143008"/>
          </a:xfrm>
          <a:prstGeom prst="rect">
            <a:avLst/>
          </a:prstGeom>
          <a:noFill/>
        </p:spPr>
      </p:pic>
      <p:pic>
        <p:nvPicPr>
          <p:cNvPr id="54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87500" t="65625" b="17708"/>
          <a:stretch>
            <a:fillRect/>
          </a:stretch>
        </p:blipFill>
        <p:spPr bwMode="auto">
          <a:xfrm>
            <a:off x="8001024" y="4500570"/>
            <a:ext cx="1142976" cy="1143008"/>
          </a:xfrm>
          <a:prstGeom prst="rect">
            <a:avLst/>
          </a:prstGeom>
          <a:noFill/>
        </p:spPr>
      </p:pic>
      <p:pic>
        <p:nvPicPr>
          <p:cNvPr id="55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12500" t="82292" r="75000"/>
          <a:stretch>
            <a:fillRect/>
          </a:stretch>
        </p:blipFill>
        <p:spPr bwMode="auto">
          <a:xfrm>
            <a:off x="1142976" y="5643578"/>
            <a:ext cx="1143008" cy="1214422"/>
          </a:xfrm>
          <a:prstGeom prst="rect">
            <a:avLst/>
          </a:prstGeom>
          <a:noFill/>
        </p:spPr>
      </p:pic>
      <p:pic>
        <p:nvPicPr>
          <p:cNvPr id="56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25000" t="82292" r="62500"/>
          <a:stretch>
            <a:fillRect/>
          </a:stretch>
        </p:blipFill>
        <p:spPr bwMode="auto">
          <a:xfrm>
            <a:off x="2285984" y="5643578"/>
            <a:ext cx="1143008" cy="1214422"/>
          </a:xfrm>
          <a:prstGeom prst="rect">
            <a:avLst/>
          </a:prstGeom>
          <a:noFill/>
        </p:spPr>
      </p:pic>
      <p:pic>
        <p:nvPicPr>
          <p:cNvPr id="57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37500" t="82292" r="50000"/>
          <a:stretch>
            <a:fillRect/>
          </a:stretch>
        </p:blipFill>
        <p:spPr bwMode="auto">
          <a:xfrm>
            <a:off x="3428992" y="5643578"/>
            <a:ext cx="1143008" cy="1214422"/>
          </a:xfrm>
          <a:prstGeom prst="rect">
            <a:avLst/>
          </a:prstGeom>
          <a:noFill/>
        </p:spPr>
      </p:pic>
      <p:pic>
        <p:nvPicPr>
          <p:cNvPr id="58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50000" t="82292" r="37500"/>
          <a:stretch>
            <a:fillRect/>
          </a:stretch>
        </p:blipFill>
        <p:spPr bwMode="auto">
          <a:xfrm>
            <a:off x="4572000" y="5643578"/>
            <a:ext cx="1143008" cy="1214422"/>
          </a:xfrm>
          <a:prstGeom prst="rect">
            <a:avLst/>
          </a:prstGeom>
          <a:noFill/>
        </p:spPr>
      </p:pic>
      <p:pic>
        <p:nvPicPr>
          <p:cNvPr id="59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62500" t="82292" r="25000"/>
          <a:stretch>
            <a:fillRect/>
          </a:stretch>
        </p:blipFill>
        <p:spPr bwMode="auto">
          <a:xfrm>
            <a:off x="5715008" y="5643578"/>
            <a:ext cx="1143008" cy="1214422"/>
          </a:xfrm>
          <a:prstGeom prst="rect">
            <a:avLst/>
          </a:prstGeom>
          <a:noFill/>
        </p:spPr>
      </p:pic>
      <p:pic>
        <p:nvPicPr>
          <p:cNvPr id="60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75000" t="82292" r="12500"/>
          <a:stretch>
            <a:fillRect/>
          </a:stretch>
        </p:blipFill>
        <p:spPr bwMode="auto">
          <a:xfrm>
            <a:off x="6858016" y="5643578"/>
            <a:ext cx="1143008" cy="1214422"/>
          </a:xfrm>
          <a:prstGeom prst="rect">
            <a:avLst/>
          </a:prstGeom>
          <a:noFill/>
        </p:spPr>
      </p:pic>
      <p:pic>
        <p:nvPicPr>
          <p:cNvPr id="61" name="Picture 2" descr="C:\Users\Ana María\Desktop\Jewel_by_nmsmithT.jpg"/>
          <p:cNvPicPr>
            <a:picLocks noChangeAspect="1" noChangeArrowheads="1"/>
          </p:cNvPicPr>
          <p:nvPr/>
        </p:nvPicPr>
        <p:blipFill>
          <a:blip r:embed="rId3"/>
          <a:srcRect l="87500" t="82292"/>
          <a:stretch>
            <a:fillRect/>
          </a:stretch>
        </p:blipFill>
        <p:spPr bwMode="auto">
          <a:xfrm>
            <a:off x="8001024" y="5643578"/>
            <a:ext cx="1142976" cy="1214422"/>
          </a:xfrm>
          <a:prstGeom prst="rect">
            <a:avLst/>
          </a:prstGeom>
          <a:noFill/>
        </p:spPr>
      </p:pic>
      <p:pic>
        <p:nvPicPr>
          <p:cNvPr id="2051" name="Picture 3" descr="C:\Users\Ana María\Desktop\the_elephant_child_by_nmsmith-dqcsxd.jpg"/>
          <p:cNvPicPr>
            <a:picLocks noChangeAspect="1" noChangeArrowheads="1"/>
          </p:cNvPicPr>
          <p:nvPr/>
        </p:nvPicPr>
        <p:blipFill>
          <a:blip r:embed="rId4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63" name="Picture 3" descr="C:\Users\Ana María\Desktop\the_elephant_child_by_nmsmith-dqcsxd.jpg"/>
          <p:cNvPicPr>
            <a:picLocks noChangeAspect="1" noChangeArrowheads="1"/>
          </p:cNvPicPr>
          <p:nvPr/>
        </p:nvPicPr>
        <p:blipFill>
          <a:blip r:embed="rId4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64" name="Picture 3" descr="C:\Users\Ana María\Desktop\the_elephant_child_by_nmsmith-dqcsxd.jpg"/>
          <p:cNvPicPr>
            <a:picLocks noChangeAspect="1" noChangeArrowheads="1"/>
          </p:cNvPicPr>
          <p:nvPr/>
        </p:nvPicPr>
        <p:blipFill>
          <a:blip r:embed="rId4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65" name="Picture 3" descr="C:\Users\Ana María\Desktop\the_elephant_child_by_nmsmith-dqcsxd.jpg"/>
          <p:cNvPicPr>
            <a:picLocks noChangeAspect="1" noChangeArrowheads="1"/>
          </p:cNvPicPr>
          <p:nvPr/>
        </p:nvPicPr>
        <p:blipFill>
          <a:blip r:embed="rId4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13" presetClass="entr" presetSubtype="3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35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5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5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5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5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5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5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35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35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5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1" presetID="18" presetClass="entr" presetSubtype="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18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8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18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18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8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9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18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0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8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8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8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8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8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3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8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3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18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4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4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8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0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3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18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18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2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8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5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8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8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1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4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8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7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0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3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8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8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8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9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9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8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9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0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8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0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5" fill="hold">
                            <p:stCondLst>
                              <p:cond delay="17500"/>
                            </p:stCondLst>
                            <p:childTnLst>
                              <p:par>
                                <p:cTn id="306" presetID="2" presetClass="entr" presetSubtype="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31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5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4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2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-21600000">
                                      <p:cBhvr>
                                        <p:cTn id="320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5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23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2" presetClass="entr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-21600000">
                                      <p:cBhvr>
                                        <p:cTn id="329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5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2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2" presetClass="entr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338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5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1" dur="5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" grpId="0" animBg="1"/>
      <p:bldP spid="2" grpId="1" animBg="1"/>
      <p:bldP spid="2" grpId="2" animBg="1"/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C:\Users\Ana María\Desktop\Amber_by_nmsmith.jpg"/>
          <p:cNvPicPr>
            <a:picLocks noChangeAspect="1" noChangeArrowheads="1"/>
          </p:cNvPicPr>
          <p:nvPr/>
        </p:nvPicPr>
        <p:blipFill>
          <a:blip r:embed="rId4"/>
          <a:srcRect t="93750"/>
          <a:stretch>
            <a:fillRect/>
          </a:stretch>
        </p:blipFill>
        <p:spPr bwMode="auto">
          <a:xfrm>
            <a:off x="0" y="6429396"/>
            <a:ext cx="9144000" cy="428604"/>
          </a:xfrm>
          <a:prstGeom prst="rect">
            <a:avLst/>
          </a:prstGeom>
          <a:noFill/>
        </p:spPr>
      </p:pic>
      <p:pic>
        <p:nvPicPr>
          <p:cNvPr id="4" name="Picture 2" descr="C:\Users\Ana María\Desktop\Amber_by_nmsmith.jpg"/>
          <p:cNvPicPr>
            <a:picLocks noChangeAspect="1" noChangeArrowheads="1"/>
          </p:cNvPicPr>
          <p:nvPr/>
        </p:nvPicPr>
        <p:blipFill>
          <a:blip r:embed="rId4"/>
          <a:srcRect t="87500" b="6250"/>
          <a:stretch>
            <a:fillRect/>
          </a:stretch>
        </p:blipFill>
        <p:spPr bwMode="auto">
          <a:xfrm>
            <a:off x="0" y="6000768"/>
            <a:ext cx="9144000" cy="428628"/>
          </a:xfrm>
          <a:prstGeom prst="rect">
            <a:avLst/>
          </a:prstGeom>
          <a:noFill/>
        </p:spPr>
      </p:pic>
      <p:pic>
        <p:nvPicPr>
          <p:cNvPr id="5" name="Picture 2" descr="C:\Users\Ana María\Desktop\Amber_by_nmsmith.jpg"/>
          <p:cNvPicPr>
            <a:picLocks noChangeAspect="1" noChangeArrowheads="1"/>
          </p:cNvPicPr>
          <p:nvPr/>
        </p:nvPicPr>
        <p:blipFill>
          <a:blip r:embed="rId4"/>
          <a:srcRect t="81250" b="12500"/>
          <a:stretch>
            <a:fillRect/>
          </a:stretch>
        </p:blipFill>
        <p:spPr bwMode="auto">
          <a:xfrm>
            <a:off x="0" y="5572140"/>
            <a:ext cx="9144000" cy="428628"/>
          </a:xfrm>
          <a:prstGeom prst="rect">
            <a:avLst/>
          </a:prstGeom>
          <a:noFill/>
        </p:spPr>
      </p:pic>
      <p:pic>
        <p:nvPicPr>
          <p:cNvPr id="6" name="Picture 2" descr="C:\Users\Ana María\Desktop\Amber_by_nmsmith.jpg"/>
          <p:cNvPicPr>
            <a:picLocks noChangeAspect="1" noChangeArrowheads="1"/>
          </p:cNvPicPr>
          <p:nvPr/>
        </p:nvPicPr>
        <p:blipFill>
          <a:blip r:embed="rId4"/>
          <a:srcRect t="75000" b="18750"/>
          <a:stretch>
            <a:fillRect/>
          </a:stretch>
        </p:blipFill>
        <p:spPr bwMode="auto">
          <a:xfrm>
            <a:off x="0" y="5143512"/>
            <a:ext cx="9144000" cy="428628"/>
          </a:xfrm>
          <a:prstGeom prst="rect">
            <a:avLst/>
          </a:prstGeom>
          <a:noFill/>
        </p:spPr>
      </p:pic>
      <p:pic>
        <p:nvPicPr>
          <p:cNvPr id="9" name="Picture 2" descr="C:\Users\Ana María\Desktop\Amber_by_nmsmith.jpg"/>
          <p:cNvPicPr>
            <a:picLocks noChangeAspect="1" noChangeArrowheads="1"/>
          </p:cNvPicPr>
          <p:nvPr/>
        </p:nvPicPr>
        <p:blipFill>
          <a:blip r:embed="rId4"/>
          <a:srcRect t="68750" b="25000"/>
          <a:stretch>
            <a:fillRect/>
          </a:stretch>
        </p:blipFill>
        <p:spPr bwMode="auto">
          <a:xfrm>
            <a:off x="0" y="4714884"/>
            <a:ext cx="9144000" cy="428628"/>
          </a:xfrm>
          <a:prstGeom prst="rect">
            <a:avLst/>
          </a:prstGeom>
          <a:noFill/>
        </p:spPr>
      </p:pic>
      <p:pic>
        <p:nvPicPr>
          <p:cNvPr id="10" name="Picture 2" descr="C:\Users\Ana María\Desktop\Amber_by_nmsmith.jpg"/>
          <p:cNvPicPr>
            <a:picLocks noChangeAspect="1" noChangeArrowheads="1"/>
          </p:cNvPicPr>
          <p:nvPr/>
        </p:nvPicPr>
        <p:blipFill>
          <a:blip r:embed="rId4"/>
          <a:srcRect t="62500" b="31250"/>
          <a:stretch>
            <a:fillRect/>
          </a:stretch>
        </p:blipFill>
        <p:spPr bwMode="auto">
          <a:xfrm>
            <a:off x="0" y="4286256"/>
            <a:ext cx="9144000" cy="428628"/>
          </a:xfrm>
          <a:prstGeom prst="rect">
            <a:avLst/>
          </a:prstGeom>
          <a:noFill/>
        </p:spPr>
      </p:pic>
      <p:pic>
        <p:nvPicPr>
          <p:cNvPr id="11" name="Picture 2" descr="C:\Users\Ana María\Desktop\Amber_by_nmsmith.jpg"/>
          <p:cNvPicPr>
            <a:picLocks noChangeAspect="1" noChangeArrowheads="1"/>
          </p:cNvPicPr>
          <p:nvPr/>
        </p:nvPicPr>
        <p:blipFill>
          <a:blip r:embed="rId4"/>
          <a:srcRect t="50000" b="43750"/>
          <a:stretch>
            <a:fillRect/>
          </a:stretch>
        </p:blipFill>
        <p:spPr bwMode="auto">
          <a:xfrm>
            <a:off x="0" y="3429000"/>
            <a:ext cx="9144000" cy="428628"/>
          </a:xfrm>
          <a:prstGeom prst="rect">
            <a:avLst/>
          </a:prstGeom>
          <a:noFill/>
        </p:spPr>
      </p:pic>
      <p:pic>
        <p:nvPicPr>
          <p:cNvPr id="12" name="Picture 2" descr="C:\Users\Ana María\Desktop\Amber_by_nmsmith.jpg"/>
          <p:cNvPicPr>
            <a:picLocks noChangeAspect="1" noChangeArrowheads="1"/>
          </p:cNvPicPr>
          <p:nvPr/>
        </p:nvPicPr>
        <p:blipFill>
          <a:blip r:embed="rId4"/>
          <a:srcRect t="56250" b="37500"/>
          <a:stretch>
            <a:fillRect/>
          </a:stretch>
        </p:blipFill>
        <p:spPr bwMode="auto">
          <a:xfrm>
            <a:off x="0" y="3857628"/>
            <a:ext cx="9144000" cy="428628"/>
          </a:xfrm>
          <a:prstGeom prst="rect">
            <a:avLst/>
          </a:prstGeom>
          <a:noFill/>
        </p:spPr>
      </p:pic>
      <p:pic>
        <p:nvPicPr>
          <p:cNvPr id="13" name="Picture 2" descr="C:\Users\Ana María\Desktop\Amber_by_nmsmith.jpg"/>
          <p:cNvPicPr>
            <a:picLocks noChangeAspect="1" noChangeArrowheads="1"/>
          </p:cNvPicPr>
          <p:nvPr/>
        </p:nvPicPr>
        <p:blipFill>
          <a:blip r:embed="rId4"/>
          <a:srcRect t="43750" b="50000"/>
          <a:stretch>
            <a:fillRect/>
          </a:stretch>
        </p:blipFill>
        <p:spPr bwMode="auto">
          <a:xfrm>
            <a:off x="0" y="3000372"/>
            <a:ext cx="9144000" cy="428628"/>
          </a:xfrm>
          <a:prstGeom prst="rect">
            <a:avLst/>
          </a:prstGeom>
          <a:noFill/>
        </p:spPr>
      </p:pic>
      <p:pic>
        <p:nvPicPr>
          <p:cNvPr id="14" name="Picture 2" descr="C:\Users\Ana María\Desktop\Amber_by_nmsmith.jpg"/>
          <p:cNvPicPr>
            <a:picLocks noChangeAspect="1" noChangeArrowheads="1"/>
          </p:cNvPicPr>
          <p:nvPr/>
        </p:nvPicPr>
        <p:blipFill>
          <a:blip r:embed="rId4"/>
          <a:srcRect t="36458" b="56250"/>
          <a:stretch>
            <a:fillRect/>
          </a:stretch>
        </p:blipFill>
        <p:spPr bwMode="auto">
          <a:xfrm>
            <a:off x="0" y="2500306"/>
            <a:ext cx="9144000" cy="500066"/>
          </a:xfrm>
          <a:prstGeom prst="rect">
            <a:avLst/>
          </a:prstGeom>
          <a:noFill/>
        </p:spPr>
      </p:pic>
      <p:pic>
        <p:nvPicPr>
          <p:cNvPr id="15" name="Picture 2" descr="C:\Users\Ana María\Desktop\Amber_by_nmsmith.jpg"/>
          <p:cNvPicPr>
            <a:picLocks noChangeAspect="1" noChangeArrowheads="1"/>
          </p:cNvPicPr>
          <p:nvPr/>
        </p:nvPicPr>
        <p:blipFill>
          <a:blip r:embed="rId4"/>
          <a:srcRect t="30208" b="62500"/>
          <a:stretch>
            <a:fillRect/>
          </a:stretch>
        </p:blipFill>
        <p:spPr bwMode="auto">
          <a:xfrm>
            <a:off x="0" y="2071678"/>
            <a:ext cx="9144000" cy="500066"/>
          </a:xfrm>
          <a:prstGeom prst="rect">
            <a:avLst/>
          </a:prstGeom>
          <a:noFill/>
        </p:spPr>
      </p:pic>
      <p:pic>
        <p:nvPicPr>
          <p:cNvPr id="16" name="Picture 2" descr="C:\Users\Ana María\Desktop\Amber_by_nmsmith.jpg"/>
          <p:cNvPicPr>
            <a:picLocks noChangeAspect="1" noChangeArrowheads="1"/>
          </p:cNvPicPr>
          <p:nvPr/>
        </p:nvPicPr>
        <p:blipFill>
          <a:blip r:embed="rId4"/>
          <a:srcRect t="25000" b="68750"/>
          <a:stretch>
            <a:fillRect/>
          </a:stretch>
        </p:blipFill>
        <p:spPr bwMode="auto">
          <a:xfrm>
            <a:off x="0" y="1714488"/>
            <a:ext cx="9144000" cy="428628"/>
          </a:xfrm>
          <a:prstGeom prst="rect">
            <a:avLst/>
          </a:prstGeom>
          <a:noFill/>
        </p:spPr>
      </p:pic>
      <p:pic>
        <p:nvPicPr>
          <p:cNvPr id="17" name="Picture 2" descr="C:\Users\Ana María\Desktop\Amber_by_nmsmith.jpg"/>
          <p:cNvPicPr>
            <a:picLocks noChangeAspect="1" noChangeArrowheads="1"/>
          </p:cNvPicPr>
          <p:nvPr/>
        </p:nvPicPr>
        <p:blipFill>
          <a:blip r:embed="rId4"/>
          <a:srcRect t="18750" b="75000"/>
          <a:stretch>
            <a:fillRect/>
          </a:stretch>
        </p:blipFill>
        <p:spPr bwMode="auto">
          <a:xfrm>
            <a:off x="0" y="1285860"/>
            <a:ext cx="9144000" cy="428628"/>
          </a:xfrm>
          <a:prstGeom prst="rect">
            <a:avLst/>
          </a:prstGeom>
          <a:noFill/>
        </p:spPr>
      </p:pic>
      <p:pic>
        <p:nvPicPr>
          <p:cNvPr id="18" name="Picture 2" descr="C:\Users\Ana María\Desktop\Amber_by_nmsmith.jpg"/>
          <p:cNvPicPr>
            <a:picLocks noChangeAspect="1" noChangeArrowheads="1"/>
          </p:cNvPicPr>
          <p:nvPr/>
        </p:nvPicPr>
        <p:blipFill>
          <a:blip r:embed="rId4"/>
          <a:srcRect t="12500" b="81250"/>
          <a:stretch>
            <a:fillRect/>
          </a:stretch>
        </p:blipFill>
        <p:spPr bwMode="auto">
          <a:xfrm>
            <a:off x="0" y="857232"/>
            <a:ext cx="9144000" cy="428628"/>
          </a:xfrm>
          <a:prstGeom prst="rect">
            <a:avLst/>
          </a:prstGeom>
          <a:noFill/>
        </p:spPr>
      </p:pic>
      <p:pic>
        <p:nvPicPr>
          <p:cNvPr id="19" name="Picture 2" descr="C:\Users\Ana María\Desktop\Amber_by_nmsmith.jpg"/>
          <p:cNvPicPr>
            <a:picLocks noChangeAspect="1" noChangeArrowheads="1"/>
          </p:cNvPicPr>
          <p:nvPr/>
        </p:nvPicPr>
        <p:blipFill>
          <a:blip r:embed="rId4"/>
          <a:srcRect t="6250" b="87500"/>
          <a:stretch>
            <a:fillRect/>
          </a:stretch>
        </p:blipFill>
        <p:spPr bwMode="auto">
          <a:xfrm>
            <a:off x="0" y="428604"/>
            <a:ext cx="9144000" cy="428628"/>
          </a:xfrm>
          <a:prstGeom prst="rect">
            <a:avLst/>
          </a:prstGeom>
          <a:noFill/>
        </p:spPr>
      </p:pic>
      <p:pic>
        <p:nvPicPr>
          <p:cNvPr id="20" name="Picture 2" descr="C:\Users\Ana María\Desktop\Amber_by_nmsmith.jpg"/>
          <p:cNvPicPr>
            <a:picLocks noChangeAspect="1" noChangeArrowheads="1"/>
          </p:cNvPicPr>
          <p:nvPr/>
        </p:nvPicPr>
        <p:blipFill>
          <a:blip r:embed="rId4"/>
          <a:srcRect b="93750"/>
          <a:stretch>
            <a:fillRect/>
          </a:stretch>
        </p:blipFill>
        <p:spPr bwMode="auto">
          <a:xfrm>
            <a:off x="0" y="0"/>
            <a:ext cx="9144000" cy="428604"/>
          </a:xfrm>
          <a:prstGeom prst="rect">
            <a:avLst/>
          </a:prstGeom>
          <a:noFill/>
        </p:spPr>
      </p:pic>
      <p:pic>
        <p:nvPicPr>
          <p:cNvPr id="1027" name="Picture 3" descr="C:\Users\Ana María\Desktop\Butterfly_Effect_II_by_nmsmith.jpg"/>
          <p:cNvPicPr>
            <a:picLocks noChangeAspect="1" noChangeArrowheads="1"/>
          </p:cNvPicPr>
          <p:nvPr/>
        </p:nvPicPr>
        <p:blipFill>
          <a:blip r:embed="rId5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22" name="Picture 3" descr="C:\Users\Ana María\Desktop\Butterfly_Effect_II_by_nmsmith.jpg"/>
          <p:cNvPicPr>
            <a:picLocks noChangeAspect="1" noChangeArrowheads="1"/>
          </p:cNvPicPr>
          <p:nvPr/>
        </p:nvPicPr>
        <p:blipFill>
          <a:blip r:embed="rId5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23" name="Picture 3" descr="C:\Users\Ana María\Desktop\Butterfly_Effect_II_by_nmsmith.jpg"/>
          <p:cNvPicPr>
            <a:picLocks noChangeAspect="1" noChangeArrowheads="1"/>
          </p:cNvPicPr>
          <p:nvPr/>
        </p:nvPicPr>
        <p:blipFill>
          <a:blip r:embed="rId5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24" name="Picture 3" descr="C:\Users\Ana María\Desktop\Butterfly_Effect_II_by_nmsmith.jpg"/>
          <p:cNvPicPr>
            <a:picLocks noChangeAspect="1" noChangeArrowheads="1"/>
          </p:cNvPicPr>
          <p:nvPr/>
        </p:nvPicPr>
        <p:blipFill>
          <a:blip r:embed="rId5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sp>
        <p:nvSpPr>
          <p:cNvPr id="25" name="2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8" dur="6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6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2" dur="6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6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16" dur="6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8" dur="6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20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2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24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6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28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0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32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-21600000">
                                      <p:cBhvr>
                                        <p:cTn id="36" dur="6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1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1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1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1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1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1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1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1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1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1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1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1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1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1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1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1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3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18" presetClass="entr" presetSubtype="3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2000"/>
                            </p:stCondLst>
                            <p:childTnLst>
                              <p:par>
                                <p:cTn id="9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98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0" presetID="53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39000">
                <a:srgbClr val="FF3300">
                  <a:alpha val="64706"/>
                </a:srgbClr>
              </a:gs>
              <a:gs pos="0">
                <a:srgbClr val="FFC000">
                  <a:alpha val="82000"/>
                </a:srgb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Triángulo isósceles"/>
          <p:cNvSpPr/>
          <p:nvPr/>
        </p:nvSpPr>
        <p:spPr>
          <a:xfrm>
            <a:off x="0" y="3429000"/>
            <a:ext cx="9144000" cy="3384000"/>
          </a:xfrm>
          <a:prstGeom prst="triangl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0800000">
            <a:off x="0" y="45000"/>
            <a:ext cx="9144000" cy="3384000"/>
          </a:xfrm>
          <a:prstGeom prst="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-1143000" y="1143000"/>
            <a:ext cx="6858000" cy="4572000"/>
          </a:xfrm>
          <a:prstGeom prst="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3429000" y="1143000"/>
            <a:ext cx="6858000" cy="4572000"/>
          </a:xfrm>
          <a:prstGeom prst="triangl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611"/>
            </a:avLst>
          </a:prstGeom>
          <a:blipFill>
            <a:blip r:embed="rId6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4" name="Picture 2" descr="C:\Users\Ana María\Desktop\fractal_designs-1280x960P.jpg"/>
          <p:cNvPicPr>
            <a:picLocks noChangeAspect="1" noChangeArrowheads="1"/>
          </p:cNvPicPr>
          <p:nvPr/>
        </p:nvPicPr>
        <p:blipFill>
          <a:blip r:embed="rId8"/>
          <a:srcRect r="50000"/>
          <a:stretch>
            <a:fillRect/>
          </a:stretch>
        </p:blipFill>
        <p:spPr bwMode="auto">
          <a:xfrm>
            <a:off x="0" y="0"/>
            <a:ext cx="4572000" cy="7072338"/>
          </a:xfrm>
          <a:prstGeom prst="rect">
            <a:avLst/>
          </a:prstGeom>
          <a:noFill/>
        </p:spPr>
      </p:pic>
      <p:pic>
        <p:nvPicPr>
          <p:cNvPr id="13" name="Picture 2" descr="C:\Users\Ana María\Desktop\fractal_designs-1280x960P.jpg"/>
          <p:cNvPicPr>
            <a:picLocks noChangeAspect="1" noChangeArrowheads="1"/>
          </p:cNvPicPr>
          <p:nvPr/>
        </p:nvPicPr>
        <p:blipFill>
          <a:blip r:embed="rId8"/>
          <a:srcRect l="50000"/>
          <a:stretch>
            <a:fillRect/>
          </a:stretch>
        </p:blipFill>
        <p:spPr bwMode="auto">
          <a:xfrm>
            <a:off x="4572000" y="0"/>
            <a:ext cx="4572000" cy="7072338"/>
          </a:xfrm>
          <a:prstGeom prst="rect">
            <a:avLst/>
          </a:prstGeom>
          <a:noFill/>
        </p:spPr>
      </p:pic>
      <p:pic>
        <p:nvPicPr>
          <p:cNvPr id="14" name="Picture 2" descr="C:\Users\Ana María\Desktop\fractal_designs-1280x960P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7072338"/>
          </a:xfrm>
          <a:prstGeom prst="rect">
            <a:avLst/>
          </a:prstGeom>
          <a:noFill/>
        </p:spPr>
      </p:pic>
      <p:sp>
        <p:nvSpPr>
          <p:cNvPr id="21" name="20 Placa"/>
          <p:cNvSpPr/>
          <p:nvPr/>
        </p:nvSpPr>
        <p:spPr>
          <a:xfrm>
            <a:off x="0" y="0"/>
            <a:ext cx="3071802" cy="3429000"/>
          </a:xfrm>
          <a:prstGeom prst="plaqu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orthographicFront"/>
            <a:lightRig rig="flood" dir="t"/>
          </a:scene3d>
          <a:sp3d extrusionH="63500" prstMaterial="metal">
            <a:bevelT w="139700" prst="angle"/>
            <a:extrusionClr>
              <a:schemeClr val="tx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laca"/>
          <p:cNvSpPr/>
          <p:nvPr/>
        </p:nvSpPr>
        <p:spPr>
          <a:xfrm rot="5400000">
            <a:off x="2821781" y="250021"/>
            <a:ext cx="3429000" cy="2928958"/>
          </a:xfrm>
          <a:prstGeom prst="plaqu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orthographicFront"/>
            <a:lightRig rig="flood" dir="t"/>
          </a:scene3d>
          <a:sp3d extrusionH="63500">
            <a:bevelT w="139700" prst="angle"/>
            <a:extrusionClr>
              <a:schemeClr val="tx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laca"/>
          <p:cNvSpPr/>
          <p:nvPr/>
        </p:nvSpPr>
        <p:spPr>
          <a:xfrm flipH="1">
            <a:off x="6000760" y="0"/>
            <a:ext cx="3143240" cy="3429000"/>
          </a:xfrm>
          <a:prstGeom prst="plaqu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orthographicFront"/>
            <a:lightRig rig="flood" dir="t"/>
          </a:scene3d>
          <a:sp3d extrusionH="63500">
            <a:bevelT w="139700" prst="angle"/>
            <a:extrusionClr>
              <a:schemeClr val="tx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laca"/>
          <p:cNvSpPr/>
          <p:nvPr/>
        </p:nvSpPr>
        <p:spPr>
          <a:xfrm>
            <a:off x="0" y="3429000"/>
            <a:ext cx="3071802" cy="3636000"/>
          </a:xfrm>
          <a:prstGeom prst="plaqu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orthographicFront"/>
            <a:lightRig rig="flood" dir="t"/>
          </a:scene3d>
          <a:sp3d extrusionH="63500">
            <a:bevelT w="139700" prst="angle"/>
            <a:extrusionClr>
              <a:schemeClr val="tx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laca"/>
          <p:cNvSpPr/>
          <p:nvPr/>
        </p:nvSpPr>
        <p:spPr>
          <a:xfrm rot="5400000">
            <a:off x="2754000" y="3746802"/>
            <a:ext cx="3636000" cy="3000396"/>
          </a:xfrm>
          <a:prstGeom prst="plaqu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orthographicFront"/>
            <a:lightRig rig="flood" dir="t"/>
          </a:scene3d>
          <a:sp3d extrusionH="63500">
            <a:bevelT w="139700" prst="angle"/>
            <a:extrusionClr>
              <a:schemeClr val="tx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laca"/>
          <p:cNvSpPr/>
          <p:nvPr/>
        </p:nvSpPr>
        <p:spPr>
          <a:xfrm flipH="1">
            <a:off x="6072198" y="3429000"/>
            <a:ext cx="3071802" cy="3600000"/>
          </a:xfrm>
          <a:prstGeom prst="plaqu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orthographicFront"/>
            <a:lightRig rig="flood" dir="t"/>
          </a:scene3d>
          <a:sp3d extrusionH="63500">
            <a:bevelT w="139700" prst="angle"/>
            <a:extrusionClr>
              <a:schemeClr val="tx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0" y="0"/>
            <a:ext cx="9144000" cy="7020000"/>
          </a:xfrm>
          <a:prstGeom prst="rect">
            <a:avLst/>
          </a:pr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7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" presetClass="exit" presetSubtype="1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4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6" presetClass="emph" presetSubtype="0" repeatCount="indefinite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25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125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repeatCount="indefinite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5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125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repeatCount="indefinite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5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125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repeatCount="indefinite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25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125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50" presetClass="entr" presetSubtype="0" decel="100000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3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9" presetClass="entr" presetSubtype="10" repeatCount="indefinite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9" presetClass="entr" presetSubtype="10" repeatCount="indefinite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6" presetClass="entr" presetSubtype="2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800"/>
                            </p:stCondLst>
                            <p:childTnLst>
                              <p:par>
                                <p:cTn id="8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3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2800"/>
                            </p:stCondLst>
                            <p:childTnLst>
                              <p:par>
                                <p:cTn id="101" presetID="17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6" presetClass="entr" presetSubtype="4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1" grpId="0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na María\Desktop\interconnected_by_nmsmith-dk0vf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Users\Ana María\Desktop\interconnected_by_nmsmith-dk0vfx.jpg"/>
          <p:cNvPicPr>
            <a:picLocks noChangeAspect="1" noChangeArrowheads="1"/>
          </p:cNvPicPr>
          <p:nvPr/>
        </p:nvPicPr>
        <p:blipFill>
          <a:blip r:embed="rId2"/>
          <a:srcRect l="30469" t="14583" r="15625" b="16666"/>
          <a:stretch>
            <a:fillRect/>
          </a:stretch>
        </p:blipFill>
        <p:spPr bwMode="auto">
          <a:xfrm>
            <a:off x="2786050" y="1071546"/>
            <a:ext cx="4929222" cy="4500594"/>
          </a:xfrm>
          <a:prstGeom prst="ellipse">
            <a:avLst/>
          </a:prstGeom>
          <a:noFill/>
        </p:spPr>
      </p:pic>
      <p:sp>
        <p:nvSpPr>
          <p:cNvPr id="5" name="4 Estrella de 16 puntas"/>
          <p:cNvSpPr/>
          <p:nvPr/>
        </p:nvSpPr>
        <p:spPr>
          <a:xfrm>
            <a:off x="2571736" y="571480"/>
            <a:ext cx="5286412" cy="5429288"/>
          </a:xfrm>
          <a:prstGeom prst="star16">
            <a:avLst>
              <a:gd name="adj" fmla="val 40686"/>
            </a:avLst>
          </a:prstGeom>
          <a:solidFill>
            <a:srgbClr val="2A6E1C">
              <a:alpha val="29804"/>
            </a:srgbClr>
          </a:solidFill>
          <a:ln>
            <a:noFill/>
          </a:ln>
          <a:scene3d>
            <a:camera prst="orthographicFront"/>
            <a:lightRig rig="glow" dir="t"/>
          </a:scene3d>
          <a:sp3d>
            <a:bevelT w="311150" h="2222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18573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81000" h="3111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1714488"/>
            <a:ext cx="9144000" cy="178595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81000" h="3111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3500438"/>
            <a:ext cx="9144000" cy="164305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81000" h="3111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5072074"/>
            <a:ext cx="9144000" cy="1785926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381000" h="31115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8" name="Picture 4" descr="C:\Users\Ana María\Desktop\iBlue_by_nmsmith.jpg"/>
          <p:cNvPicPr>
            <a:picLocks noChangeAspect="1" noChangeArrowheads="1"/>
          </p:cNvPicPr>
          <p:nvPr/>
        </p:nvPicPr>
        <p:blipFill>
          <a:blip r:embed="rId8"/>
          <a:srcRect r="87500"/>
          <a:stretch>
            <a:fillRect/>
          </a:stretch>
        </p:blipFill>
        <p:spPr bwMode="auto">
          <a:xfrm>
            <a:off x="0" y="0"/>
            <a:ext cx="1142976" cy="6858000"/>
          </a:xfrm>
          <a:prstGeom prst="rect">
            <a:avLst/>
          </a:prstGeom>
          <a:noFill/>
        </p:spPr>
      </p:pic>
      <p:pic>
        <p:nvPicPr>
          <p:cNvPr id="20" name="Picture 4" descr="C:\Users\Ana María\Desktop\iBlue_by_nmsmith.jpg"/>
          <p:cNvPicPr>
            <a:picLocks noChangeAspect="1" noChangeArrowheads="1"/>
          </p:cNvPicPr>
          <p:nvPr/>
        </p:nvPicPr>
        <p:blipFill>
          <a:blip r:embed="rId8"/>
          <a:srcRect l="12500" r="75000"/>
          <a:stretch>
            <a:fillRect/>
          </a:stretch>
        </p:blipFill>
        <p:spPr bwMode="auto">
          <a:xfrm>
            <a:off x="1142976" y="0"/>
            <a:ext cx="1143008" cy="6858000"/>
          </a:xfrm>
          <a:prstGeom prst="rect">
            <a:avLst/>
          </a:prstGeom>
          <a:noFill/>
        </p:spPr>
      </p:pic>
      <p:pic>
        <p:nvPicPr>
          <p:cNvPr id="21" name="Picture 4" descr="C:\Users\Ana María\Desktop\iBlue_by_nmsmith.jpg"/>
          <p:cNvPicPr>
            <a:picLocks noChangeAspect="1" noChangeArrowheads="1"/>
          </p:cNvPicPr>
          <p:nvPr/>
        </p:nvPicPr>
        <p:blipFill>
          <a:blip r:embed="rId8"/>
          <a:srcRect l="25000" r="62500"/>
          <a:stretch>
            <a:fillRect/>
          </a:stretch>
        </p:blipFill>
        <p:spPr bwMode="auto">
          <a:xfrm>
            <a:off x="2285984" y="0"/>
            <a:ext cx="1143008" cy="6858000"/>
          </a:xfrm>
          <a:prstGeom prst="rect">
            <a:avLst/>
          </a:prstGeom>
          <a:noFill/>
        </p:spPr>
      </p:pic>
      <p:pic>
        <p:nvPicPr>
          <p:cNvPr id="22" name="Picture 4" descr="C:\Users\Ana María\Desktop\iBlue_by_nmsmith.jpg"/>
          <p:cNvPicPr>
            <a:picLocks noChangeAspect="1" noChangeArrowheads="1"/>
          </p:cNvPicPr>
          <p:nvPr/>
        </p:nvPicPr>
        <p:blipFill>
          <a:blip r:embed="rId8"/>
          <a:srcRect l="37500" r="50000"/>
          <a:stretch>
            <a:fillRect/>
          </a:stretch>
        </p:blipFill>
        <p:spPr bwMode="auto">
          <a:xfrm>
            <a:off x="3428992" y="0"/>
            <a:ext cx="1143008" cy="6858000"/>
          </a:xfrm>
          <a:prstGeom prst="rect">
            <a:avLst/>
          </a:prstGeom>
          <a:noFill/>
        </p:spPr>
      </p:pic>
      <p:pic>
        <p:nvPicPr>
          <p:cNvPr id="23" name="Picture 4" descr="C:\Users\Ana María\Desktop\iBlue_by_nmsmith.jpg"/>
          <p:cNvPicPr>
            <a:picLocks noChangeAspect="1" noChangeArrowheads="1"/>
          </p:cNvPicPr>
          <p:nvPr/>
        </p:nvPicPr>
        <p:blipFill>
          <a:blip r:embed="rId8"/>
          <a:srcRect l="50000" r="37500"/>
          <a:stretch>
            <a:fillRect/>
          </a:stretch>
        </p:blipFill>
        <p:spPr bwMode="auto">
          <a:xfrm>
            <a:off x="4572000" y="0"/>
            <a:ext cx="1143008" cy="6858000"/>
          </a:xfrm>
          <a:prstGeom prst="rect">
            <a:avLst/>
          </a:prstGeom>
          <a:noFill/>
        </p:spPr>
      </p:pic>
      <p:pic>
        <p:nvPicPr>
          <p:cNvPr id="24" name="Picture 4" descr="C:\Users\Ana María\Desktop\iBlue_by_nmsmith.jpg"/>
          <p:cNvPicPr>
            <a:picLocks noChangeAspect="1" noChangeArrowheads="1"/>
          </p:cNvPicPr>
          <p:nvPr/>
        </p:nvPicPr>
        <p:blipFill>
          <a:blip r:embed="rId8"/>
          <a:srcRect l="62500" r="25000"/>
          <a:stretch>
            <a:fillRect/>
          </a:stretch>
        </p:blipFill>
        <p:spPr bwMode="auto">
          <a:xfrm>
            <a:off x="5715008" y="0"/>
            <a:ext cx="1143008" cy="6858000"/>
          </a:xfrm>
          <a:prstGeom prst="rect">
            <a:avLst/>
          </a:prstGeom>
          <a:noFill/>
        </p:spPr>
      </p:pic>
      <p:pic>
        <p:nvPicPr>
          <p:cNvPr id="25" name="Picture 4" descr="C:\Users\Ana María\Desktop\iBlue_by_nmsmith.jpg"/>
          <p:cNvPicPr>
            <a:picLocks noChangeAspect="1" noChangeArrowheads="1"/>
          </p:cNvPicPr>
          <p:nvPr/>
        </p:nvPicPr>
        <p:blipFill>
          <a:blip r:embed="rId8"/>
          <a:srcRect l="75000" r="12500"/>
          <a:stretch>
            <a:fillRect/>
          </a:stretch>
        </p:blipFill>
        <p:spPr bwMode="auto">
          <a:xfrm>
            <a:off x="6858016" y="0"/>
            <a:ext cx="1143008" cy="6858000"/>
          </a:xfrm>
          <a:prstGeom prst="rect">
            <a:avLst/>
          </a:prstGeom>
          <a:noFill/>
        </p:spPr>
      </p:pic>
      <p:pic>
        <p:nvPicPr>
          <p:cNvPr id="26" name="Picture 4" descr="C:\Users\Ana María\Desktop\iBlue_by_nmsmith.jpg"/>
          <p:cNvPicPr>
            <a:picLocks noChangeAspect="1" noChangeArrowheads="1"/>
          </p:cNvPicPr>
          <p:nvPr/>
        </p:nvPicPr>
        <p:blipFill>
          <a:blip r:embed="rId8"/>
          <a:srcRect l="87500"/>
          <a:stretch>
            <a:fillRect/>
          </a:stretch>
        </p:blipFill>
        <p:spPr bwMode="auto">
          <a:xfrm>
            <a:off x="8001024" y="0"/>
            <a:ext cx="1142976" cy="6858000"/>
          </a:xfrm>
          <a:prstGeom prst="rect">
            <a:avLst/>
          </a:prstGeom>
          <a:noFill/>
        </p:spPr>
      </p:pic>
      <p:pic>
        <p:nvPicPr>
          <p:cNvPr id="1030" name="Picture 6" descr="C:\Users\Ana María\Desktop\peace_by_nmsmith-de623x.jpg"/>
          <p:cNvPicPr>
            <a:picLocks noChangeAspect="1" noChangeArrowheads="1"/>
          </p:cNvPicPr>
          <p:nvPr/>
        </p:nvPicPr>
        <p:blipFill>
          <a:blip r:embed="rId9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3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repeatCount="4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4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1" presetClass="exit" presetSubtype="8" repeatCount="4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3500"/>
                            </p:stCondLst>
                            <p:childTnLst>
                              <p:par>
                                <p:cTn id="42" presetID="31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7" presetClass="emph" presetSubtype="0" repeatCount="indefinite" fill="hold" grpId="2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49" dur="250" autoRev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50" dur="250" autoRev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1" dur="250" autoRev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50" autoRev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1" presetClass="exit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7" presetClass="emph" presetSubtype="0" repeatCount="indefinite" fill="hold" grpId="2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60" dur="25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61" dur="25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2" dur="25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250" autoRev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1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7" presetClass="emph" presetSubtype="0" fill="hold" grpId="2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71" dur="250" autoRev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72" dur="250" autoRev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" dur="250" autoRev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autoRev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31" presetClass="exit" presetSubtype="0" fill="hold" grpId="1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7" presetClass="emph" presetSubtype="0" fill="hold" grpId="2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>
                                      <p:cBhvr override="childStyle">
                                        <p:cTn id="82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>
                                      <p:cBhvr>
                                        <p:cTn id="83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4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50" autoRev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7000"/>
                            </p:stCondLst>
                            <p:childTnLst>
                              <p:par>
                                <p:cTn id="90" presetID="54" presetClass="entr" presetSubtype="0" ac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54" presetClass="entr" presetSubtype="0" accel="10000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54" presetClass="entr" presetSubtype="0" accel="10000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54" presetClass="entr" presetSubtype="0" accel="10000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" presetClass="entr" presetSubtype="2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54" presetClass="entr" presetSubtype="0" accel="10000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" presetClass="entr" presetSubtype="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54" presetClass="entr" presetSubtype="0" ac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54" presetClass="entr" presetSubtype="0" accel="100000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2" presetClass="entr" presetSubtype="2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54" presetClass="entr" presetSubtype="0" accel="100000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2" presetClass="entr" presetSubtype="2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4100"/>
                            </p:stCondLst>
                            <p:childTnLst>
                              <p:par>
                                <p:cTn id="179" presetID="23" presetClass="entr" presetSubtype="28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5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18" grpId="0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na María\Desktop\Apex_by_nmsmith.jpg"/>
          <p:cNvPicPr>
            <a:picLocks noChangeAspect="1" noChangeArrowheads="1"/>
          </p:cNvPicPr>
          <p:nvPr/>
        </p:nvPicPr>
        <p:blipFill>
          <a:blip r:embed="rId2"/>
          <a:srcRect t="8919" b="1100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C:\Users\Ana María\Desktop\desktop_variation_iv_by_nmsmith-dnkgta.jpg"/>
          <p:cNvPicPr>
            <a:picLocks noChangeAspect="1" noChangeArrowheads="1"/>
          </p:cNvPicPr>
          <p:nvPr/>
        </p:nvPicPr>
        <p:blipFill>
          <a:blip r:embed="rId3"/>
          <a:srcRect b="93750"/>
          <a:stretch>
            <a:fillRect/>
          </a:stretch>
        </p:blipFill>
        <p:spPr bwMode="auto">
          <a:xfrm>
            <a:off x="0" y="0"/>
            <a:ext cx="9144000" cy="428604"/>
          </a:xfrm>
          <a:prstGeom prst="rect">
            <a:avLst/>
          </a:prstGeom>
          <a:noFill/>
        </p:spPr>
      </p:pic>
      <p:pic>
        <p:nvPicPr>
          <p:cNvPr id="3" name="Picture 2" descr="C:\Users\Ana María\Desktop\desktop_variation_iv_by_nmsmith-dnkgta.jpg"/>
          <p:cNvPicPr>
            <a:picLocks noChangeAspect="1" noChangeArrowheads="1"/>
          </p:cNvPicPr>
          <p:nvPr/>
        </p:nvPicPr>
        <p:blipFill>
          <a:blip r:embed="rId3"/>
          <a:srcRect t="6250" b="87500"/>
          <a:stretch>
            <a:fillRect/>
          </a:stretch>
        </p:blipFill>
        <p:spPr bwMode="auto">
          <a:xfrm>
            <a:off x="0" y="428604"/>
            <a:ext cx="9144000" cy="428628"/>
          </a:xfrm>
          <a:prstGeom prst="rect">
            <a:avLst/>
          </a:prstGeom>
          <a:noFill/>
        </p:spPr>
      </p:pic>
      <p:pic>
        <p:nvPicPr>
          <p:cNvPr id="4" name="Picture 2" descr="C:\Users\Ana María\Desktop\desktop_variation_iv_by_nmsmith-dnkgta.jpg"/>
          <p:cNvPicPr>
            <a:picLocks noChangeAspect="1" noChangeArrowheads="1"/>
          </p:cNvPicPr>
          <p:nvPr/>
        </p:nvPicPr>
        <p:blipFill>
          <a:blip r:embed="rId3"/>
          <a:srcRect t="12500" b="81250"/>
          <a:stretch>
            <a:fillRect/>
          </a:stretch>
        </p:blipFill>
        <p:spPr bwMode="auto">
          <a:xfrm>
            <a:off x="0" y="857232"/>
            <a:ext cx="9144000" cy="428628"/>
          </a:xfrm>
          <a:prstGeom prst="rect">
            <a:avLst/>
          </a:prstGeom>
          <a:noFill/>
        </p:spPr>
      </p:pic>
      <p:pic>
        <p:nvPicPr>
          <p:cNvPr id="5" name="Picture 2" descr="C:\Users\Ana María\Desktop\desktop_variation_iv_by_nmsmith-dnkgta.jpg"/>
          <p:cNvPicPr>
            <a:picLocks noChangeAspect="1" noChangeArrowheads="1"/>
          </p:cNvPicPr>
          <p:nvPr/>
        </p:nvPicPr>
        <p:blipFill>
          <a:blip r:embed="rId3"/>
          <a:srcRect t="17708" b="75000"/>
          <a:stretch>
            <a:fillRect/>
          </a:stretch>
        </p:blipFill>
        <p:spPr bwMode="auto">
          <a:xfrm>
            <a:off x="0" y="1214422"/>
            <a:ext cx="9144000" cy="500066"/>
          </a:xfrm>
          <a:prstGeom prst="rect">
            <a:avLst/>
          </a:prstGeom>
          <a:noFill/>
        </p:spPr>
      </p:pic>
      <p:pic>
        <p:nvPicPr>
          <p:cNvPr id="6" name="Picture 2" descr="C:\Users\Ana María\Desktop\desktop_variation_iv_by_nmsmith-dnkgta.jpg"/>
          <p:cNvPicPr>
            <a:picLocks noChangeAspect="1" noChangeArrowheads="1"/>
          </p:cNvPicPr>
          <p:nvPr/>
        </p:nvPicPr>
        <p:blipFill>
          <a:blip r:embed="rId3"/>
          <a:srcRect t="25000" b="68750"/>
          <a:stretch>
            <a:fillRect/>
          </a:stretch>
        </p:blipFill>
        <p:spPr bwMode="auto">
          <a:xfrm>
            <a:off x="0" y="1714488"/>
            <a:ext cx="9144000" cy="428628"/>
          </a:xfrm>
          <a:prstGeom prst="rect">
            <a:avLst/>
          </a:prstGeom>
          <a:noFill/>
        </p:spPr>
      </p:pic>
      <p:pic>
        <p:nvPicPr>
          <p:cNvPr id="7" name="Picture 2" descr="C:\Users\Ana María\Desktop\desktop_variation_iv_by_nmsmith-dnkgta.jpg"/>
          <p:cNvPicPr>
            <a:picLocks noChangeAspect="1" noChangeArrowheads="1"/>
          </p:cNvPicPr>
          <p:nvPr/>
        </p:nvPicPr>
        <p:blipFill>
          <a:blip r:embed="rId3"/>
          <a:srcRect t="31250" b="62500"/>
          <a:stretch>
            <a:fillRect/>
          </a:stretch>
        </p:blipFill>
        <p:spPr bwMode="auto">
          <a:xfrm>
            <a:off x="0" y="2143116"/>
            <a:ext cx="9144000" cy="428628"/>
          </a:xfrm>
          <a:prstGeom prst="rect">
            <a:avLst/>
          </a:prstGeom>
          <a:noFill/>
        </p:spPr>
      </p:pic>
      <p:pic>
        <p:nvPicPr>
          <p:cNvPr id="8" name="Picture 2" descr="C:\Users\Ana María\Desktop\desktop_variation_iv_by_nmsmith-dnkgta.jpg"/>
          <p:cNvPicPr>
            <a:picLocks noChangeAspect="1" noChangeArrowheads="1"/>
          </p:cNvPicPr>
          <p:nvPr/>
        </p:nvPicPr>
        <p:blipFill>
          <a:blip r:embed="rId3"/>
          <a:srcRect t="37500" b="56250"/>
          <a:stretch>
            <a:fillRect/>
          </a:stretch>
        </p:blipFill>
        <p:spPr bwMode="auto">
          <a:xfrm>
            <a:off x="0" y="2571744"/>
            <a:ext cx="9144000" cy="428628"/>
          </a:xfrm>
          <a:prstGeom prst="rect">
            <a:avLst/>
          </a:prstGeom>
          <a:noFill/>
        </p:spPr>
      </p:pic>
      <p:pic>
        <p:nvPicPr>
          <p:cNvPr id="9" name="Picture 2" descr="C:\Users\Ana María\Desktop\desktop_variation_iv_by_nmsmith-dnkgta.jpg"/>
          <p:cNvPicPr>
            <a:picLocks noChangeAspect="1" noChangeArrowheads="1"/>
          </p:cNvPicPr>
          <p:nvPr/>
        </p:nvPicPr>
        <p:blipFill>
          <a:blip r:embed="rId3"/>
          <a:srcRect t="43750" b="50000"/>
          <a:stretch>
            <a:fillRect/>
          </a:stretch>
        </p:blipFill>
        <p:spPr bwMode="auto">
          <a:xfrm>
            <a:off x="0" y="3000372"/>
            <a:ext cx="9144000" cy="428628"/>
          </a:xfrm>
          <a:prstGeom prst="rect">
            <a:avLst/>
          </a:prstGeom>
          <a:noFill/>
        </p:spPr>
      </p:pic>
      <p:pic>
        <p:nvPicPr>
          <p:cNvPr id="10" name="Picture 2" descr="C:\Users\Ana María\Desktop\desktop_variation_iv_by_nmsmith-dnkgta.jpg"/>
          <p:cNvPicPr>
            <a:picLocks noChangeAspect="1" noChangeArrowheads="1"/>
          </p:cNvPicPr>
          <p:nvPr/>
        </p:nvPicPr>
        <p:blipFill>
          <a:blip r:embed="rId3"/>
          <a:srcRect t="50000" b="43750"/>
          <a:stretch>
            <a:fillRect/>
          </a:stretch>
        </p:blipFill>
        <p:spPr bwMode="auto">
          <a:xfrm>
            <a:off x="0" y="3429000"/>
            <a:ext cx="9144000" cy="428628"/>
          </a:xfrm>
          <a:prstGeom prst="rect">
            <a:avLst/>
          </a:prstGeom>
          <a:noFill/>
        </p:spPr>
      </p:pic>
      <p:pic>
        <p:nvPicPr>
          <p:cNvPr id="11" name="Picture 2" descr="C:\Users\Ana María\Desktop\desktop_variation_iv_by_nmsmith-dnkgta.jpg"/>
          <p:cNvPicPr>
            <a:picLocks noChangeAspect="1" noChangeArrowheads="1"/>
          </p:cNvPicPr>
          <p:nvPr/>
        </p:nvPicPr>
        <p:blipFill>
          <a:blip r:embed="rId3"/>
          <a:srcRect t="56250" b="37500"/>
          <a:stretch>
            <a:fillRect/>
          </a:stretch>
        </p:blipFill>
        <p:spPr bwMode="auto">
          <a:xfrm>
            <a:off x="0" y="3857628"/>
            <a:ext cx="9144000" cy="428628"/>
          </a:xfrm>
          <a:prstGeom prst="rect">
            <a:avLst/>
          </a:prstGeom>
          <a:noFill/>
        </p:spPr>
      </p:pic>
      <p:pic>
        <p:nvPicPr>
          <p:cNvPr id="12" name="Picture 2" descr="C:\Users\Ana María\Desktop\desktop_variation_iv_by_nmsmith-dnkgta.jpg"/>
          <p:cNvPicPr>
            <a:picLocks noChangeAspect="1" noChangeArrowheads="1"/>
          </p:cNvPicPr>
          <p:nvPr/>
        </p:nvPicPr>
        <p:blipFill>
          <a:blip r:embed="rId3"/>
          <a:srcRect t="62500" b="31250"/>
          <a:stretch>
            <a:fillRect/>
          </a:stretch>
        </p:blipFill>
        <p:spPr bwMode="auto">
          <a:xfrm>
            <a:off x="0" y="4286256"/>
            <a:ext cx="9144000" cy="428628"/>
          </a:xfrm>
          <a:prstGeom prst="rect">
            <a:avLst/>
          </a:prstGeom>
          <a:noFill/>
        </p:spPr>
      </p:pic>
      <p:pic>
        <p:nvPicPr>
          <p:cNvPr id="13" name="Picture 2" descr="C:\Users\Ana María\Desktop\desktop_variation_iv_by_nmsmith-dnkgta.jpg"/>
          <p:cNvPicPr>
            <a:picLocks noChangeAspect="1" noChangeArrowheads="1"/>
          </p:cNvPicPr>
          <p:nvPr/>
        </p:nvPicPr>
        <p:blipFill>
          <a:blip r:embed="rId3"/>
          <a:srcRect t="68750" b="25000"/>
          <a:stretch>
            <a:fillRect/>
          </a:stretch>
        </p:blipFill>
        <p:spPr bwMode="auto">
          <a:xfrm>
            <a:off x="0" y="4714884"/>
            <a:ext cx="9144000" cy="428628"/>
          </a:xfrm>
          <a:prstGeom prst="rect">
            <a:avLst/>
          </a:prstGeom>
          <a:noFill/>
        </p:spPr>
      </p:pic>
      <p:pic>
        <p:nvPicPr>
          <p:cNvPr id="14" name="Picture 2" descr="C:\Users\Ana María\Desktop\desktop_variation_iv_by_nmsmith-dnkgta.jpg"/>
          <p:cNvPicPr>
            <a:picLocks noChangeAspect="1" noChangeArrowheads="1"/>
          </p:cNvPicPr>
          <p:nvPr/>
        </p:nvPicPr>
        <p:blipFill>
          <a:blip r:embed="rId3"/>
          <a:srcRect t="75000" b="18750"/>
          <a:stretch>
            <a:fillRect/>
          </a:stretch>
        </p:blipFill>
        <p:spPr bwMode="auto">
          <a:xfrm>
            <a:off x="0" y="5143512"/>
            <a:ext cx="9144000" cy="428628"/>
          </a:xfrm>
          <a:prstGeom prst="rect">
            <a:avLst/>
          </a:prstGeom>
          <a:noFill/>
        </p:spPr>
      </p:pic>
      <p:pic>
        <p:nvPicPr>
          <p:cNvPr id="15" name="Picture 2" descr="C:\Users\Ana María\Desktop\desktop_variation_iv_by_nmsmith-dnkgta.jpg"/>
          <p:cNvPicPr>
            <a:picLocks noChangeAspect="1" noChangeArrowheads="1"/>
          </p:cNvPicPr>
          <p:nvPr/>
        </p:nvPicPr>
        <p:blipFill>
          <a:blip r:embed="rId3"/>
          <a:srcRect t="81250" b="12500"/>
          <a:stretch>
            <a:fillRect/>
          </a:stretch>
        </p:blipFill>
        <p:spPr bwMode="auto">
          <a:xfrm>
            <a:off x="0" y="5572140"/>
            <a:ext cx="9144000" cy="428628"/>
          </a:xfrm>
          <a:prstGeom prst="rect">
            <a:avLst/>
          </a:prstGeom>
          <a:noFill/>
        </p:spPr>
      </p:pic>
      <p:pic>
        <p:nvPicPr>
          <p:cNvPr id="16" name="Picture 2" descr="C:\Users\Ana María\Desktop\desktop_variation_iv_by_nmsmith-dnkgta.jpg"/>
          <p:cNvPicPr>
            <a:picLocks noChangeAspect="1" noChangeArrowheads="1"/>
          </p:cNvPicPr>
          <p:nvPr/>
        </p:nvPicPr>
        <p:blipFill>
          <a:blip r:embed="rId3"/>
          <a:srcRect t="87500" b="6250"/>
          <a:stretch>
            <a:fillRect/>
          </a:stretch>
        </p:blipFill>
        <p:spPr bwMode="auto">
          <a:xfrm>
            <a:off x="0" y="6000768"/>
            <a:ext cx="9144000" cy="428628"/>
          </a:xfrm>
          <a:prstGeom prst="rect">
            <a:avLst/>
          </a:prstGeom>
          <a:noFill/>
        </p:spPr>
      </p:pic>
      <p:pic>
        <p:nvPicPr>
          <p:cNvPr id="17" name="Picture 2" descr="C:\Users\Ana María\Desktop\desktop_variation_iv_by_nmsmith-dnkgta.jpg"/>
          <p:cNvPicPr>
            <a:picLocks noChangeAspect="1" noChangeArrowheads="1"/>
          </p:cNvPicPr>
          <p:nvPr/>
        </p:nvPicPr>
        <p:blipFill>
          <a:blip r:embed="rId3"/>
          <a:srcRect t="93750"/>
          <a:stretch>
            <a:fillRect/>
          </a:stretch>
        </p:blipFill>
        <p:spPr bwMode="auto">
          <a:xfrm>
            <a:off x="0" y="6429396"/>
            <a:ext cx="9144000" cy="428604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7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4" presetClass="entr" presetSubtype="0" accel="10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4500"/>
                            </p:stCondLst>
                            <p:childTnLst>
                              <p:par>
                                <p:cTn id="92" presetID="21" presetClass="entr" presetSubtype="4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8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3" presetClass="entr" presetSubtype="28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3" presetClass="entr" presetSubtype="28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na María\Documents\FRACTALES\Violet_Bloom_by_nmsmit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571501" y="-571499"/>
            <a:ext cx="3429000" cy="4572002"/>
          </a:xfrm>
          <a:prstGeom prst="teardrop">
            <a:avLst/>
          </a:prstGeom>
          <a:noFill/>
          <a:scene3d>
            <a:camera prst="orthographicFront"/>
            <a:lightRig rig="threePt" dir="t"/>
          </a:scene3d>
          <a:sp3d>
            <a:bevelT w="317500" h="190500"/>
          </a:sp3d>
        </p:spPr>
      </p:pic>
      <p:pic>
        <p:nvPicPr>
          <p:cNvPr id="4" name="Picture 3" descr="C:\Users\Ana María\Documents\FRACTALES\Violet_Bloom_by_nmsmit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 flipV="1">
            <a:off x="5143500" y="-571500"/>
            <a:ext cx="3429000" cy="4572000"/>
          </a:xfrm>
          <a:prstGeom prst="teardrop">
            <a:avLst/>
          </a:prstGeom>
          <a:noFill/>
          <a:scene3d>
            <a:camera prst="orthographicFront"/>
            <a:lightRig rig="threePt" dir="t"/>
          </a:scene3d>
          <a:sp3d>
            <a:bevelT w="317500" h="190500"/>
          </a:sp3d>
        </p:spPr>
      </p:pic>
      <p:pic>
        <p:nvPicPr>
          <p:cNvPr id="5" name="Picture 3" descr="C:\Users\Ana María\Documents\FRACTALES\Violet_Bloom_by_nmsmit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 flipH="1">
            <a:off x="571501" y="2857499"/>
            <a:ext cx="3429000" cy="4572002"/>
          </a:xfrm>
          <a:prstGeom prst="teardrop">
            <a:avLst/>
          </a:prstGeom>
          <a:noFill/>
          <a:scene3d>
            <a:camera prst="orthographicFront"/>
            <a:lightRig rig="threePt" dir="t"/>
          </a:scene3d>
          <a:sp3d>
            <a:bevelT w="317500" h="190500"/>
          </a:sp3d>
        </p:spPr>
      </p:pic>
      <p:pic>
        <p:nvPicPr>
          <p:cNvPr id="6" name="Picture 3" descr="C:\Users\Ana María\Documents\FRACTALES\Violet_Bloom_by_nmsmit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 flipH="1" flipV="1">
            <a:off x="5143500" y="2857500"/>
            <a:ext cx="3429000" cy="4572000"/>
          </a:xfrm>
          <a:prstGeom prst="teardrop">
            <a:avLst/>
          </a:prstGeom>
          <a:noFill/>
          <a:scene3d>
            <a:camera prst="orthographicFront"/>
            <a:lightRig rig="threePt" dir="t"/>
          </a:scene3d>
          <a:sp3d>
            <a:bevelT w="317500" h="190500"/>
          </a:sp3d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0"/>
            <a:ext cx="9144000" cy="6840000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>
            <a:off x="0" y="18000"/>
            <a:ext cx="9144000" cy="6840000"/>
          </a:xfrm>
          <a:prstGeom prst="rt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28596" y="428604"/>
            <a:ext cx="8286808" cy="600079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85786" y="785794"/>
            <a:ext cx="7572428" cy="522449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Picture 3" descr="C:\Users\Ana María\Desktop\LIKO.jpg"/>
          <p:cNvPicPr>
            <a:picLocks noChangeAspect="1" noChangeArrowheads="1"/>
          </p:cNvPicPr>
          <p:nvPr/>
        </p:nvPicPr>
        <p:blipFill>
          <a:blip r:embed="rId6"/>
          <a:srcRect l="12500" t="50000" r="75000"/>
          <a:stretch>
            <a:fillRect/>
          </a:stretch>
        </p:blipFill>
        <p:spPr bwMode="auto">
          <a:xfrm>
            <a:off x="1142976" y="3429000"/>
            <a:ext cx="1143008" cy="3429000"/>
          </a:xfrm>
          <a:prstGeom prst="rect">
            <a:avLst/>
          </a:prstGeom>
          <a:noFill/>
        </p:spPr>
      </p:pic>
      <p:pic>
        <p:nvPicPr>
          <p:cNvPr id="19" name="Picture 3" descr="C:\Users\Ana María\Desktop\LIKO.jpg"/>
          <p:cNvPicPr>
            <a:picLocks noChangeAspect="1" noChangeArrowheads="1"/>
          </p:cNvPicPr>
          <p:nvPr/>
        </p:nvPicPr>
        <p:blipFill>
          <a:blip r:embed="rId6"/>
          <a:srcRect l="25000" t="50000" r="62500"/>
          <a:stretch>
            <a:fillRect/>
          </a:stretch>
        </p:blipFill>
        <p:spPr bwMode="auto">
          <a:xfrm>
            <a:off x="2285984" y="3429000"/>
            <a:ext cx="1143008" cy="3429000"/>
          </a:xfrm>
          <a:prstGeom prst="rect">
            <a:avLst/>
          </a:prstGeom>
          <a:noFill/>
        </p:spPr>
      </p:pic>
      <p:pic>
        <p:nvPicPr>
          <p:cNvPr id="20" name="Picture 3" descr="C:\Users\Ana María\Desktop\LIKO.jpg"/>
          <p:cNvPicPr>
            <a:picLocks noChangeAspect="1" noChangeArrowheads="1"/>
          </p:cNvPicPr>
          <p:nvPr/>
        </p:nvPicPr>
        <p:blipFill>
          <a:blip r:embed="rId6"/>
          <a:srcRect l="37500" t="50000" r="50000"/>
          <a:stretch>
            <a:fillRect/>
          </a:stretch>
        </p:blipFill>
        <p:spPr bwMode="auto">
          <a:xfrm>
            <a:off x="3428992" y="3429000"/>
            <a:ext cx="1143008" cy="3429000"/>
          </a:xfrm>
          <a:prstGeom prst="rect">
            <a:avLst/>
          </a:prstGeom>
          <a:noFill/>
        </p:spPr>
      </p:pic>
      <p:pic>
        <p:nvPicPr>
          <p:cNvPr id="21" name="Picture 3" descr="C:\Users\Ana María\Desktop\LIKO.jpg"/>
          <p:cNvPicPr>
            <a:picLocks noChangeAspect="1" noChangeArrowheads="1"/>
          </p:cNvPicPr>
          <p:nvPr/>
        </p:nvPicPr>
        <p:blipFill>
          <a:blip r:embed="rId6"/>
          <a:srcRect l="50000" t="50000" r="37500"/>
          <a:stretch>
            <a:fillRect/>
          </a:stretch>
        </p:blipFill>
        <p:spPr bwMode="auto">
          <a:xfrm>
            <a:off x="4572000" y="3429000"/>
            <a:ext cx="1143008" cy="3429000"/>
          </a:xfrm>
          <a:prstGeom prst="rect">
            <a:avLst/>
          </a:prstGeom>
          <a:noFill/>
        </p:spPr>
      </p:pic>
      <p:pic>
        <p:nvPicPr>
          <p:cNvPr id="22" name="Picture 3" descr="C:\Users\Ana María\Desktop\LIKO.jpg"/>
          <p:cNvPicPr>
            <a:picLocks noChangeAspect="1" noChangeArrowheads="1"/>
          </p:cNvPicPr>
          <p:nvPr/>
        </p:nvPicPr>
        <p:blipFill>
          <a:blip r:embed="rId6"/>
          <a:srcRect l="62500" t="50000" r="25000"/>
          <a:stretch>
            <a:fillRect/>
          </a:stretch>
        </p:blipFill>
        <p:spPr bwMode="auto">
          <a:xfrm>
            <a:off x="5715008" y="3429000"/>
            <a:ext cx="1143008" cy="3429000"/>
          </a:xfrm>
          <a:prstGeom prst="rect">
            <a:avLst/>
          </a:prstGeom>
          <a:noFill/>
        </p:spPr>
      </p:pic>
      <p:pic>
        <p:nvPicPr>
          <p:cNvPr id="23" name="Picture 3" descr="C:\Users\Ana María\Desktop\LIKO.jpg"/>
          <p:cNvPicPr>
            <a:picLocks noChangeAspect="1" noChangeArrowheads="1"/>
          </p:cNvPicPr>
          <p:nvPr/>
        </p:nvPicPr>
        <p:blipFill>
          <a:blip r:embed="rId6"/>
          <a:srcRect l="75000" t="50000" r="12500"/>
          <a:stretch>
            <a:fillRect/>
          </a:stretch>
        </p:blipFill>
        <p:spPr bwMode="auto">
          <a:xfrm>
            <a:off x="6858016" y="3429000"/>
            <a:ext cx="1143008" cy="3429000"/>
          </a:xfrm>
          <a:prstGeom prst="rect">
            <a:avLst/>
          </a:prstGeom>
          <a:noFill/>
        </p:spPr>
      </p:pic>
      <p:pic>
        <p:nvPicPr>
          <p:cNvPr id="24" name="Picture 3" descr="C:\Users\Ana María\Desktop\LIKO.jpg"/>
          <p:cNvPicPr>
            <a:picLocks noChangeAspect="1" noChangeArrowheads="1"/>
          </p:cNvPicPr>
          <p:nvPr/>
        </p:nvPicPr>
        <p:blipFill>
          <a:blip r:embed="rId6"/>
          <a:srcRect l="87500" t="50000"/>
          <a:stretch>
            <a:fillRect/>
          </a:stretch>
        </p:blipFill>
        <p:spPr bwMode="auto">
          <a:xfrm>
            <a:off x="8001024" y="3429000"/>
            <a:ext cx="1142976" cy="3429000"/>
          </a:xfrm>
          <a:prstGeom prst="rect">
            <a:avLst/>
          </a:prstGeom>
          <a:noFill/>
        </p:spPr>
      </p:pic>
      <p:pic>
        <p:nvPicPr>
          <p:cNvPr id="1028" name="Picture 4" descr="C:\Users\Ana María\Desktop\LIKO.jpg"/>
          <p:cNvPicPr>
            <a:picLocks noChangeAspect="1" noChangeArrowheads="1"/>
          </p:cNvPicPr>
          <p:nvPr/>
        </p:nvPicPr>
        <p:blipFill>
          <a:blip r:embed="rId6"/>
          <a:srcRect r="87500" b="50000"/>
          <a:stretch>
            <a:fillRect/>
          </a:stretch>
        </p:blipFill>
        <p:spPr bwMode="auto">
          <a:xfrm>
            <a:off x="0" y="0"/>
            <a:ext cx="1142976" cy="3429000"/>
          </a:xfrm>
          <a:prstGeom prst="rect">
            <a:avLst/>
          </a:prstGeom>
          <a:noFill/>
        </p:spPr>
      </p:pic>
      <p:pic>
        <p:nvPicPr>
          <p:cNvPr id="31" name="Picture 4" descr="C:\Users\Ana María\Desktop\LIKO.jpg"/>
          <p:cNvPicPr>
            <a:picLocks noChangeAspect="1" noChangeArrowheads="1"/>
          </p:cNvPicPr>
          <p:nvPr/>
        </p:nvPicPr>
        <p:blipFill>
          <a:blip r:embed="rId6"/>
          <a:srcRect t="50000" r="87500"/>
          <a:stretch>
            <a:fillRect/>
          </a:stretch>
        </p:blipFill>
        <p:spPr bwMode="auto">
          <a:xfrm>
            <a:off x="0" y="3429000"/>
            <a:ext cx="1142976" cy="3429000"/>
          </a:xfrm>
          <a:prstGeom prst="rect">
            <a:avLst/>
          </a:prstGeom>
          <a:noFill/>
        </p:spPr>
      </p:pic>
      <p:pic>
        <p:nvPicPr>
          <p:cNvPr id="32" name="Picture 3" descr="C:\Users\Ana María\Desktop\LIKO.jpg"/>
          <p:cNvPicPr>
            <a:picLocks noChangeAspect="1" noChangeArrowheads="1"/>
          </p:cNvPicPr>
          <p:nvPr/>
        </p:nvPicPr>
        <p:blipFill>
          <a:blip r:embed="rId6"/>
          <a:srcRect l="12500" r="75000" b="50000"/>
          <a:stretch>
            <a:fillRect/>
          </a:stretch>
        </p:blipFill>
        <p:spPr bwMode="auto">
          <a:xfrm>
            <a:off x="1142976" y="0"/>
            <a:ext cx="1143008" cy="3429000"/>
          </a:xfrm>
          <a:prstGeom prst="rect">
            <a:avLst/>
          </a:prstGeom>
          <a:noFill/>
        </p:spPr>
      </p:pic>
      <p:pic>
        <p:nvPicPr>
          <p:cNvPr id="33" name="Picture 3" descr="C:\Users\Ana María\Desktop\LIKO.jpg"/>
          <p:cNvPicPr>
            <a:picLocks noChangeAspect="1" noChangeArrowheads="1"/>
          </p:cNvPicPr>
          <p:nvPr/>
        </p:nvPicPr>
        <p:blipFill>
          <a:blip r:embed="rId6"/>
          <a:srcRect l="25000" r="62500" b="50000"/>
          <a:stretch>
            <a:fillRect/>
          </a:stretch>
        </p:blipFill>
        <p:spPr bwMode="auto">
          <a:xfrm>
            <a:off x="2285984" y="0"/>
            <a:ext cx="1143008" cy="3429000"/>
          </a:xfrm>
          <a:prstGeom prst="rect">
            <a:avLst/>
          </a:prstGeom>
          <a:noFill/>
        </p:spPr>
      </p:pic>
      <p:pic>
        <p:nvPicPr>
          <p:cNvPr id="34" name="Picture 3" descr="C:\Users\Ana María\Desktop\LIKO.jpg"/>
          <p:cNvPicPr>
            <a:picLocks noChangeAspect="1" noChangeArrowheads="1"/>
          </p:cNvPicPr>
          <p:nvPr/>
        </p:nvPicPr>
        <p:blipFill>
          <a:blip r:embed="rId6"/>
          <a:srcRect l="37500" r="50000" b="50000"/>
          <a:stretch>
            <a:fillRect/>
          </a:stretch>
        </p:blipFill>
        <p:spPr bwMode="auto">
          <a:xfrm>
            <a:off x="3428992" y="0"/>
            <a:ext cx="1143008" cy="3429000"/>
          </a:xfrm>
          <a:prstGeom prst="rect">
            <a:avLst/>
          </a:prstGeom>
          <a:noFill/>
        </p:spPr>
      </p:pic>
      <p:pic>
        <p:nvPicPr>
          <p:cNvPr id="35" name="Picture 3" descr="C:\Users\Ana María\Desktop\LIKO.jpg"/>
          <p:cNvPicPr>
            <a:picLocks noChangeAspect="1" noChangeArrowheads="1"/>
          </p:cNvPicPr>
          <p:nvPr/>
        </p:nvPicPr>
        <p:blipFill>
          <a:blip r:embed="rId6"/>
          <a:srcRect l="50000" r="37500" b="50000"/>
          <a:stretch>
            <a:fillRect/>
          </a:stretch>
        </p:blipFill>
        <p:spPr bwMode="auto">
          <a:xfrm>
            <a:off x="4572000" y="0"/>
            <a:ext cx="1143008" cy="3429000"/>
          </a:xfrm>
          <a:prstGeom prst="rect">
            <a:avLst/>
          </a:prstGeom>
          <a:noFill/>
        </p:spPr>
      </p:pic>
      <p:pic>
        <p:nvPicPr>
          <p:cNvPr id="36" name="Picture 3" descr="C:\Users\Ana María\Desktop\LIKO.jpg"/>
          <p:cNvPicPr>
            <a:picLocks noChangeAspect="1" noChangeArrowheads="1"/>
          </p:cNvPicPr>
          <p:nvPr/>
        </p:nvPicPr>
        <p:blipFill>
          <a:blip r:embed="rId6"/>
          <a:srcRect l="62500" r="25000" b="50000"/>
          <a:stretch>
            <a:fillRect/>
          </a:stretch>
        </p:blipFill>
        <p:spPr bwMode="auto">
          <a:xfrm>
            <a:off x="5715008" y="0"/>
            <a:ext cx="1143008" cy="3429000"/>
          </a:xfrm>
          <a:prstGeom prst="rect">
            <a:avLst/>
          </a:prstGeom>
          <a:noFill/>
        </p:spPr>
      </p:pic>
      <p:pic>
        <p:nvPicPr>
          <p:cNvPr id="37" name="Picture 3" descr="C:\Users\Ana María\Desktop\LIKO.jpg"/>
          <p:cNvPicPr>
            <a:picLocks noChangeAspect="1" noChangeArrowheads="1"/>
          </p:cNvPicPr>
          <p:nvPr/>
        </p:nvPicPr>
        <p:blipFill>
          <a:blip r:embed="rId6"/>
          <a:srcRect l="75000" r="12500" b="50000"/>
          <a:stretch>
            <a:fillRect/>
          </a:stretch>
        </p:blipFill>
        <p:spPr bwMode="auto">
          <a:xfrm>
            <a:off x="6858016" y="0"/>
            <a:ext cx="1143008" cy="3429000"/>
          </a:xfrm>
          <a:prstGeom prst="rect">
            <a:avLst/>
          </a:prstGeom>
          <a:noFill/>
        </p:spPr>
      </p:pic>
      <p:pic>
        <p:nvPicPr>
          <p:cNvPr id="38" name="Picture 3" descr="C:\Users\Ana María\Desktop\LIKO.jpg"/>
          <p:cNvPicPr>
            <a:picLocks noChangeAspect="1" noChangeArrowheads="1"/>
          </p:cNvPicPr>
          <p:nvPr/>
        </p:nvPicPr>
        <p:blipFill>
          <a:blip r:embed="rId6"/>
          <a:srcRect l="87500" b="50000"/>
          <a:stretch>
            <a:fillRect/>
          </a:stretch>
        </p:blipFill>
        <p:spPr bwMode="auto">
          <a:xfrm>
            <a:off x="8001024" y="0"/>
            <a:ext cx="1142976" cy="3429000"/>
          </a:xfrm>
          <a:prstGeom prst="rect">
            <a:avLst/>
          </a:prstGeom>
          <a:noFill/>
        </p:spPr>
      </p:pic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2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25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5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2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xit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2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2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ntr" presetSubtype="3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3" presetClass="entr" presetSubtype="5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500"/>
                            </p:stCondLst>
                            <p:childTnLst>
                              <p:par>
                                <p:cTn id="44" presetID="8" presetClass="entr" presetSubtype="3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xit" presetSubtype="3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xit" presetSubtype="37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000"/>
                            </p:stCondLst>
                            <p:childTnLst>
                              <p:par>
                                <p:cTn id="60" presetID="2" presetClass="entr" presetSubtype="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6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3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7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8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8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5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2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4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6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8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23500"/>
                            </p:stCondLst>
                            <p:childTnLst>
                              <p:par>
                                <p:cTn id="173" presetID="3" presetClass="entr" presetSubtype="5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8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8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  <p:bldP spid="12" grpId="0" animBg="1"/>
      <p:bldP spid="12" grpId="1" animBg="1"/>
      <p:bldP spid="28" grpId="0" animBg="1"/>
      <p:bldP spid="29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a María\Desktop\mystic_ii_by_nmsmith-d18cp6f.jpg"/>
          <p:cNvPicPr>
            <a:picLocks noChangeAspect="1" noChangeArrowheads="1"/>
          </p:cNvPicPr>
          <p:nvPr/>
        </p:nvPicPr>
        <p:blipFill>
          <a:blip r:embed="rId2"/>
          <a:srcRect t="93750"/>
          <a:stretch>
            <a:fillRect/>
          </a:stretch>
        </p:blipFill>
        <p:spPr bwMode="auto">
          <a:xfrm>
            <a:off x="0" y="6429396"/>
            <a:ext cx="9144000" cy="428604"/>
          </a:xfrm>
          <a:prstGeom prst="rect">
            <a:avLst/>
          </a:prstGeom>
          <a:noFill/>
        </p:spPr>
      </p:pic>
      <p:pic>
        <p:nvPicPr>
          <p:cNvPr id="3" name="Picture 2" descr="C:\Users\Ana María\Desktop\mystic_ii_by_nmsmith-d18cp6f.jpg"/>
          <p:cNvPicPr>
            <a:picLocks noChangeAspect="1" noChangeArrowheads="1"/>
          </p:cNvPicPr>
          <p:nvPr/>
        </p:nvPicPr>
        <p:blipFill>
          <a:blip r:embed="rId2"/>
          <a:srcRect t="87500" b="6250"/>
          <a:stretch>
            <a:fillRect/>
          </a:stretch>
        </p:blipFill>
        <p:spPr bwMode="auto">
          <a:xfrm>
            <a:off x="0" y="6000768"/>
            <a:ext cx="9144000" cy="428628"/>
          </a:xfrm>
          <a:prstGeom prst="rect">
            <a:avLst/>
          </a:prstGeom>
          <a:noFill/>
        </p:spPr>
      </p:pic>
      <p:pic>
        <p:nvPicPr>
          <p:cNvPr id="4" name="Picture 2" descr="C:\Users\Ana María\Desktop\mystic_ii_by_nmsmith-d18cp6f.jpg"/>
          <p:cNvPicPr>
            <a:picLocks noChangeAspect="1" noChangeArrowheads="1"/>
          </p:cNvPicPr>
          <p:nvPr/>
        </p:nvPicPr>
        <p:blipFill>
          <a:blip r:embed="rId2"/>
          <a:srcRect t="81250" b="12500"/>
          <a:stretch>
            <a:fillRect/>
          </a:stretch>
        </p:blipFill>
        <p:spPr bwMode="auto">
          <a:xfrm>
            <a:off x="0" y="5572140"/>
            <a:ext cx="9144000" cy="428628"/>
          </a:xfrm>
          <a:prstGeom prst="rect">
            <a:avLst/>
          </a:prstGeom>
          <a:noFill/>
        </p:spPr>
      </p:pic>
      <p:pic>
        <p:nvPicPr>
          <p:cNvPr id="5" name="Picture 2" descr="C:\Users\Ana María\Desktop\mystic_ii_by_nmsmith-d18cp6f.jpg"/>
          <p:cNvPicPr>
            <a:picLocks noChangeAspect="1" noChangeArrowheads="1"/>
          </p:cNvPicPr>
          <p:nvPr/>
        </p:nvPicPr>
        <p:blipFill>
          <a:blip r:embed="rId2"/>
          <a:srcRect t="75000" b="18750"/>
          <a:stretch>
            <a:fillRect/>
          </a:stretch>
        </p:blipFill>
        <p:spPr bwMode="auto">
          <a:xfrm>
            <a:off x="0" y="5143512"/>
            <a:ext cx="9144000" cy="428628"/>
          </a:xfrm>
          <a:prstGeom prst="rect">
            <a:avLst/>
          </a:prstGeom>
          <a:noFill/>
        </p:spPr>
      </p:pic>
      <p:pic>
        <p:nvPicPr>
          <p:cNvPr id="6" name="Picture 2" descr="C:\Users\Ana María\Desktop\mystic_ii_by_nmsmith-d18cp6f.jpg"/>
          <p:cNvPicPr>
            <a:picLocks noChangeAspect="1" noChangeArrowheads="1"/>
          </p:cNvPicPr>
          <p:nvPr/>
        </p:nvPicPr>
        <p:blipFill>
          <a:blip r:embed="rId2"/>
          <a:srcRect t="68750" b="25000"/>
          <a:stretch>
            <a:fillRect/>
          </a:stretch>
        </p:blipFill>
        <p:spPr bwMode="auto">
          <a:xfrm>
            <a:off x="0" y="4714884"/>
            <a:ext cx="9144000" cy="428628"/>
          </a:xfrm>
          <a:prstGeom prst="rect">
            <a:avLst/>
          </a:prstGeom>
          <a:noFill/>
        </p:spPr>
      </p:pic>
      <p:pic>
        <p:nvPicPr>
          <p:cNvPr id="7" name="Picture 2" descr="C:\Users\Ana María\Desktop\mystic_ii_by_nmsmith-d18cp6f.jpg"/>
          <p:cNvPicPr>
            <a:picLocks noChangeAspect="1" noChangeArrowheads="1"/>
          </p:cNvPicPr>
          <p:nvPr/>
        </p:nvPicPr>
        <p:blipFill>
          <a:blip r:embed="rId2"/>
          <a:srcRect t="62500" b="31250"/>
          <a:stretch>
            <a:fillRect/>
          </a:stretch>
        </p:blipFill>
        <p:spPr bwMode="auto">
          <a:xfrm>
            <a:off x="0" y="4286256"/>
            <a:ext cx="9144000" cy="428628"/>
          </a:xfrm>
          <a:prstGeom prst="rect">
            <a:avLst/>
          </a:prstGeom>
          <a:noFill/>
        </p:spPr>
      </p:pic>
      <p:pic>
        <p:nvPicPr>
          <p:cNvPr id="8" name="Picture 2" descr="C:\Users\Ana María\Desktop\mystic_ii_by_nmsmith-d18cp6f.jpg"/>
          <p:cNvPicPr>
            <a:picLocks noChangeAspect="1" noChangeArrowheads="1"/>
          </p:cNvPicPr>
          <p:nvPr/>
        </p:nvPicPr>
        <p:blipFill>
          <a:blip r:embed="rId2"/>
          <a:srcRect t="56250" b="37500"/>
          <a:stretch>
            <a:fillRect/>
          </a:stretch>
        </p:blipFill>
        <p:spPr bwMode="auto">
          <a:xfrm>
            <a:off x="0" y="3857628"/>
            <a:ext cx="9144000" cy="428628"/>
          </a:xfrm>
          <a:prstGeom prst="rect">
            <a:avLst/>
          </a:prstGeom>
          <a:noFill/>
        </p:spPr>
      </p:pic>
      <p:pic>
        <p:nvPicPr>
          <p:cNvPr id="9" name="Picture 2" descr="C:\Users\Ana María\Desktop\mystic_ii_by_nmsmith-d18cp6f.jpg"/>
          <p:cNvPicPr>
            <a:picLocks noChangeAspect="1" noChangeArrowheads="1"/>
          </p:cNvPicPr>
          <p:nvPr/>
        </p:nvPicPr>
        <p:blipFill>
          <a:blip r:embed="rId2"/>
          <a:srcRect t="50000" b="43750"/>
          <a:stretch>
            <a:fillRect/>
          </a:stretch>
        </p:blipFill>
        <p:spPr bwMode="auto">
          <a:xfrm>
            <a:off x="0" y="3429000"/>
            <a:ext cx="9144000" cy="428628"/>
          </a:xfrm>
          <a:prstGeom prst="rect">
            <a:avLst/>
          </a:prstGeom>
          <a:noFill/>
        </p:spPr>
      </p:pic>
      <p:pic>
        <p:nvPicPr>
          <p:cNvPr id="10" name="Picture 2" descr="C:\Users\Ana María\Desktop\mystic_ii_by_nmsmith-d18cp6f.jpg"/>
          <p:cNvPicPr>
            <a:picLocks noChangeAspect="1" noChangeArrowheads="1"/>
          </p:cNvPicPr>
          <p:nvPr/>
        </p:nvPicPr>
        <p:blipFill>
          <a:blip r:embed="rId2"/>
          <a:srcRect t="43750" b="50000"/>
          <a:stretch>
            <a:fillRect/>
          </a:stretch>
        </p:blipFill>
        <p:spPr bwMode="auto">
          <a:xfrm>
            <a:off x="0" y="3000372"/>
            <a:ext cx="9144000" cy="428628"/>
          </a:xfrm>
          <a:prstGeom prst="rect">
            <a:avLst/>
          </a:prstGeom>
          <a:noFill/>
        </p:spPr>
      </p:pic>
      <p:pic>
        <p:nvPicPr>
          <p:cNvPr id="11" name="Picture 2" descr="C:\Users\Ana María\Desktop\mystic_ii_by_nmsmith-d18cp6f.jpg"/>
          <p:cNvPicPr>
            <a:picLocks noChangeAspect="1" noChangeArrowheads="1"/>
          </p:cNvPicPr>
          <p:nvPr/>
        </p:nvPicPr>
        <p:blipFill>
          <a:blip r:embed="rId2"/>
          <a:srcRect t="37500" b="56250"/>
          <a:stretch>
            <a:fillRect/>
          </a:stretch>
        </p:blipFill>
        <p:spPr bwMode="auto">
          <a:xfrm>
            <a:off x="0" y="2571744"/>
            <a:ext cx="9144000" cy="428628"/>
          </a:xfrm>
          <a:prstGeom prst="rect">
            <a:avLst/>
          </a:prstGeom>
          <a:noFill/>
        </p:spPr>
      </p:pic>
      <p:pic>
        <p:nvPicPr>
          <p:cNvPr id="12" name="Picture 2" descr="C:\Users\Ana María\Desktop\mystic_ii_by_nmsmith-d18cp6f.jpg"/>
          <p:cNvPicPr>
            <a:picLocks noChangeAspect="1" noChangeArrowheads="1"/>
          </p:cNvPicPr>
          <p:nvPr/>
        </p:nvPicPr>
        <p:blipFill>
          <a:blip r:embed="rId2"/>
          <a:srcRect t="31250" b="62500"/>
          <a:stretch>
            <a:fillRect/>
          </a:stretch>
        </p:blipFill>
        <p:spPr bwMode="auto">
          <a:xfrm>
            <a:off x="0" y="2143116"/>
            <a:ext cx="9144000" cy="428628"/>
          </a:xfrm>
          <a:prstGeom prst="rect">
            <a:avLst/>
          </a:prstGeom>
          <a:noFill/>
        </p:spPr>
      </p:pic>
      <p:pic>
        <p:nvPicPr>
          <p:cNvPr id="13" name="Picture 2" descr="C:\Users\Ana María\Desktop\mystic_ii_by_nmsmith-d18cp6f.jpg"/>
          <p:cNvPicPr>
            <a:picLocks noChangeAspect="1" noChangeArrowheads="1"/>
          </p:cNvPicPr>
          <p:nvPr/>
        </p:nvPicPr>
        <p:blipFill>
          <a:blip r:embed="rId2"/>
          <a:srcRect t="25000" b="68750"/>
          <a:stretch>
            <a:fillRect/>
          </a:stretch>
        </p:blipFill>
        <p:spPr bwMode="auto">
          <a:xfrm>
            <a:off x="0" y="1714488"/>
            <a:ext cx="9144000" cy="428628"/>
          </a:xfrm>
          <a:prstGeom prst="rect">
            <a:avLst/>
          </a:prstGeom>
          <a:noFill/>
        </p:spPr>
      </p:pic>
      <p:pic>
        <p:nvPicPr>
          <p:cNvPr id="14" name="Picture 2" descr="C:\Users\Ana María\Desktop\mystic_ii_by_nmsmith-d18cp6f.jpg"/>
          <p:cNvPicPr>
            <a:picLocks noChangeAspect="1" noChangeArrowheads="1"/>
          </p:cNvPicPr>
          <p:nvPr/>
        </p:nvPicPr>
        <p:blipFill>
          <a:blip r:embed="rId2"/>
          <a:srcRect t="18750" b="75000"/>
          <a:stretch>
            <a:fillRect/>
          </a:stretch>
        </p:blipFill>
        <p:spPr bwMode="auto">
          <a:xfrm>
            <a:off x="0" y="1285860"/>
            <a:ext cx="9144000" cy="428628"/>
          </a:xfrm>
          <a:prstGeom prst="rect">
            <a:avLst/>
          </a:prstGeom>
          <a:noFill/>
        </p:spPr>
      </p:pic>
      <p:pic>
        <p:nvPicPr>
          <p:cNvPr id="15" name="Picture 2" descr="C:\Users\Ana María\Desktop\mystic_ii_by_nmsmith-d18cp6f.jpg"/>
          <p:cNvPicPr>
            <a:picLocks noChangeAspect="1" noChangeArrowheads="1"/>
          </p:cNvPicPr>
          <p:nvPr/>
        </p:nvPicPr>
        <p:blipFill>
          <a:blip r:embed="rId2"/>
          <a:srcRect t="12500" b="81250"/>
          <a:stretch>
            <a:fillRect/>
          </a:stretch>
        </p:blipFill>
        <p:spPr bwMode="auto">
          <a:xfrm>
            <a:off x="0" y="857232"/>
            <a:ext cx="9144000" cy="428628"/>
          </a:xfrm>
          <a:prstGeom prst="rect">
            <a:avLst/>
          </a:prstGeom>
          <a:noFill/>
        </p:spPr>
      </p:pic>
      <p:pic>
        <p:nvPicPr>
          <p:cNvPr id="16" name="Picture 2" descr="C:\Users\Ana María\Desktop\mystic_ii_by_nmsmith-d18cp6f.jpg"/>
          <p:cNvPicPr>
            <a:picLocks noChangeAspect="1" noChangeArrowheads="1"/>
          </p:cNvPicPr>
          <p:nvPr/>
        </p:nvPicPr>
        <p:blipFill>
          <a:blip r:embed="rId2"/>
          <a:srcRect t="6250" b="87500"/>
          <a:stretch>
            <a:fillRect/>
          </a:stretch>
        </p:blipFill>
        <p:spPr bwMode="auto">
          <a:xfrm>
            <a:off x="0" y="428604"/>
            <a:ext cx="9144000" cy="428628"/>
          </a:xfrm>
          <a:prstGeom prst="rect">
            <a:avLst/>
          </a:prstGeom>
          <a:noFill/>
        </p:spPr>
      </p:pic>
      <p:pic>
        <p:nvPicPr>
          <p:cNvPr id="17" name="Picture 2" descr="C:\Users\Ana María\Desktop\mystic_ii_by_nmsmith-d18cp6f.jpg"/>
          <p:cNvPicPr>
            <a:picLocks noChangeAspect="1" noChangeArrowheads="1"/>
          </p:cNvPicPr>
          <p:nvPr/>
        </p:nvPicPr>
        <p:blipFill>
          <a:blip r:embed="rId2"/>
          <a:srcRect b="93750"/>
          <a:stretch>
            <a:fillRect/>
          </a:stretch>
        </p:blipFill>
        <p:spPr bwMode="auto">
          <a:xfrm>
            <a:off x="0" y="0"/>
            <a:ext cx="9144000" cy="428604"/>
          </a:xfrm>
          <a:prstGeom prst="rect">
            <a:avLst/>
          </a:prstGeom>
          <a:noFill/>
        </p:spPr>
      </p:pic>
      <p:pic>
        <p:nvPicPr>
          <p:cNvPr id="1027" name="Picture 3" descr="C:\Users\Ana María\Desktop\The_Dream_Machine_by_nmsmith.jpg"/>
          <p:cNvPicPr>
            <a:picLocks noChangeAspect="1" noChangeArrowheads="1"/>
          </p:cNvPicPr>
          <p:nvPr/>
        </p:nvPicPr>
        <p:blipFill>
          <a:blip r:embed="rId3"/>
          <a:srcRect t="93750"/>
          <a:stretch>
            <a:fillRect/>
          </a:stretch>
        </p:blipFill>
        <p:spPr bwMode="auto">
          <a:xfrm>
            <a:off x="0" y="6429396"/>
            <a:ext cx="9144000" cy="428604"/>
          </a:xfrm>
          <a:prstGeom prst="rect">
            <a:avLst/>
          </a:prstGeom>
          <a:noFill/>
        </p:spPr>
      </p:pic>
      <p:pic>
        <p:nvPicPr>
          <p:cNvPr id="20" name="Picture 3" descr="C:\Users\Ana María\Desktop\The_Dream_Machine_by_nmsmith.jpg"/>
          <p:cNvPicPr>
            <a:picLocks noChangeAspect="1" noChangeArrowheads="1"/>
          </p:cNvPicPr>
          <p:nvPr/>
        </p:nvPicPr>
        <p:blipFill>
          <a:blip r:embed="rId3"/>
          <a:srcRect t="87500" b="6250"/>
          <a:stretch>
            <a:fillRect/>
          </a:stretch>
        </p:blipFill>
        <p:spPr bwMode="auto">
          <a:xfrm>
            <a:off x="0" y="6000768"/>
            <a:ext cx="9144000" cy="428628"/>
          </a:xfrm>
          <a:prstGeom prst="rect">
            <a:avLst/>
          </a:prstGeom>
          <a:noFill/>
        </p:spPr>
      </p:pic>
      <p:pic>
        <p:nvPicPr>
          <p:cNvPr id="21" name="Picture 3" descr="C:\Users\Ana María\Desktop\The_Dream_Machine_by_nmsmith.jpg"/>
          <p:cNvPicPr>
            <a:picLocks noChangeAspect="1" noChangeArrowheads="1"/>
          </p:cNvPicPr>
          <p:nvPr/>
        </p:nvPicPr>
        <p:blipFill>
          <a:blip r:embed="rId3"/>
          <a:srcRect t="81250" b="12500"/>
          <a:stretch>
            <a:fillRect/>
          </a:stretch>
        </p:blipFill>
        <p:spPr bwMode="auto">
          <a:xfrm>
            <a:off x="0" y="5572140"/>
            <a:ext cx="9144000" cy="428628"/>
          </a:xfrm>
          <a:prstGeom prst="rect">
            <a:avLst/>
          </a:prstGeom>
          <a:noFill/>
        </p:spPr>
      </p:pic>
      <p:pic>
        <p:nvPicPr>
          <p:cNvPr id="22" name="Picture 3" descr="C:\Users\Ana María\Desktop\The_Dream_Machine_by_nmsmith.jpg"/>
          <p:cNvPicPr>
            <a:picLocks noChangeAspect="1" noChangeArrowheads="1"/>
          </p:cNvPicPr>
          <p:nvPr/>
        </p:nvPicPr>
        <p:blipFill>
          <a:blip r:embed="rId3"/>
          <a:srcRect t="75000" b="18750"/>
          <a:stretch>
            <a:fillRect/>
          </a:stretch>
        </p:blipFill>
        <p:spPr bwMode="auto">
          <a:xfrm>
            <a:off x="0" y="5143512"/>
            <a:ext cx="9144000" cy="428628"/>
          </a:xfrm>
          <a:prstGeom prst="rect">
            <a:avLst/>
          </a:prstGeom>
          <a:noFill/>
        </p:spPr>
      </p:pic>
      <p:pic>
        <p:nvPicPr>
          <p:cNvPr id="23" name="Picture 3" descr="C:\Users\Ana María\Desktop\The_Dream_Machine_by_nmsmith.jpg"/>
          <p:cNvPicPr>
            <a:picLocks noChangeAspect="1" noChangeArrowheads="1"/>
          </p:cNvPicPr>
          <p:nvPr/>
        </p:nvPicPr>
        <p:blipFill>
          <a:blip r:embed="rId3"/>
          <a:srcRect t="68750" b="25000"/>
          <a:stretch>
            <a:fillRect/>
          </a:stretch>
        </p:blipFill>
        <p:spPr bwMode="auto">
          <a:xfrm>
            <a:off x="0" y="4714884"/>
            <a:ext cx="9144000" cy="428628"/>
          </a:xfrm>
          <a:prstGeom prst="rect">
            <a:avLst/>
          </a:prstGeom>
          <a:noFill/>
        </p:spPr>
      </p:pic>
      <p:pic>
        <p:nvPicPr>
          <p:cNvPr id="24" name="Picture 3" descr="C:\Users\Ana María\Desktop\The_Dream_Machine_by_nmsmith.jpg"/>
          <p:cNvPicPr>
            <a:picLocks noChangeAspect="1" noChangeArrowheads="1"/>
          </p:cNvPicPr>
          <p:nvPr/>
        </p:nvPicPr>
        <p:blipFill>
          <a:blip r:embed="rId3"/>
          <a:srcRect t="62500" b="31250"/>
          <a:stretch>
            <a:fillRect/>
          </a:stretch>
        </p:blipFill>
        <p:spPr bwMode="auto">
          <a:xfrm>
            <a:off x="0" y="4286256"/>
            <a:ext cx="9144000" cy="428628"/>
          </a:xfrm>
          <a:prstGeom prst="rect">
            <a:avLst/>
          </a:prstGeom>
          <a:noFill/>
        </p:spPr>
      </p:pic>
      <p:pic>
        <p:nvPicPr>
          <p:cNvPr id="25" name="Picture 3" descr="C:\Users\Ana María\Desktop\The_Dream_Machine_by_nmsmith.jpg"/>
          <p:cNvPicPr>
            <a:picLocks noChangeAspect="1" noChangeArrowheads="1"/>
          </p:cNvPicPr>
          <p:nvPr/>
        </p:nvPicPr>
        <p:blipFill>
          <a:blip r:embed="rId3"/>
          <a:srcRect t="56250" b="37500"/>
          <a:stretch>
            <a:fillRect/>
          </a:stretch>
        </p:blipFill>
        <p:spPr bwMode="auto">
          <a:xfrm>
            <a:off x="0" y="3857628"/>
            <a:ext cx="9144000" cy="428628"/>
          </a:xfrm>
          <a:prstGeom prst="rect">
            <a:avLst/>
          </a:prstGeom>
          <a:noFill/>
        </p:spPr>
      </p:pic>
      <p:pic>
        <p:nvPicPr>
          <p:cNvPr id="26" name="Picture 3" descr="C:\Users\Ana María\Desktop\The_Dream_Machine_by_nmsmith.jpg"/>
          <p:cNvPicPr>
            <a:picLocks noChangeAspect="1" noChangeArrowheads="1"/>
          </p:cNvPicPr>
          <p:nvPr/>
        </p:nvPicPr>
        <p:blipFill>
          <a:blip r:embed="rId3"/>
          <a:srcRect t="50000" b="43750"/>
          <a:stretch>
            <a:fillRect/>
          </a:stretch>
        </p:blipFill>
        <p:spPr bwMode="auto">
          <a:xfrm>
            <a:off x="0" y="3429000"/>
            <a:ext cx="9144000" cy="428628"/>
          </a:xfrm>
          <a:prstGeom prst="rect">
            <a:avLst/>
          </a:prstGeom>
          <a:noFill/>
        </p:spPr>
      </p:pic>
      <p:pic>
        <p:nvPicPr>
          <p:cNvPr id="27" name="Picture 3" descr="C:\Users\Ana María\Desktop\The_Dream_Machine_by_nmsmith.jpg"/>
          <p:cNvPicPr>
            <a:picLocks noChangeAspect="1" noChangeArrowheads="1"/>
          </p:cNvPicPr>
          <p:nvPr/>
        </p:nvPicPr>
        <p:blipFill>
          <a:blip r:embed="rId3"/>
          <a:srcRect t="43750" b="50000"/>
          <a:stretch>
            <a:fillRect/>
          </a:stretch>
        </p:blipFill>
        <p:spPr bwMode="auto">
          <a:xfrm>
            <a:off x="0" y="3000372"/>
            <a:ext cx="9144000" cy="428628"/>
          </a:xfrm>
          <a:prstGeom prst="rect">
            <a:avLst/>
          </a:prstGeom>
          <a:noFill/>
        </p:spPr>
      </p:pic>
      <p:pic>
        <p:nvPicPr>
          <p:cNvPr id="28" name="Picture 3" descr="C:\Users\Ana María\Desktop\The_Dream_Machine_by_nmsmith.jpg"/>
          <p:cNvPicPr>
            <a:picLocks noChangeAspect="1" noChangeArrowheads="1"/>
          </p:cNvPicPr>
          <p:nvPr/>
        </p:nvPicPr>
        <p:blipFill>
          <a:blip r:embed="rId3"/>
          <a:srcRect t="37500" b="56250"/>
          <a:stretch>
            <a:fillRect/>
          </a:stretch>
        </p:blipFill>
        <p:spPr bwMode="auto">
          <a:xfrm>
            <a:off x="0" y="2571744"/>
            <a:ext cx="9144000" cy="428628"/>
          </a:xfrm>
          <a:prstGeom prst="rect">
            <a:avLst/>
          </a:prstGeom>
          <a:noFill/>
        </p:spPr>
      </p:pic>
      <p:pic>
        <p:nvPicPr>
          <p:cNvPr id="29" name="Picture 3" descr="C:\Users\Ana María\Desktop\The_Dream_Machine_by_nmsmith.jpg"/>
          <p:cNvPicPr>
            <a:picLocks noChangeAspect="1" noChangeArrowheads="1"/>
          </p:cNvPicPr>
          <p:nvPr/>
        </p:nvPicPr>
        <p:blipFill>
          <a:blip r:embed="rId3"/>
          <a:srcRect t="31250" b="62500"/>
          <a:stretch>
            <a:fillRect/>
          </a:stretch>
        </p:blipFill>
        <p:spPr bwMode="auto">
          <a:xfrm>
            <a:off x="0" y="2143116"/>
            <a:ext cx="9144000" cy="428628"/>
          </a:xfrm>
          <a:prstGeom prst="rect">
            <a:avLst/>
          </a:prstGeom>
          <a:noFill/>
        </p:spPr>
      </p:pic>
      <p:pic>
        <p:nvPicPr>
          <p:cNvPr id="30" name="Picture 3" descr="C:\Users\Ana María\Desktop\The_Dream_Machine_by_nmsmith.jpg"/>
          <p:cNvPicPr>
            <a:picLocks noChangeAspect="1" noChangeArrowheads="1"/>
          </p:cNvPicPr>
          <p:nvPr/>
        </p:nvPicPr>
        <p:blipFill>
          <a:blip r:embed="rId3"/>
          <a:srcRect t="25000" b="68750"/>
          <a:stretch>
            <a:fillRect/>
          </a:stretch>
        </p:blipFill>
        <p:spPr bwMode="auto">
          <a:xfrm>
            <a:off x="0" y="1714488"/>
            <a:ext cx="9144000" cy="428628"/>
          </a:xfrm>
          <a:prstGeom prst="rect">
            <a:avLst/>
          </a:prstGeom>
          <a:noFill/>
        </p:spPr>
      </p:pic>
      <p:pic>
        <p:nvPicPr>
          <p:cNvPr id="31" name="Picture 3" descr="C:\Users\Ana María\Desktop\The_Dream_Machine_by_nmsmith.jpg"/>
          <p:cNvPicPr>
            <a:picLocks noChangeAspect="1" noChangeArrowheads="1"/>
          </p:cNvPicPr>
          <p:nvPr/>
        </p:nvPicPr>
        <p:blipFill>
          <a:blip r:embed="rId3"/>
          <a:srcRect t="18750" b="75000"/>
          <a:stretch>
            <a:fillRect/>
          </a:stretch>
        </p:blipFill>
        <p:spPr bwMode="auto">
          <a:xfrm>
            <a:off x="0" y="1285860"/>
            <a:ext cx="9144000" cy="428628"/>
          </a:xfrm>
          <a:prstGeom prst="rect">
            <a:avLst/>
          </a:prstGeom>
          <a:noFill/>
        </p:spPr>
      </p:pic>
      <p:pic>
        <p:nvPicPr>
          <p:cNvPr id="32" name="Picture 3" descr="C:\Users\Ana María\Desktop\The_Dream_Machine_by_nmsmith.jpg"/>
          <p:cNvPicPr>
            <a:picLocks noChangeAspect="1" noChangeArrowheads="1"/>
          </p:cNvPicPr>
          <p:nvPr/>
        </p:nvPicPr>
        <p:blipFill>
          <a:blip r:embed="rId3"/>
          <a:srcRect t="12500" b="81250"/>
          <a:stretch>
            <a:fillRect/>
          </a:stretch>
        </p:blipFill>
        <p:spPr bwMode="auto">
          <a:xfrm>
            <a:off x="0" y="857232"/>
            <a:ext cx="9144000" cy="428628"/>
          </a:xfrm>
          <a:prstGeom prst="rect">
            <a:avLst/>
          </a:prstGeom>
          <a:noFill/>
        </p:spPr>
      </p:pic>
      <p:pic>
        <p:nvPicPr>
          <p:cNvPr id="33" name="Picture 3" descr="C:\Users\Ana María\Desktop\The_Dream_Machine_by_nmsmith.jpg"/>
          <p:cNvPicPr>
            <a:picLocks noChangeAspect="1" noChangeArrowheads="1"/>
          </p:cNvPicPr>
          <p:nvPr/>
        </p:nvPicPr>
        <p:blipFill>
          <a:blip r:embed="rId3"/>
          <a:srcRect t="6250" b="87500"/>
          <a:stretch>
            <a:fillRect/>
          </a:stretch>
        </p:blipFill>
        <p:spPr bwMode="auto">
          <a:xfrm>
            <a:off x="0" y="428604"/>
            <a:ext cx="9144000" cy="428628"/>
          </a:xfrm>
          <a:prstGeom prst="rect">
            <a:avLst/>
          </a:prstGeom>
          <a:noFill/>
        </p:spPr>
      </p:pic>
      <p:pic>
        <p:nvPicPr>
          <p:cNvPr id="34" name="Picture 3" descr="C:\Users\Ana María\Desktop\The_Dream_Machine_by_nmsmith.jpg"/>
          <p:cNvPicPr>
            <a:picLocks noChangeAspect="1" noChangeArrowheads="1"/>
          </p:cNvPicPr>
          <p:nvPr/>
        </p:nvPicPr>
        <p:blipFill>
          <a:blip r:embed="rId3"/>
          <a:srcRect b="93750"/>
          <a:stretch>
            <a:fillRect/>
          </a:stretch>
        </p:blipFill>
        <p:spPr bwMode="auto">
          <a:xfrm>
            <a:off x="0" y="0"/>
            <a:ext cx="9144000" cy="428604"/>
          </a:xfrm>
          <a:prstGeom prst="rect">
            <a:avLst/>
          </a:prstGeom>
          <a:noFill/>
        </p:spPr>
      </p:pic>
      <p:pic>
        <p:nvPicPr>
          <p:cNvPr id="1028" name="Picture 4" descr="C:\Users\Ana María\Desktop\mystic_by_nmsmith-d17nwbe.jpg"/>
          <p:cNvPicPr>
            <a:picLocks noChangeAspect="1" noChangeArrowheads="1"/>
          </p:cNvPicPr>
          <p:nvPr/>
        </p:nvPicPr>
        <p:blipFill>
          <a:blip r:embed="rId4"/>
          <a:srcRect r="93750"/>
          <a:stretch>
            <a:fillRect/>
          </a:stretch>
        </p:blipFill>
        <p:spPr bwMode="auto">
          <a:xfrm>
            <a:off x="0" y="0"/>
            <a:ext cx="571472" cy="6858000"/>
          </a:xfrm>
          <a:prstGeom prst="rect">
            <a:avLst/>
          </a:prstGeom>
          <a:noFill/>
        </p:spPr>
      </p:pic>
      <p:pic>
        <p:nvPicPr>
          <p:cNvPr id="36" name="Picture 4" descr="C:\Users\Ana María\Desktop\mystic_by_nmsmith-d17nwbe.jpg"/>
          <p:cNvPicPr>
            <a:picLocks noChangeAspect="1" noChangeArrowheads="1"/>
          </p:cNvPicPr>
          <p:nvPr/>
        </p:nvPicPr>
        <p:blipFill>
          <a:blip r:embed="rId4"/>
          <a:srcRect l="6250" r="87500"/>
          <a:stretch>
            <a:fillRect/>
          </a:stretch>
        </p:blipFill>
        <p:spPr bwMode="auto">
          <a:xfrm>
            <a:off x="571472" y="0"/>
            <a:ext cx="571504" cy="6858000"/>
          </a:xfrm>
          <a:prstGeom prst="rect">
            <a:avLst/>
          </a:prstGeom>
          <a:noFill/>
        </p:spPr>
      </p:pic>
      <p:pic>
        <p:nvPicPr>
          <p:cNvPr id="37" name="Picture 4" descr="C:\Users\Ana María\Desktop\mystic_by_nmsmith-d17nwbe.jpg"/>
          <p:cNvPicPr>
            <a:picLocks noChangeAspect="1" noChangeArrowheads="1"/>
          </p:cNvPicPr>
          <p:nvPr/>
        </p:nvPicPr>
        <p:blipFill>
          <a:blip r:embed="rId4"/>
          <a:srcRect l="12500" r="81250"/>
          <a:stretch>
            <a:fillRect/>
          </a:stretch>
        </p:blipFill>
        <p:spPr bwMode="auto">
          <a:xfrm>
            <a:off x="1142976" y="0"/>
            <a:ext cx="571504" cy="6858000"/>
          </a:xfrm>
          <a:prstGeom prst="rect">
            <a:avLst/>
          </a:prstGeom>
          <a:noFill/>
        </p:spPr>
      </p:pic>
      <p:pic>
        <p:nvPicPr>
          <p:cNvPr id="38" name="Picture 4" descr="C:\Users\Ana María\Desktop\mystic_by_nmsmith-d17nwbe.jpg"/>
          <p:cNvPicPr>
            <a:picLocks noChangeAspect="1" noChangeArrowheads="1"/>
          </p:cNvPicPr>
          <p:nvPr/>
        </p:nvPicPr>
        <p:blipFill>
          <a:blip r:embed="rId4"/>
          <a:srcRect l="18750" r="75000"/>
          <a:stretch>
            <a:fillRect/>
          </a:stretch>
        </p:blipFill>
        <p:spPr bwMode="auto">
          <a:xfrm>
            <a:off x="1714480" y="0"/>
            <a:ext cx="571504" cy="6858000"/>
          </a:xfrm>
          <a:prstGeom prst="rect">
            <a:avLst/>
          </a:prstGeom>
          <a:noFill/>
        </p:spPr>
      </p:pic>
      <p:pic>
        <p:nvPicPr>
          <p:cNvPr id="39" name="Picture 4" descr="C:\Users\Ana María\Desktop\mystic_by_nmsmith-d17nwbe.jpg"/>
          <p:cNvPicPr>
            <a:picLocks noChangeAspect="1" noChangeArrowheads="1"/>
          </p:cNvPicPr>
          <p:nvPr/>
        </p:nvPicPr>
        <p:blipFill>
          <a:blip r:embed="rId4"/>
          <a:srcRect l="25000" r="68750"/>
          <a:stretch>
            <a:fillRect/>
          </a:stretch>
        </p:blipFill>
        <p:spPr bwMode="auto">
          <a:xfrm>
            <a:off x="2285984" y="0"/>
            <a:ext cx="571504" cy="6858000"/>
          </a:xfrm>
          <a:prstGeom prst="rect">
            <a:avLst/>
          </a:prstGeom>
          <a:noFill/>
        </p:spPr>
      </p:pic>
      <p:pic>
        <p:nvPicPr>
          <p:cNvPr id="40" name="Picture 4" descr="C:\Users\Ana María\Desktop\mystic_by_nmsmith-d17nwbe.jpg"/>
          <p:cNvPicPr>
            <a:picLocks noChangeAspect="1" noChangeArrowheads="1"/>
          </p:cNvPicPr>
          <p:nvPr/>
        </p:nvPicPr>
        <p:blipFill>
          <a:blip r:embed="rId4"/>
          <a:srcRect l="31250" r="62500"/>
          <a:stretch>
            <a:fillRect/>
          </a:stretch>
        </p:blipFill>
        <p:spPr bwMode="auto">
          <a:xfrm>
            <a:off x="2857488" y="0"/>
            <a:ext cx="571504" cy="6858000"/>
          </a:xfrm>
          <a:prstGeom prst="rect">
            <a:avLst/>
          </a:prstGeom>
          <a:noFill/>
        </p:spPr>
      </p:pic>
      <p:pic>
        <p:nvPicPr>
          <p:cNvPr id="41" name="Picture 4" descr="C:\Users\Ana María\Desktop\mystic_by_nmsmith-d17nwbe.jpg"/>
          <p:cNvPicPr>
            <a:picLocks noChangeAspect="1" noChangeArrowheads="1"/>
          </p:cNvPicPr>
          <p:nvPr/>
        </p:nvPicPr>
        <p:blipFill>
          <a:blip r:embed="rId4"/>
          <a:srcRect l="37500" r="56250"/>
          <a:stretch>
            <a:fillRect/>
          </a:stretch>
        </p:blipFill>
        <p:spPr bwMode="auto">
          <a:xfrm>
            <a:off x="3428992" y="0"/>
            <a:ext cx="571504" cy="6858000"/>
          </a:xfrm>
          <a:prstGeom prst="rect">
            <a:avLst/>
          </a:prstGeom>
          <a:noFill/>
        </p:spPr>
      </p:pic>
      <p:pic>
        <p:nvPicPr>
          <p:cNvPr id="42" name="Picture 4" descr="C:\Users\Ana María\Desktop\mystic_by_nmsmith-d17nwbe.jpg"/>
          <p:cNvPicPr>
            <a:picLocks noChangeAspect="1" noChangeArrowheads="1"/>
          </p:cNvPicPr>
          <p:nvPr/>
        </p:nvPicPr>
        <p:blipFill>
          <a:blip r:embed="rId4"/>
          <a:srcRect l="43750" r="50000"/>
          <a:stretch>
            <a:fillRect/>
          </a:stretch>
        </p:blipFill>
        <p:spPr bwMode="auto">
          <a:xfrm>
            <a:off x="4000496" y="0"/>
            <a:ext cx="571504" cy="6858000"/>
          </a:xfrm>
          <a:prstGeom prst="rect">
            <a:avLst/>
          </a:prstGeom>
          <a:noFill/>
        </p:spPr>
      </p:pic>
      <p:pic>
        <p:nvPicPr>
          <p:cNvPr id="44" name="Picture 4" descr="C:\Users\Ana María\Desktop\mystic_by_nmsmith-d17nwbe.jpg"/>
          <p:cNvPicPr>
            <a:picLocks noChangeAspect="1" noChangeArrowheads="1"/>
          </p:cNvPicPr>
          <p:nvPr/>
        </p:nvPicPr>
        <p:blipFill>
          <a:blip r:embed="rId4"/>
          <a:srcRect l="50000" r="43750"/>
          <a:stretch>
            <a:fillRect/>
          </a:stretch>
        </p:blipFill>
        <p:spPr bwMode="auto">
          <a:xfrm>
            <a:off x="4572000" y="0"/>
            <a:ext cx="571504" cy="6858000"/>
          </a:xfrm>
          <a:prstGeom prst="rect">
            <a:avLst/>
          </a:prstGeom>
          <a:noFill/>
        </p:spPr>
      </p:pic>
      <p:pic>
        <p:nvPicPr>
          <p:cNvPr id="45" name="Picture 4" descr="C:\Users\Ana María\Desktop\mystic_by_nmsmith-d17nwbe.jpg"/>
          <p:cNvPicPr>
            <a:picLocks noChangeAspect="1" noChangeArrowheads="1"/>
          </p:cNvPicPr>
          <p:nvPr/>
        </p:nvPicPr>
        <p:blipFill>
          <a:blip r:embed="rId4"/>
          <a:srcRect l="56250" r="37500"/>
          <a:stretch>
            <a:fillRect/>
          </a:stretch>
        </p:blipFill>
        <p:spPr bwMode="auto">
          <a:xfrm>
            <a:off x="5143504" y="0"/>
            <a:ext cx="571504" cy="6858000"/>
          </a:xfrm>
          <a:prstGeom prst="rect">
            <a:avLst/>
          </a:prstGeom>
          <a:noFill/>
        </p:spPr>
      </p:pic>
      <p:pic>
        <p:nvPicPr>
          <p:cNvPr id="46" name="Picture 4" descr="C:\Users\Ana María\Desktop\mystic_by_nmsmith-d17nwbe.jpg"/>
          <p:cNvPicPr>
            <a:picLocks noChangeAspect="1" noChangeArrowheads="1"/>
          </p:cNvPicPr>
          <p:nvPr/>
        </p:nvPicPr>
        <p:blipFill>
          <a:blip r:embed="rId4"/>
          <a:srcRect l="62500" r="31250"/>
          <a:stretch>
            <a:fillRect/>
          </a:stretch>
        </p:blipFill>
        <p:spPr bwMode="auto">
          <a:xfrm>
            <a:off x="5715008" y="0"/>
            <a:ext cx="571504" cy="6858000"/>
          </a:xfrm>
          <a:prstGeom prst="rect">
            <a:avLst/>
          </a:prstGeom>
          <a:noFill/>
        </p:spPr>
      </p:pic>
      <p:pic>
        <p:nvPicPr>
          <p:cNvPr id="47" name="Picture 4" descr="C:\Users\Ana María\Desktop\mystic_by_nmsmith-d17nwbe.jpg"/>
          <p:cNvPicPr>
            <a:picLocks noChangeAspect="1" noChangeArrowheads="1"/>
          </p:cNvPicPr>
          <p:nvPr/>
        </p:nvPicPr>
        <p:blipFill>
          <a:blip r:embed="rId4"/>
          <a:srcRect l="68750" r="25000"/>
          <a:stretch>
            <a:fillRect/>
          </a:stretch>
        </p:blipFill>
        <p:spPr bwMode="auto">
          <a:xfrm>
            <a:off x="6286512" y="0"/>
            <a:ext cx="571504" cy="6858000"/>
          </a:xfrm>
          <a:prstGeom prst="rect">
            <a:avLst/>
          </a:prstGeom>
          <a:noFill/>
        </p:spPr>
      </p:pic>
      <p:pic>
        <p:nvPicPr>
          <p:cNvPr id="48" name="Picture 4" descr="C:\Users\Ana María\Desktop\mystic_by_nmsmith-d17nwbe.jpg"/>
          <p:cNvPicPr>
            <a:picLocks noChangeAspect="1" noChangeArrowheads="1"/>
          </p:cNvPicPr>
          <p:nvPr/>
        </p:nvPicPr>
        <p:blipFill>
          <a:blip r:embed="rId4"/>
          <a:srcRect l="75000" r="18750"/>
          <a:stretch>
            <a:fillRect/>
          </a:stretch>
        </p:blipFill>
        <p:spPr bwMode="auto">
          <a:xfrm>
            <a:off x="6858016" y="0"/>
            <a:ext cx="571504" cy="6858000"/>
          </a:xfrm>
          <a:prstGeom prst="rect">
            <a:avLst/>
          </a:prstGeom>
          <a:noFill/>
        </p:spPr>
      </p:pic>
      <p:pic>
        <p:nvPicPr>
          <p:cNvPr id="49" name="Picture 4" descr="C:\Users\Ana María\Desktop\mystic_by_nmsmith-d17nwbe.jpg"/>
          <p:cNvPicPr>
            <a:picLocks noChangeAspect="1" noChangeArrowheads="1"/>
          </p:cNvPicPr>
          <p:nvPr/>
        </p:nvPicPr>
        <p:blipFill>
          <a:blip r:embed="rId4"/>
          <a:srcRect l="81250" r="12500"/>
          <a:stretch>
            <a:fillRect/>
          </a:stretch>
        </p:blipFill>
        <p:spPr bwMode="auto">
          <a:xfrm>
            <a:off x="7429520" y="0"/>
            <a:ext cx="571504" cy="6858000"/>
          </a:xfrm>
          <a:prstGeom prst="rect">
            <a:avLst/>
          </a:prstGeom>
          <a:noFill/>
        </p:spPr>
      </p:pic>
      <p:pic>
        <p:nvPicPr>
          <p:cNvPr id="50" name="Picture 4" descr="C:\Users\Ana María\Desktop\mystic_by_nmsmith-d17nwbe.jpg"/>
          <p:cNvPicPr>
            <a:picLocks noChangeAspect="1" noChangeArrowheads="1"/>
          </p:cNvPicPr>
          <p:nvPr/>
        </p:nvPicPr>
        <p:blipFill>
          <a:blip r:embed="rId4"/>
          <a:srcRect l="93750"/>
          <a:stretch>
            <a:fillRect/>
          </a:stretch>
        </p:blipFill>
        <p:spPr bwMode="auto">
          <a:xfrm>
            <a:off x="8572528" y="0"/>
            <a:ext cx="571472" cy="6858000"/>
          </a:xfrm>
          <a:prstGeom prst="rect">
            <a:avLst/>
          </a:prstGeom>
          <a:noFill/>
        </p:spPr>
      </p:pic>
      <p:pic>
        <p:nvPicPr>
          <p:cNvPr id="51" name="Picture 4" descr="C:\Users\Ana María\Desktop\mystic_by_nmsmith-d17nwbe.jpg"/>
          <p:cNvPicPr>
            <a:picLocks noChangeAspect="1" noChangeArrowheads="1"/>
          </p:cNvPicPr>
          <p:nvPr/>
        </p:nvPicPr>
        <p:blipFill>
          <a:blip r:embed="rId4"/>
          <a:srcRect l="87500" r="6250"/>
          <a:stretch>
            <a:fillRect/>
          </a:stretch>
        </p:blipFill>
        <p:spPr bwMode="auto">
          <a:xfrm>
            <a:off x="8001024" y="0"/>
            <a:ext cx="571504" cy="6858000"/>
          </a:xfrm>
          <a:prstGeom prst="rect">
            <a:avLst/>
          </a:prstGeom>
          <a:noFill/>
        </p:spPr>
      </p:pic>
      <p:sp>
        <p:nvSpPr>
          <p:cNvPr id="52" name="5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9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9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6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9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9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9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9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9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9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3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9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9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9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9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9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9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6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6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7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7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6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6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7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6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6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6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6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7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7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6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6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6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6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7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7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6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6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7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7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6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6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6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6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7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7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6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6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6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6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7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7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6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6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6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6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7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98" presetID="15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9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1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7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1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3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49" presetClass="entr" presetSubtype="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9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49" presetClass="entr" presetSubtype="0" decel="10000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49" presetClass="entr" presetSubtype="0" decel="100000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49" presetClass="entr" presetSubtype="0" decel="100000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49" presetClass="entr" presetSubtype="0" decel="100000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3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49" presetClass="entr" presetSubtype="0" decel="100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6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49" presetClass="entr" presetSubtype="0" decel="100000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49" presetClass="entr" presetSubtype="0" decel="100000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1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49" presetClass="entr" presetSubtype="0" decel="100000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49" presetClass="entr" presetSubtype="0" decel="10000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0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49" presetClass="entr" presetSubtype="0" decel="100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9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49" presetClass="entr" presetSubtype="0" decel="100000" fill="hold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5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49" presetClass="entr" presetSubtype="0" decel="100000" fill="hold" nodeType="withEffect">
                                  <p:stCondLst>
                                    <p:cond delay="490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49" presetClass="entr" presetSubtype="0" decel="100000" fill="hold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49" presetClass="entr" presetSubtype="0" decel="100000" fill="hold" nodeType="withEffect">
                                  <p:stCondLst>
                                    <p:cond delay="530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0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4" presetID="49" presetClass="entr" presetSubtype="0" decel="100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9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0" fill="hold">
                            <p:stCondLst>
                              <p:cond delay="19000"/>
                            </p:stCondLst>
                            <p:childTnLst>
                              <p:par>
                                <p:cTn id="391" presetID="2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92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95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98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01" dur="5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04" dur="5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07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10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13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16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19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22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25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28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31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34" dur="5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6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37" dur="5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1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23" presetClass="entr" presetSubtype="27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4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6" presetID="2" presetClass="entr" presetSubtype="4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8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9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2" grpId="1" animBg="1"/>
      <p:bldP spid="52" grpId="2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blipFill>
            <a:blip r:embed="rId2">
              <a:grayscl/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2">
              <a:grayscl/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5286380" y="714356"/>
            <a:ext cx="4712628" cy="414340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>
              <a:rot lat="1266000" lon="5286000" rev="0"/>
            </a:camera>
            <a:lightRig rig="flood" dir="t"/>
          </a:scene3d>
          <a:sp3d extrusionH="88900">
            <a:bevelT w="260350" h="1333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786314" y="785794"/>
            <a:ext cx="4141124" cy="4357718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>
              <a:rot lat="1290000" lon="4644000" rev="0"/>
            </a:camera>
            <a:lightRig rig="flood" dir="t"/>
          </a:scene3d>
          <a:sp3d extrusionH="88900">
            <a:bevelT w="260350" h="1333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500430" y="714356"/>
            <a:ext cx="4429156" cy="445838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>
              <a:rot lat="1530000" lon="3480000" rev="0"/>
            </a:camera>
            <a:lightRig rig="flood" dir="t"/>
          </a:scene3d>
          <a:sp3d extrusionH="88900">
            <a:bevelT w="260350" h="1333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285984" y="1071546"/>
            <a:ext cx="4784066" cy="467269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>
              <a:rot lat="1344000" lon="2502000" rev="0"/>
            </a:camera>
            <a:lightRig rig="flood" dir="t"/>
          </a:scene3d>
          <a:sp3d extrusionH="88900">
            <a:bevelT w="260350" h="1333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57224" y="1428736"/>
            <a:ext cx="5498446" cy="467269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>
              <a:rot lat="1080000" lon="1560000" rev="21540000"/>
            </a:camera>
            <a:lightRig rig="flood" dir="t"/>
          </a:scene3d>
          <a:sp3d extrusionH="88900">
            <a:bevelT w="260350" h="1333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00034" y="1857364"/>
            <a:ext cx="5212694" cy="471488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>
              <a:rot lat="1080000" lon="1080000" rev="21594000"/>
            </a:camera>
            <a:lightRig rig="flood" dir="t"/>
          </a:scene3d>
          <a:sp3d extrusionH="88900">
            <a:bevelT w="260350" h="13335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repeatCount="1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7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7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2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300"/>
                            </p:stCondLst>
                            <p:childTnLst>
                              <p:par>
                                <p:cTn id="58" presetID="2" presetClass="exit" presetSubtype="9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9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9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9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9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" presetClass="entr" presetSubtype="1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8300"/>
                            </p:stCondLst>
                            <p:childTnLst>
                              <p:par>
                                <p:cTn id="89" presetID="5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2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2" presetClass="exit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95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9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9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3" grpId="2" animBg="1"/>
      <p:bldP spid="4" grpId="0" animBg="1"/>
      <p:bldP spid="11" grpId="0" animBg="1"/>
      <p:bldP spid="11" grpId="1" animBg="1"/>
      <p:bldP spid="11" grpId="2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a María\Desktop\ESMERALDA.jpg"/>
          <p:cNvPicPr>
            <a:picLocks noChangeAspect="1" noChangeArrowheads="1"/>
          </p:cNvPicPr>
          <p:nvPr/>
        </p:nvPicPr>
        <p:blipFill>
          <a:blip r:embed="rId2"/>
          <a:srcRect t="50000" r="75000"/>
          <a:stretch>
            <a:fillRect/>
          </a:stretch>
        </p:blipFill>
        <p:spPr bwMode="auto">
          <a:xfrm>
            <a:off x="0" y="3429000"/>
            <a:ext cx="2285984" cy="3429000"/>
          </a:xfrm>
          <a:prstGeom prst="rect">
            <a:avLst/>
          </a:prstGeom>
          <a:noFill/>
        </p:spPr>
      </p:pic>
      <p:pic>
        <p:nvPicPr>
          <p:cNvPr id="4" name="Picture 2" descr="C:\Users\Ana María\Desktop\ESMERALDA.jpg"/>
          <p:cNvPicPr>
            <a:picLocks noChangeAspect="1" noChangeArrowheads="1"/>
          </p:cNvPicPr>
          <p:nvPr/>
        </p:nvPicPr>
        <p:blipFill>
          <a:blip r:embed="rId2"/>
          <a:srcRect l="25000" t="50000" r="50000"/>
          <a:stretch>
            <a:fillRect/>
          </a:stretch>
        </p:blipFill>
        <p:spPr bwMode="auto">
          <a:xfrm>
            <a:off x="2285984" y="3429000"/>
            <a:ext cx="2286016" cy="3429000"/>
          </a:xfrm>
          <a:prstGeom prst="rect">
            <a:avLst/>
          </a:prstGeom>
          <a:noFill/>
        </p:spPr>
      </p:pic>
      <p:pic>
        <p:nvPicPr>
          <p:cNvPr id="5" name="Picture 2" descr="C:\Users\Ana María\Desktop\ESMERALDA.jpg"/>
          <p:cNvPicPr>
            <a:picLocks noChangeAspect="1" noChangeArrowheads="1"/>
          </p:cNvPicPr>
          <p:nvPr/>
        </p:nvPicPr>
        <p:blipFill>
          <a:blip r:embed="rId2"/>
          <a:srcRect l="50000" t="50000" r="25000"/>
          <a:stretch>
            <a:fillRect/>
          </a:stretch>
        </p:blipFill>
        <p:spPr bwMode="auto">
          <a:xfrm>
            <a:off x="4572000" y="3429000"/>
            <a:ext cx="2286016" cy="3429000"/>
          </a:xfrm>
          <a:prstGeom prst="rect">
            <a:avLst/>
          </a:prstGeom>
          <a:noFill/>
        </p:spPr>
      </p:pic>
      <p:pic>
        <p:nvPicPr>
          <p:cNvPr id="6" name="Picture 2" descr="C:\Users\Ana María\Desktop\ESMERALDA.jpg"/>
          <p:cNvPicPr>
            <a:picLocks noChangeAspect="1" noChangeArrowheads="1"/>
          </p:cNvPicPr>
          <p:nvPr/>
        </p:nvPicPr>
        <p:blipFill>
          <a:blip r:embed="rId2"/>
          <a:srcRect l="75000" b="50000"/>
          <a:stretch>
            <a:fillRect/>
          </a:stretch>
        </p:blipFill>
        <p:spPr bwMode="auto">
          <a:xfrm>
            <a:off x="6858016" y="0"/>
            <a:ext cx="2285984" cy="3429000"/>
          </a:xfrm>
          <a:prstGeom prst="rect">
            <a:avLst/>
          </a:prstGeom>
          <a:noFill/>
        </p:spPr>
      </p:pic>
      <p:pic>
        <p:nvPicPr>
          <p:cNvPr id="7" name="Picture 2" descr="C:\Users\Ana María\Desktop\ESMERALDA.jpg"/>
          <p:cNvPicPr>
            <a:picLocks noChangeAspect="1" noChangeArrowheads="1"/>
          </p:cNvPicPr>
          <p:nvPr/>
        </p:nvPicPr>
        <p:blipFill>
          <a:blip r:embed="rId2"/>
          <a:srcRect r="75000" b="50000"/>
          <a:stretch>
            <a:fillRect/>
          </a:stretch>
        </p:blipFill>
        <p:spPr bwMode="auto">
          <a:xfrm>
            <a:off x="0" y="0"/>
            <a:ext cx="2285984" cy="3429000"/>
          </a:xfrm>
          <a:prstGeom prst="rect">
            <a:avLst/>
          </a:prstGeom>
          <a:noFill/>
        </p:spPr>
      </p:pic>
      <p:pic>
        <p:nvPicPr>
          <p:cNvPr id="8" name="Picture 2" descr="C:\Users\Ana María\Desktop\ESMERALDA.jpg"/>
          <p:cNvPicPr>
            <a:picLocks noChangeAspect="1" noChangeArrowheads="1"/>
          </p:cNvPicPr>
          <p:nvPr/>
        </p:nvPicPr>
        <p:blipFill>
          <a:blip r:embed="rId2"/>
          <a:srcRect l="25000" r="50000" b="50000"/>
          <a:stretch>
            <a:fillRect/>
          </a:stretch>
        </p:blipFill>
        <p:spPr bwMode="auto">
          <a:xfrm>
            <a:off x="2285984" y="0"/>
            <a:ext cx="2286016" cy="3429000"/>
          </a:xfrm>
          <a:prstGeom prst="rect">
            <a:avLst/>
          </a:prstGeom>
          <a:noFill/>
        </p:spPr>
      </p:pic>
      <p:pic>
        <p:nvPicPr>
          <p:cNvPr id="9" name="Picture 2" descr="C:\Users\Ana María\Desktop\ESMERALDA.jpg"/>
          <p:cNvPicPr>
            <a:picLocks noChangeAspect="1" noChangeArrowheads="1"/>
          </p:cNvPicPr>
          <p:nvPr/>
        </p:nvPicPr>
        <p:blipFill>
          <a:blip r:embed="rId2"/>
          <a:srcRect l="50000" r="25000" b="50000"/>
          <a:stretch>
            <a:fillRect/>
          </a:stretch>
        </p:blipFill>
        <p:spPr bwMode="auto">
          <a:xfrm>
            <a:off x="4572000" y="0"/>
            <a:ext cx="2286016" cy="3429000"/>
          </a:xfrm>
          <a:prstGeom prst="rect">
            <a:avLst/>
          </a:prstGeom>
          <a:noFill/>
        </p:spPr>
      </p:pic>
      <p:pic>
        <p:nvPicPr>
          <p:cNvPr id="10" name="Picture 2" descr="C:\Users\Ana María\Desktop\ESMERALDA.jpg"/>
          <p:cNvPicPr>
            <a:picLocks noChangeAspect="1" noChangeArrowheads="1"/>
          </p:cNvPicPr>
          <p:nvPr/>
        </p:nvPicPr>
        <p:blipFill>
          <a:blip r:embed="rId2"/>
          <a:srcRect l="75000" t="50000"/>
          <a:stretch>
            <a:fillRect/>
          </a:stretch>
        </p:blipFill>
        <p:spPr bwMode="auto">
          <a:xfrm>
            <a:off x="6858016" y="3429000"/>
            <a:ext cx="2285984" cy="3429000"/>
          </a:xfrm>
          <a:prstGeom prst="rect">
            <a:avLst/>
          </a:prstGeom>
          <a:noFill/>
        </p:spPr>
      </p:pic>
      <p:pic>
        <p:nvPicPr>
          <p:cNvPr id="2051" name="Picture 3" descr="C:\Users\Ana María\Desktop\Deep_Purple_by_LilyasK.jpg"/>
          <p:cNvPicPr>
            <a:picLocks noChangeAspect="1" noChangeArrowheads="1"/>
          </p:cNvPicPr>
          <p:nvPr/>
        </p:nvPicPr>
        <p:blipFill>
          <a:blip r:embed="rId3"/>
          <a:srcRect r="75000" b="50000"/>
          <a:stretch>
            <a:fillRect/>
          </a:stretch>
        </p:blipFill>
        <p:spPr bwMode="auto">
          <a:xfrm>
            <a:off x="0" y="0"/>
            <a:ext cx="2285984" cy="3429000"/>
          </a:xfrm>
          <a:prstGeom prst="rect">
            <a:avLst/>
          </a:prstGeom>
          <a:noFill/>
        </p:spPr>
      </p:pic>
      <p:pic>
        <p:nvPicPr>
          <p:cNvPr id="12" name="Picture 3" descr="C:\Users\Ana María\Desktop\Deep_Purple_by_LilyasK.jpg"/>
          <p:cNvPicPr>
            <a:picLocks noChangeAspect="1" noChangeArrowheads="1"/>
          </p:cNvPicPr>
          <p:nvPr/>
        </p:nvPicPr>
        <p:blipFill>
          <a:blip r:embed="rId3"/>
          <a:srcRect l="25000" t="50000" r="50000"/>
          <a:stretch>
            <a:fillRect/>
          </a:stretch>
        </p:blipFill>
        <p:spPr bwMode="auto">
          <a:xfrm>
            <a:off x="2285984" y="3357562"/>
            <a:ext cx="2286016" cy="3500438"/>
          </a:xfrm>
          <a:prstGeom prst="rect">
            <a:avLst/>
          </a:prstGeom>
          <a:noFill/>
        </p:spPr>
      </p:pic>
      <p:pic>
        <p:nvPicPr>
          <p:cNvPr id="13" name="Picture 3" descr="C:\Users\Ana María\Desktop\Deep_Purple_by_LilyasK.jpg"/>
          <p:cNvPicPr>
            <a:picLocks noChangeAspect="1" noChangeArrowheads="1"/>
          </p:cNvPicPr>
          <p:nvPr/>
        </p:nvPicPr>
        <p:blipFill>
          <a:blip r:embed="rId3"/>
          <a:srcRect l="50000" t="50000" r="25000"/>
          <a:stretch>
            <a:fillRect/>
          </a:stretch>
        </p:blipFill>
        <p:spPr bwMode="auto">
          <a:xfrm>
            <a:off x="4572000" y="3429000"/>
            <a:ext cx="2286016" cy="3429000"/>
          </a:xfrm>
          <a:prstGeom prst="rect">
            <a:avLst/>
          </a:prstGeom>
          <a:noFill/>
        </p:spPr>
      </p:pic>
      <p:pic>
        <p:nvPicPr>
          <p:cNvPr id="14" name="Picture 3" descr="C:\Users\Ana María\Desktop\Deep_Purple_by_LilyasK.jpg"/>
          <p:cNvPicPr>
            <a:picLocks noChangeAspect="1" noChangeArrowheads="1"/>
          </p:cNvPicPr>
          <p:nvPr/>
        </p:nvPicPr>
        <p:blipFill>
          <a:blip r:embed="rId3"/>
          <a:srcRect l="75000" t="50000"/>
          <a:stretch>
            <a:fillRect/>
          </a:stretch>
        </p:blipFill>
        <p:spPr bwMode="auto">
          <a:xfrm>
            <a:off x="6858016" y="3429000"/>
            <a:ext cx="2285984" cy="3429000"/>
          </a:xfrm>
          <a:prstGeom prst="rect">
            <a:avLst/>
          </a:prstGeom>
          <a:noFill/>
        </p:spPr>
      </p:pic>
      <p:pic>
        <p:nvPicPr>
          <p:cNvPr id="15" name="Picture 3" descr="C:\Users\Ana María\Desktop\Deep_Purple_by_LilyasK.jpg"/>
          <p:cNvPicPr>
            <a:picLocks noChangeAspect="1" noChangeArrowheads="1"/>
          </p:cNvPicPr>
          <p:nvPr/>
        </p:nvPicPr>
        <p:blipFill>
          <a:blip r:embed="rId3"/>
          <a:srcRect t="50000" r="75000"/>
          <a:stretch>
            <a:fillRect/>
          </a:stretch>
        </p:blipFill>
        <p:spPr bwMode="auto">
          <a:xfrm>
            <a:off x="0" y="3429000"/>
            <a:ext cx="2285984" cy="3429000"/>
          </a:xfrm>
          <a:prstGeom prst="rect">
            <a:avLst/>
          </a:prstGeom>
          <a:noFill/>
        </p:spPr>
      </p:pic>
      <p:pic>
        <p:nvPicPr>
          <p:cNvPr id="16" name="Picture 3" descr="C:\Users\Ana María\Desktop\Deep_Purple_by_LilyasK.jpg"/>
          <p:cNvPicPr>
            <a:picLocks noChangeAspect="1" noChangeArrowheads="1"/>
          </p:cNvPicPr>
          <p:nvPr/>
        </p:nvPicPr>
        <p:blipFill>
          <a:blip r:embed="rId3"/>
          <a:srcRect l="25000" r="50000" b="50000"/>
          <a:stretch>
            <a:fillRect/>
          </a:stretch>
        </p:blipFill>
        <p:spPr bwMode="auto">
          <a:xfrm>
            <a:off x="2285984" y="0"/>
            <a:ext cx="2286016" cy="3429000"/>
          </a:xfrm>
          <a:prstGeom prst="rect">
            <a:avLst/>
          </a:prstGeom>
          <a:noFill/>
        </p:spPr>
      </p:pic>
      <p:pic>
        <p:nvPicPr>
          <p:cNvPr id="17" name="Picture 3" descr="C:\Users\Ana María\Desktop\Deep_Purple_by_LilyasK.jpg"/>
          <p:cNvPicPr>
            <a:picLocks noChangeAspect="1" noChangeArrowheads="1"/>
          </p:cNvPicPr>
          <p:nvPr/>
        </p:nvPicPr>
        <p:blipFill>
          <a:blip r:embed="rId3"/>
          <a:srcRect l="50000" r="25000" b="50000"/>
          <a:stretch>
            <a:fillRect/>
          </a:stretch>
        </p:blipFill>
        <p:spPr bwMode="auto">
          <a:xfrm>
            <a:off x="4572000" y="0"/>
            <a:ext cx="2286016" cy="3429000"/>
          </a:xfrm>
          <a:prstGeom prst="rect">
            <a:avLst/>
          </a:prstGeom>
          <a:noFill/>
        </p:spPr>
      </p:pic>
      <p:pic>
        <p:nvPicPr>
          <p:cNvPr id="18" name="Picture 3" descr="C:\Users\Ana María\Desktop\Deep_Purple_by_LilyasK.jpg"/>
          <p:cNvPicPr>
            <a:picLocks noChangeAspect="1" noChangeArrowheads="1"/>
          </p:cNvPicPr>
          <p:nvPr/>
        </p:nvPicPr>
        <p:blipFill>
          <a:blip r:embed="rId3"/>
          <a:srcRect l="75000" b="50000"/>
          <a:stretch>
            <a:fillRect/>
          </a:stretch>
        </p:blipFill>
        <p:spPr bwMode="auto">
          <a:xfrm>
            <a:off x="6858016" y="0"/>
            <a:ext cx="2285984" cy="3429000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5">
              <a:alphaModFix amt="7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5">
              <a:alphaModFix amt="7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9" presetID="17" presetClass="exit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24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4500"/>
                            </p:stCondLst>
                            <p:childTnLst>
                              <p:par>
                                <p:cTn id="249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5000"/>
                            </p:stCondLst>
                            <p:childTnLst>
                              <p:par>
                                <p:cTn id="274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9" presetID="26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1" dur="261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2" dur="819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298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2988" tmFilter="0, 0; 0.125,0.2665; 0.25,0.4; 0.375,0.465; 0.5,0.5;  0.625,0.535; 0.75,0.6; 0.875,0.7335; 1,1">
                                          <p:stCondLst>
                                            <p:cond delay="298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1494" tmFilter="0, 0; 0.125,0.2665; 0.25,0.4; 0.375,0.465; 0.5,0.5;  0.625,0.535; 0.75,0.6; 0.875,0.7335; 1,1">
                                          <p:stCondLst>
                                            <p:cond delay="595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738" tmFilter="0, 0; 0.125,0.2665; 0.25,0.4; 0.375,0.465; 0.5,0.5;  0.625,0.535; 0.75,0.6; 0.875,0.7335; 1,1">
                                          <p:stCondLst>
                                            <p:cond delay="745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7" dur="117">
                                          <p:stCondLst>
                                            <p:cond delay="2925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8" dur="747" decel="50000">
                                          <p:stCondLst>
                                            <p:cond delay="30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9" dur="117">
                                          <p:stCondLst>
                                            <p:cond delay="590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0" dur="747" decel="50000">
                                          <p:stCondLst>
                                            <p:cond delay="6021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1" dur="117">
                                          <p:stCondLst>
                                            <p:cond delay="738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2" dur="747" decel="50000">
                                          <p:stCondLst>
                                            <p:cond delay="750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3" dur="117">
                                          <p:stCondLst>
                                            <p:cond delay="813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4" dur="747" decel="50000">
                                          <p:stCondLst>
                                            <p:cond delay="8253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15" presetID="19" presetClass="entr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7" dur="9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9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6" presetClass="emph" presetSubtype="0" autoRev="1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320" dur="5000" fill="hold"/>
                                        <p:tgtEl>
                                          <p:spTgt spid="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1" fill="hold">
                            <p:stCondLst>
                              <p:cond delay="17500"/>
                            </p:stCondLst>
                            <p:childTnLst>
                              <p:par>
                                <p:cTn id="322" presetID="23" presetClass="entr" presetSubtype="28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8" presetClass="entr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8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6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17" presetClass="entr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3" presetClass="entr" presetSubtype="28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6" presetClass="entr" presetSubtype="32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3" fill="hold">
                            <p:stCondLst>
                              <p:cond delay="24500"/>
                            </p:stCondLst>
                            <p:childTnLst>
                              <p:par>
                                <p:cTn id="344" presetID="16" presetClass="entr" presetSubtype="37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46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23" presetClass="entr" presetSubtype="28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1" presetID="6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23" presetClass="entr" presetSubtype="28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9" grpId="2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0" grpId="0" animBg="1"/>
      <p:bldP spid="20" grpId="1" animBg="1"/>
      <p:bldP spid="21" grpId="0" animBg="1"/>
      <p:bldP spid="21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C:\Users\Ana María\Desktop\spirals_by_nmsmith-d1cu02t.jpg"/>
          <p:cNvPicPr>
            <a:picLocks noChangeAspect="1" noChangeArrowheads="1"/>
          </p:cNvPicPr>
          <p:nvPr/>
        </p:nvPicPr>
        <p:blipFill>
          <a:blip r:embed="rId4"/>
          <a:srcRect b="93750"/>
          <a:stretch>
            <a:fillRect/>
          </a:stretch>
        </p:blipFill>
        <p:spPr bwMode="auto">
          <a:xfrm>
            <a:off x="0" y="0"/>
            <a:ext cx="9144000" cy="428604"/>
          </a:xfrm>
          <a:prstGeom prst="rect">
            <a:avLst/>
          </a:prstGeom>
          <a:noFill/>
        </p:spPr>
      </p:pic>
      <p:pic>
        <p:nvPicPr>
          <p:cNvPr id="5" name="Picture 2" descr="C:\Users\Ana María\Desktop\spirals_by_nmsmith-d1cu02t.jpg"/>
          <p:cNvPicPr>
            <a:picLocks noChangeAspect="1" noChangeArrowheads="1"/>
          </p:cNvPicPr>
          <p:nvPr/>
        </p:nvPicPr>
        <p:blipFill>
          <a:blip r:embed="rId4"/>
          <a:srcRect t="6250" b="87500"/>
          <a:stretch>
            <a:fillRect/>
          </a:stretch>
        </p:blipFill>
        <p:spPr bwMode="auto">
          <a:xfrm>
            <a:off x="0" y="428604"/>
            <a:ext cx="9144000" cy="428628"/>
          </a:xfrm>
          <a:prstGeom prst="rect">
            <a:avLst/>
          </a:prstGeom>
          <a:noFill/>
        </p:spPr>
      </p:pic>
      <p:pic>
        <p:nvPicPr>
          <p:cNvPr id="6" name="Picture 2" descr="C:\Users\Ana María\Desktop\spirals_by_nmsmith-d1cu02t.jpg"/>
          <p:cNvPicPr>
            <a:picLocks noChangeAspect="1" noChangeArrowheads="1"/>
          </p:cNvPicPr>
          <p:nvPr/>
        </p:nvPicPr>
        <p:blipFill>
          <a:blip r:embed="rId4"/>
          <a:srcRect t="12500" b="81250"/>
          <a:stretch>
            <a:fillRect/>
          </a:stretch>
        </p:blipFill>
        <p:spPr bwMode="auto">
          <a:xfrm>
            <a:off x="0" y="857232"/>
            <a:ext cx="9144000" cy="428628"/>
          </a:xfrm>
          <a:prstGeom prst="rect">
            <a:avLst/>
          </a:prstGeom>
          <a:noFill/>
        </p:spPr>
      </p:pic>
      <p:pic>
        <p:nvPicPr>
          <p:cNvPr id="7" name="Picture 2" descr="C:\Users\Ana María\Desktop\spirals_by_nmsmith-d1cu02t.jpg"/>
          <p:cNvPicPr>
            <a:picLocks noChangeAspect="1" noChangeArrowheads="1"/>
          </p:cNvPicPr>
          <p:nvPr/>
        </p:nvPicPr>
        <p:blipFill>
          <a:blip r:embed="rId4"/>
          <a:srcRect t="18750" b="75000"/>
          <a:stretch>
            <a:fillRect/>
          </a:stretch>
        </p:blipFill>
        <p:spPr bwMode="auto">
          <a:xfrm>
            <a:off x="0" y="1285860"/>
            <a:ext cx="9144000" cy="428628"/>
          </a:xfrm>
          <a:prstGeom prst="rect">
            <a:avLst/>
          </a:prstGeom>
          <a:noFill/>
        </p:spPr>
      </p:pic>
      <p:pic>
        <p:nvPicPr>
          <p:cNvPr id="8" name="Picture 2" descr="C:\Users\Ana María\Desktop\spirals_by_nmsmith-d1cu02t.jpg"/>
          <p:cNvPicPr>
            <a:picLocks noChangeAspect="1" noChangeArrowheads="1"/>
          </p:cNvPicPr>
          <p:nvPr/>
        </p:nvPicPr>
        <p:blipFill>
          <a:blip r:embed="rId4"/>
          <a:srcRect t="25000" b="68750"/>
          <a:stretch>
            <a:fillRect/>
          </a:stretch>
        </p:blipFill>
        <p:spPr bwMode="auto">
          <a:xfrm>
            <a:off x="0" y="1714488"/>
            <a:ext cx="9144000" cy="428628"/>
          </a:xfrm>
          <a:prstGeom prst="rect">
            <a:avLst/>
          </a:prstGeom>
          <a:noFill/>
        </p:spPr>
      </p:pic>
      <p:pic>
        <p:nvPicPr>
          <p:cNvPr id="9" name="Picture 2" descr="C:\Users\Ana María\Desktop\spirals_by_nmsmith-d1cu02t.jpg"/>
          <p:cNvPicPr>
            <a:picLocks noChangeAspect="1" noChangeArrowheads="1"/>
          </p:cNvPicPr>
          <p:nvPr/>
        </p:nvPicPr>
        <p:blipFill>
          <a:blip r:embed="rId4"/>
          <a:srcRect t="31250" b="62500"/>
          <a:stretch>
            <a:fillRect/>
          </a:stretch>
        </p:blipFill>
        <p:spPr bwMode="auto">
          <a:xfrm>
            <a:off x="0" y="2143116"/>
            <a:ext cx="9144000" cy="428628"/>
          </a:xfrm>
          <a:prstGeom prst="rect">
            <a:avLst/>
          </a:prstGeom>
          <a:noFill/>
        </p:spPr>
      </p:pic>
      <p:pic>
        <p:nvPicPr>
          <p:cNvPr id="10" name="Picture 2" descr="C:\Users\Ana María\Desktop\spirals_by_nmsmith-d1cu02t.jpg"/>
          <p:cNvPicPr>
            <a:picLocks noChangeAspect="1" noChangeArrowheads="1"/>
          </p:cNvPicPr>
          <p:nvPr/>
        </p:nvPicPr>
        <p:blipFill>
          <a:blip r:embed="rId4"/>
          <a:srcRect t="37500" b="56250"/>
          <a:stretch>
            <a:fillRect/>
          </a:stretch>
        </p:blipFill>
        <p:spPr bwMode="auto">
          <a:xfrm>
            <a:off x="0" y="2571744"/>
            <a:ext cx="9144000" cy="428628"/>
          </a:xfrm>
          <a:prstGeom prst="rect">
            <a:avLst/>
          </a:prstGeom>
          <a:noFill/>
        </p:spPr>
      </p:pic>
      <p:pic>
        <p:nvPicPr>
          <p:cNvPr id="11" name="Picture 2" descr="C:\Users\Ana María\Desktop\spirals_by_nmsmith-d1cu02t.jpg"/>
          <p:cNvPicPr>
            <a:picLocks noChangeAspect="1" noChangeArrowheads="1"/>
          </p:cNvPicPr>
          <p:nvPr/>
        </p:nvPicPr>
        <p:blipFill>
          <a:blip r:embed="rId4"/>
          <a:srcRect t="43750" b="50000"/>
          <a:stretch>
            <a:fillRect/>
          </a:stretch>
        </p:blipFill>
        <p:spPr bwMode="auto">
          <a:xfrm>
            <a:off x="0" y="3000372"/>
            <a:ext cx="9144000" cy="428628"/>
          </a:xfrm>
          <a:prstGeom prst="rect">
            <a:avLst/>
          </a:prstGeom>
          <a:noFill/>
        </p:spPr>
      </p:pic>
      <p:pic>
        <p:nvPicPr>
          <p:cNvPr id="12" name="Picture 2" descr="C:\Users\Ana María\Desktop\spirals_by_nmsmith-d1cu02t.jpg"/>
          <p:cNvPicPr>
            <a:picLocks noChangeAspect="1" noChangeArrowheads="1"/>
          </p:cNvPicPr>
          <p:nvPr/>
        </p:nvPicPr>
        <p:blipFill>
          <a:blip r:embed="rId4"/>
          <a:srcRect t="50000" b="43750"/>
          <a:stretch>
            <a:fillRect/>
          </a:stretch>
        </p:blipFill>
        <p:spPr bwMode="auto">
          <a:xfrm>
            <a:off x="0" y="3429000"/>
            <a:ext cx="9144000" cy="428628"/>
          </a:xfrm>
          <a:prstGeom prst="rect">
            <a:avLst/>
          </a:prstGeom>
          <a:noFill/>
        </p:spPr>
      </p:pic>
      <p:pic>
        <p:nvPicPr>
          <p:cNvPr id="13" name="Picture 2" descr="C:\Users\Ana María\Desktop\spirals_by_nmsmith-d1cu02t.jpg"/>
          <p:cNvPicPr>
            <a:picLocks noChangeAspect="1" noChangeArrowheads="1"/>
          </p:cNvPicPr>
          <p:nvPr/>
        </p:nvPicPr>
        <p:blipFill>
          <a:blip r:embed="rId4"/>
          <a:srcRect t="56250" b="37500"/>
          <a:stretch>
            <a:fillRect/>
          </a:stretch>
        </p:blipFill>
        <p:spPr bwMode="auto">
          <a:xfrm>
            <a:off x="0" y="3857628"/>
            <a:ext cx="9144000" cy="428628"/>
          </a:xfrm>
          <a:prstGeom prst="rect">
            <a:avLst/>
          </a:prstGeom>
          <a:noFill/>
        </p:spPr>
      </p:pic>
      <p:pic>
        <p:nvPicPr>
          <p:cNvPr id="14" name="Picture 2" descr="C:\Users\Ana María\Desktop\spirals_by_nmsmith-d1cu02t.jpg"/>
          <p:cNvPicPr>
            <a:picLocks noChangeAspect="1" noChangeArrowheads="1"/>
          </p:cNvPicPr>
          <p:nvPr/>
        </p:nvPicPr>
        <p:blipFill>
          <a:blip r:embed="rId4"/>
          <a:srcRect t="62500" b="31250"/>
          <a:stretch>
            <a:fillRect/>
          </a:stretch>
        </p:blipFill>
        <p:spPr bwMode="auto">
          <a:xfrm>
            <a:off x="0" y="4286256"/>
            <a:ext cx="9144000" cy="428628"/>
          </a:xfrm>
          <a:prstGeom prst="rect">
            <a:avLst/>
          </a:prstGeom>
          <a:noFill/>
        </p:spPr>
      </p:pic>
      <p:pic>
        <p:nvPicPr>
          <p:cNvPr id="15" name="Picture 2" descr="C:\Users\Ana María\Desktop\spirals_by_nmsmith-d1cu02t.jpg"/>
          <p:cNvPicPr>
            <a:picLocks noChangeAspect="1" noChangeArrowheads="1"/>
          </p:cNvPicPr>
          <p:nvPr/>
        </p:nvPicPr>
        <p:blipFill>
          <a:blip r:embed="rId4"/>
          <a:srcRect t="68750" b="25000"/>
          <a:stretch>
            <a:fillRect/>
          </a:stretch>
        </p:blipFill>
        <p:spPr bwMode="auto">
          <a:xfrm>
            <a:off x="0" y="4714884"/>
            <a:ext cx="9144000" cy="428628"/>
          </a:xfrm>
          <a:prstGeom prst="rect">
            <a:avLst/>
          </a:prstGeom>
          <a:noFill/>
        </p:spPr>
      </p:pic>
      <p:pic>
        <p:nvPicPr>
          <p:cNvPr id="16" name="Picture 2" descr="C:\Users\Ana María\Desktop\spirals_by_nmsmith-d1cu02t.jpg"/>
          <p:cNvPicPr>
            <a:picLocks noChangeAspect="1" noChangeArrowheads="1"/>
          </p:cNvPicPr>
          <p:nvPr/>
        </p:nvPicPr>
        <p:blipFill>
          <a:blip r:embed="rId4"/>
          <a:srcRect t="75000" b="18750"/>
          <a:stretch>
            <a:fillRect/>
          </a:stretch>
        </p:blipFill>
        <p:spPr bwMode="auto">
          <a:xfrm>
            <a:off x="0" y="5143512"/>
            <a:ext cx="9144000" cy="428628"/>
          </a:xfrm>
          <a:prstGeom prst="rect">
            <a:avLst/>
          </a:prstGeom>
          <a:noFill/>
        </p:spPr>
      </p:pic>
      <p:pic>
        <p:nvPicPr>
          <p:cNvPr id="17" name="Picture 2" descr="C:\Users\Ana María\Desktop\spirals_by_nmsmith-d1cu02t.jpg"/>
          <p:cNvPicPr>
            <a:picLocks noChangeAspect="1" noChangeArrowheads="1"/>
          </p:cNvPicPr>
          <p:nvPr/>
        </p:nvPicPr>
        <p:blipFill>
          <a:blip r:embed="rId4"/>
          <a:srcRect t="81250" b="12500"/>
          <a:stretch>
            <a:fillRect/>
          </a:stretch>
        </p:blipFill>
        <p:spPr bwMode="auto">
          <a:xfrm>
            <a:off x="0" y="5572140"/>
            <a:ext cx="9144000" cy="428628"/>
          </a:xfrm>
          <a:prstGeom prst="rect">
            <a:avLst/>
          </a:prstGeom>
          <a:noFill/>
        </p:spPr>
      </p:pic>
      <p:pic>
        <p:nvPicPr>
          <p:cNvPr id="18" name="Picture 2" descr="C:\Users\Ana María\Desktop\spirals_by_nmsmith-d1cu02t.jpg"/>
          <p:cNvPicPr>
            <a:picLocks noChangeAspect="1" noChangeArrowheads="1"/>
          </p:cNvPicPr>
          <p:nvPr/>
        </p:nvPicPr>
        <p:blipFill>
          <a:blip r:embed="rId4"/>
          <a:srcRect t="87500" b="6250"/>
          <a:stretch>
            <a:fillRect/>
          </a:stretch>
        </p:blipFill>
        <p:spPr bwMode="auto">
          <a:xfrm>
            <a:off x="0" y="6000768"/>
            <a:ext cx="9144000" cy="428628"/>
          </a:xfrm>
          <a:prstGeom prst="rect">
            <a:avLst/>
          </a:prstGeom>
          <a:noFill/>
        </p:spPr>
      </p:pic>
      <p:pic>
        <p:nvPicPr>
          <p:cNvPr id="19" name="Picture 2" descr="C:\Users\Ana María\Desktop\spirals_by_nmsmith-d1cu02t.jpg"/>
          <p:cNvPicPr>
            <a:picLocks noChangeAspect="1" noChangeArrowheads="1"/>
          </p:cNvPicPr>
          <p:nvPr/>
        </p:nvPicPr>
        <p:blipFill>
          <a:blip r:embed="rId4"/>
          <a:srcRect t="93750"/>
          <a:stretch>
            <a:fillRect/>
          </a:stretch>
        </p:blipFill>
        <p:spPr bwMode="auto">
          <a:xfrm>
            <a:off x="0" y="6429396"/>
            <a:ext cx="9144000" cy="428604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1" name="Picture 3" descr="C:\Users\Ana María\Desktop\Good_Morning_by_nmsmith.jpg"/>
          <p:cNvPicPr>
            <a:picLocks noChangeAspect="1" noChangeArrowheads="1"/>
          </p:cNvPicPr>
          <p:nvPr/>
        </p:nvPicPr>
        <p:blipFill>
          <a:blip r:embed="rId6"/>
          <a:srcRect r="50000" b="23958"/>
          <a:stretch>
            <a:fillRect/>
          </a:stretch>
        </p:blipFill>
        <p:spPr bwMode="auto">
          <a:xfrm>
            <a:off x="0" y="0"/>
            <a:ext cx="4572000" cy="5214950"/>
          </a:xfrm>
          <a:prstGeom prst="rect">
            <a:avLst/>
          </a:prstGeom>
          <a:noFill/>
        </p:spPr>
      </p:pic>
      <p:pic>
        <p:nvPicPr>
          <p:cNvPr id="24" name="Picture 3" descr="C:\Users\Ana María\Desktop\Good_Morning_by_nmsmith.jpg"/>
          <p:cNvPicPr>
            <a:picLocks noChangeAspect="1" noChangeArrowheads="1"/>
          </p:cNvPicPr>
          <p:nvPr/>
        </p:nvPicPr>
        <p:blipFill>
          <a:blip r:embed="rId6"/>
          <a:srcRect l="50000" t="22916"/>
          <a:stretch>
            <a:fillRect/>
          </a:stretch>
        </p:blipFill>
        <p:spPr bwMode="auto">
          <a:xfrm>
            <a:off x="4572000" y="1571612"/>
            <a:ext cx="4572000" cy="5286388"/>
          </a:xfrm>
          <a:prstGeom prst="rect">
            <a:avLst/>
          </a:prstGeom>
          <a:noFill/>
        </p:spPr>
      </p:pic>
      <p:pic>
        <p:nvPicPr>
          <p:cNvPr id="25" name="Picture 3" descr="C:\Users\Ana María\Desktop\Good_Morning_by_nmsmith.jpg"/>
          <p:cNvPicPr>
            <a:picLocks noChangeAspect="1" noChangeArrowheads="1"/>
          </p:cNvPicPr>
          <p:nvPr/>
        </p:nvPicPr>
        <p:blipFill>
          <a:blip r:embed="rId6"/>
          <a:srcRect l="50000" b="76042"/>
          <a:stretch>
            <a:fillRect/>
          </a:stretch>
        </p:blipFill>
        <p:spPr bwMode="auto">
          <a:xfrm>
            <a:off x="4572000" y="0"/>
            <a:ext cx="4572000" cy="1643050"/>
          </a:xfrm>
          <a:prstGeom prst="rect">
            <a:avLst/>
          </a:prstGeom>
          <a:noFill/>
        </p:spPr>
      </p:pic>
      <p:pic>
        <p:nvPicPr>
          <p:cNvPr id="26" name="Picture 3" descr="C:\Users\Ana María\Desktop\Good_Morning_by_nmsmith.jpg"/>
          <p:cNvPicPr>
            <a:picLocks noChangeAspect="1" noChangeArrowheads="1"/>
          </p:cNvPicPr>
          <p:nvPr/>
        </p:nvPicPr>
        <p:blipFill>
          <a:blip r:embed="rId6"/>
          <a:srcRect t="76042" r="50000"/>
          <a:stretch>
            <a:fillRect/>
          </a:stretch>
        </p:blipFill>
        <p:spPr bwMode="auto">
          <a:xfrm>
            <a:off x="0" y="5214950"/>
            <a:ext cx="4572000" cy="1643050"/>
          </a:xfrm>
          <a:prstGeom prst="rect">
            <a:avLst/>
          </a:prstGeom>
          <a:noFill/>
        </p:spPr>
      </p:pic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" name="Picture 3" descr="C:\Users\Ana María\Documents\Pictures\morado (3).png"/>
          <p:cNvPicPr>
            <a:picLocks noChangeAspect="1" noChangeArrowheads="1"/>
          </p:cNvPicPr>
          <p:nvPr/>
        </p:nvPicPr>
        <p:blipFill>
          <a:blip r:embed="rId8">
            <a:lum bright="40000"/>
          </a:blip>
          <a:srcRect/>
          <a:stretch>
            <a:fillRect/>
          </a:stretch>
        </p:blipFill>
        <p:spPr bwMode="auto">
          <a:xfrm rot="21312970">
            <a:off x="4929190" y="1928802"/>
            <a:ext cx="2428881" cy="9140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1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0" presetClass="entr" presetSubtype="0" de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8" presetClass="exit" presetSubtype="3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3500"/>
                            </p:stCondLst>
                            <p:childTnLst>
                              <p:par>
                                <p:cTn id="67" presetID="16" presetClass="entr" presetSubtype="37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3" presetClass="entr" presetSubtype="28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28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50" presetClass="exit" presetSubtype="0" accel="10000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9000"/>
                            </p:stCondLst>
                            <p:childTnLst>
                              <p:par>
                                <p:cTn id="87" presetID="18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8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92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4000"/>
                            </p:stCondLst>
                            <p:childTnLst>
                              <p:par>
                                <p:cTn id="10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7000"/>
                            </p:stCondLst>
                            <p:childTnLst>
                              <p:par>
                                <p:cTn id="12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3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3000"/>
                            </p:stCondLst>
                            <p:childTnLst>
                              <p:par>
                                <p:cTn id="13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8" dur="2000" fill="hold"/>
                                        <p:tgtEl>
                                          <p:spTgt spid="29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3" grpId="0" animBg="1"/>
      <p:bldP spid="3" grpId="1" animBg="1"/>
      <p:bldP spid="3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 advTm="3000">
    <p:split orient="vert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3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3959</TotalTime>
  <Words>60</Words>
  <Application>Microsoft Office PowerPoint</Application>
  <PresentationFormat>Presentación en pantalla (4:3)</PresentationFormat>
  <Paragraphs>28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Ana María</dc:creator>
  <cp:lastModifiedBy>Ana María</cp:lastModifiedBy>
  <cp:revision>41</cp:revision>
  <dcterms:created xsi:type="dcterms:W3CDTF">2014-03-10T01:26:57Z</dcterms:created>
  <dcterms:modified xsi:type="dcterms:W3CDTF">2014-06-03T23:48:59Z</dcterms:modified>
</cp:coreProperties>
</file>