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Default Extension="gif" ContentType="image/gif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ppt/tags/tag19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8" r:id="rId4"/>
    <p:sldId id="259" r:id="rId5"/>
    <p:sldId id="262" r:id="rId6"/>
    <p:sldId id="264" r:id="rId7"/>
    <p:sldId id="265" r:id="rId8"/>
    <p:sldId id="257" r:id="rId9"/>
    <p:sldId id="266" r:id="rId10"/>
    <p:sldId id="268" r:id="rId11"/>
    <p:sldId id="273" r:id="rId12"/>
    <p:sldId id="274" r:id="rId13"/>
    <p:sldId id="277" r:id="rId14"/>
    <p:sldId id="279" r:id="rId15"/>
    <p:sldId id="285" r:id="rId16"/>
    <p:sldId id="281" r:id="rId17"/>
    <p:sldId id="292" r:id="rId18"/>
    <p:sldId id="295" r:id="rId19"/>
    <p:sldId id="299" r:id="rId20"/>
    <p:sldId id="332" r:id="rId21"/>
    <p:sldId id="305" r:id="rId22"/>
    <p:sldId id="333" r:id="rId2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PNxfw9uZPbeN/D2Xf/iIA" hashData="6yT8l+VSA4R4eXj5lemvU3LQkA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02423-56DA-4B7A-88C0-E023CCC8405A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2B85-CFC9-457A-B255-07B5F5349E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AC7DC-7E4D-4DB7-BC21-5C34F731F72D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89D4E3-BEC1-4521-ABEE-B922C62B4D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B267C-F7A1-4945-9556-E828BAAF6105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1DAEE-C65E-440E-995D-DC7BD5EA0C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DB7ED-59F0-4F42-B469-07B6E5509BE8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1AA25-28FF-4D20-A20E-411AF0FCB0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474F5-E766-46C3-8EF7-769057D9FD50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6B8B1-DC23-4B5A-B9BC-057D40FF62D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5A2B0-D98C-4E84-95BF-D09B3AFB2068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23DDC-42D6-4903-BC5E-E66E022EFC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3D952-E1EE-4EAE-9F61-6373AFD66CB1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9EBB-054E-4B93-A84B-C68C9C2E70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2A0CB-64C6-4336-9A2C-613D5888D8D5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A0560-C207-4E4E-9C82-7FFEE749CC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DD507F-4601-4D7F-AFD2-CFFFA291C1F1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C29C6-98AA-4619-A3FA-9033EA1100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9A3F3-E60F-4183-B8BB-C8B068B8E688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73CB8-F061-4DD6-B301-42D5469512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D8A57-EAB0-47CE-94AB-81A66D1872EF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BA099-0638-4195-B891-4716C0B47E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F15DC-1826-4741-83AC-C502C258F16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799DAE-CB2F-4093-88BF-89F537A6F115}" type="datetimeFigureOut">
              <a:rPr lang="es-ES"/>
              <a:pPr>
                <a:defRPr/>
              </a:pPr>
              <a:t>02/01/2013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CE819D-8F0B-42FC-A26A-3436669DF7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cov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9DAD539-1AC3-4BB0-A859-BB5A00C7ED4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10" Type="http://schemas.openxmlformats.org/officeDocument/2006/relationships/image" Target="../media/image72.jpeg"/><Relationship Id="rId4" Type="http://schemas.openxmlformats.org/officeDocument/2006/relationships/image" Target="../media/image66.jpeg"/><Relationship Id="rId9" Type="http://schemas.openxmlformats.org/officeDocument/2006/relationships/image" Target="../media/image7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76.jpeg"/><Relationship Id="rId11" Type="http://schemas.openxmlformats.org/officeDocument/2006/relationships/image" Target="../media/image81.jpeg"/><Relationship Id="rId5" Type="http://schemas.openxmlformats.org/officeDocument/2006/relationships/image" Target="../media/image75.jpeg"/><Relationship Id="rId10" Type="http://schemas.openxmlformats.org/officeDocument/2006/relationships/image" Target="../media/image80.jpeg"/><Relationship Id="rId4" Type="http://schemas.openxmlformats.org/officeDocument/2006/relationships/image" Target="../media/image74.jpeg"/><Relationship Id="rId9" Type="http://schemas.openxmlformats.org/officeDocument/2006/relationships/image" Target="../media/image7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13" Type="http://schemas.openxmlformats.org/officeDocument/2006/relationships/image" Target="../media/image92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12" Type="http://schemas.openxmlformats.org/officeDocument/2006/relationships/image" Target="../media/image91.jpeg"/><Relationship Id="rId17" Type="http://schemas.openxmlformats.org/officeDocument/2006/relationships/image" Target="../media/image96.gi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95.jpeg"/><Relationship Id="rId1" Type="http://schemas.openxmlformats.org/officeDocument/2006/relationships/tags" Target="../tags/tag20.xml"/><Relationship Id="rId6" Type="http://schemas.openxmlformats.org/officeDocument/2006/relationships/image" Target="../media/image85.jpeg"/><Relationship Id="rId11" Type="http://schemas.openxmlformats.org/officeDocument/2006/relationships/image" Target="../media/image90.jpeg"/><Relationship Id="rId5" Type="http://schemas.openxmlformats.org/officeDocument/2006/relationships/image" Target="../media/image84.jpeg"/><Relationship Id="rId15" Type="http://schemas.openxmlformats.org/officeDocument/2006/relationships/image" Target="../media/image94.jpeg"/><Relationship Id="rId10" Type="http://schemas.openxmlformats.org/officeDocument/2006/relationships/image" Target="../media/image89.jpeg"/><Relationship Id="rId4" Type="http://schemas.openxmlformats.org/officeDocument/2006/relationships/image" Target="../media/image83.jpeg"/><Relationship Id="rId9" Type="http://schemas.openxmlformats.org/officeDocument/2006/relationships/image" Target="../media/image88.jpeg"/><Relationship Id="rId14" Type="http://schemas.openxmlformats.org/officeDocument/2006/relationships/image" Target="../media/image9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3143240" y="0"/>
            <a:ext cx="6572296" cy="6217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9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laybill" pitchFamily="82" charset="0"/>
                <a:cs typeface="+mn-cs"/>
              </a:rPr>
              <a:t>FOTOS</a:t>
            </a:r>
            <a:r>
              <a:rPr lang="es-ES" sz="19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laybill" pitchFamily="82" charset="0"/>
                <a:cs typeface="+mn-cs"/>
              </a:rPr>
              <a:t>         </a:t>
            </a:r>
            <a:r>
              <a:rPr lang="es-ES" sz="19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laybill" pitchFamily="82" charset="0"/>
                <a:cs typeface="+mn-cs"/>
              </a:rPr>
              <a:t>RARAS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14480" y="5857892"/>
            <a:ext cx="188705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6302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7457">
    <p:cover dir="d"/>
    <p:sndAc>
      <p:stSnd>
        <p:snd r:embed="rId3" name="Dire Straits - Tunnel of Love 8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7722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31606_256904594439304_538619172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1643063" y="0"/>
            <a:ext cx="5643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535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6348_466311730070556_716890759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485102_546554832024900_1179189733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4238625" y="0"/>
            <a:ext cx="4905375" cy="728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5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601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8409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trippy-profile-pic-portrait-head-on-and-from-side-angle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-428625" y="0"/>
            <a:ext cx="10072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fantasia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-142875" y="106363"/>
            <a:ext cx="9286875" cy="675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uario\Desktop\Presentación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522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Diapositiva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524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Diapositiva2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85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1621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5240_350673028362856_1653221763_n.jpg"/>
          <p:cNvPicPr>
            <a:picLocks noGrp="1" noChangeAspect="1"/>
          </p:cNvPicPr>
          <p:nvPr isPhoto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143000" y="0"/>
            <a:ext cx="6786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4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9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1139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5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4742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2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1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4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3946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2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2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8345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2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3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142875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1901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2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3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262944_580911398589510_1749293365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422252_391387417583358_37522194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4357688" y="0"/>
            <a:ext cx="4786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38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5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403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3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6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65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264909_391387110916722_1432033665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4286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391176_391386410916792_1309546645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8033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2 Imagen" descr="Diapositiva9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8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8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395053_457422720959457_1745240144_n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857375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27722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iapositiva4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4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7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600327_453206764714386_633426811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551988_391386330916800_168941418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7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48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68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964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548198_466332600068469_1554011596_n.jpg"/>
          <p:cNvPicPr>
            <a:picLocks noGrp="1" noChangeAspect="1"/>
          </p:cNvPicPr>
          <p:nvPr isPhoto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785938" y="0"/>
            <a:ext cx="571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7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3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574442_381484238604211_68207114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574442_381484238604211_68207114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4714875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9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72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80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61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3681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iapositiva4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5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59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18511_398411496916552_988320950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380717_434278089960957_1181376243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0"/>
            <a:ext cx="4862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60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63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531763_458324247535971_900963027_n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476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534286_281648965292004_474316451_n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4714875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79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Rf9Qa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89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88.JPG"/>
          <p:cNvPicPr>
            <a:picLocks noGrp="1" noChangeAspect="1"/>
          </p:cNvPicPr>
          <p:nvPr isPhoto="1"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00063" y="5572125"/>
            <a:ext cx="344487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Rectángulo"/>
          <p:cNvSpPr/>
          <p:nvPr/>
        </p:nvSpPr>
        <p:spPr>
          <a:xfrm>
            <a:off x="2786050" y="214290"/>
            <a:ext cx="2356735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lgerian" pitchFamily="82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8749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7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5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77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770" decel="100000"/>
                                        <p:tgtEl>
                                          <p:spTgt spid="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4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6" dur="77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355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55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356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358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358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360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60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6.7|6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6.2|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7.4|6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6.3|6.6|5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3|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3|6.4|6.6|6.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7|5.7|6|6.2|5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6.2|6.5|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8|6.3|6.3|6|7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.2|6.5|6.1|5.7|5.5|6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5|5.7|5.9|5.6|6.4|5.6|15.5|5.5|3.9|5.6|5.9|2.6"/>
</p:tagLst>
</file>

<file path=ppt/theme/theme1.xml><?xml version="1.0" encoding="utf-8"?>
<a:theme xmlns:a="http://schemas.openxmlformats.org/drawingml/2006/main" name="momomotata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momomotatata</Template>
  <TotalTime>4</TotalTime>
  <Words>66</Words>
  <Application>Microsoft Office PowerPoint</Application>
  <PresentationFormat>Presentación en pantalla (4:3)</PresentationFormat>
  <Paragraphs>31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Calibri</vt:lpstr>
      <vt:lpstr>Berlin Sans FB Demi</vt:lpstr>
      <vt:lpstr>momomotatata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2013-01-02T09:30:00Z</dcterms:created>
  <dcterms:modified xsi:type="dcterms:W3CDTF">2013-01-02T09:34:14Z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