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410" r:id="rId3"/>
    <p:sldId id="412" r:id="rId4"/>
    <p:sldId id="413" r:id="rId5"/>
    <p:sldId id="427" r:id="rId6"/>
    <p:sldId id="429" r:id="rId7"/>
    <p:sldId id="428" r:id="rId8"/>
    <p:sldId id="430" r:id="rId9"/>
    <p:sldId id="431" r:id="rId10"/>
    <p:sldId id="432" r:id="rId11"/>
    <p:sldId id="433" r:id="rId12"/>
    <p:sldId id="434" r:id="rId13"/>
    <p:sldId id="438" r:id="rId14"/>
    <p:sldId id="435" r:id="rId15"/>
    <p:sldId id="437" r:id="rId16"/>
    <p:sldId id="439" r:id="rId17"/>
    <p:sldId id="440" r:id="rId18"/>
    <p:sldId id="441" r:id="rId19"/>
    <p:sldId id="442" r:id="rId20"/>
    <p:sldId id="443" r:id="rId21"/>
    <p:sldId id="444" r:id="rId22"/>
    <p:sldId id="445" r:id="rId23"/>
    <p:sldId id="446" r:id="rId24"/>
    <p:sldId id="448" r:id="rId25"/>
    <p:sldId id="447" r:id="rId26"/>
    <p:sldId id="449" r:id="rId27"/>
    <p:sldId id="450" r:id="rId28"/>
    <p:sldId id="451" r:id="rId29"/>
    <p:sldId id="452" r:id="rId30"/>
    <p:sldId id="453" r:id="rId31"/>
    <p:sldId id="414" r:id="rId32"/>
    <p:sldId id="417" r:id="rId33"/>
    <p:sldId id="416" r:id="rId34"/>
    <p:sldId id="418" r:id="rId35"/>
    <p:sldId id="415" r:id="rId36"/>
    <p:sldId id="419" r:id="rId37"/>
    <p:sldId id="420" r:id="rId38"/>
    <p:sldId id="421" r:id="rId39"/>
    <p:sldId id="425" r:id="rId40"/>
    <p:sldId id="422" r:id="rId41"/>
    <p:sldId id="423" r:id="rId42"/>
    <p:sldId id="424" r:id="rId43"/>
    <p:sldId id="426" r:id="rId44"/>
    <p:sldId id="411" r:id="rId45"/>
    <p:sldId id="454"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mUbeTBuyeDCvTGVkb4Aeg" hashData="5rhL2R9nAN3XAjWYuSBdgqQ40w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F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1380" y="-42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15/11/2017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15/11/2017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15/11/2017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15/11/2017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15/11/2017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15/11/2017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15/11/2017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15/11/2017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15/11/2017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7.jpeg"/></Relationships>
</file>

<file path=ppt/slides/_rels/slide44.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schemeClr val="accent5">
                <a:shade val="45000"/>
                <a:satMod val="135000"/>
              </a:schemeClr>
              <a:prstClr val="white"/>
            </a:duotone>
            <a:lum bright="38000" contrast="81000"/>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1" y="585789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57161"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5"/>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71538" y="1071546"/>
            <a:ext cx="750099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Fotos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Inéditas  del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asado</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68081" y="5611366"/>
            <a:ext cx="2008837" cy="934064"/>
          </a:xfrm>
          <a:prstGeom prst="rect">
            <a:avLst/>
          </a:prstGeom>
          <a:noFill/>
        </p:spPr>
      </p:pic>
      <p:pic>
        <p:nvPicPr>
          <p:cNvPr id="12" name="Picture 8"/>
          <p:cNvPicPr>
            <a:picLocks noChangeAspect="1" noChangeArrowheads="1"/>
          </p:cNvPicPr>
          <p:nvPr/>
        </p:nvPicPr>
        <p:blipFill>
          <a:blip r:embed="rId7" cstate="print"/>
          <a:srcRect/>
          <a:stretch>
            <a:fillRect/>
          </a:stretch>
        </p:blipFill>
        <p:spPr bwMode="auto">
          <a:xfrm>
            <a:off x="467546" y="764704"/>
            <a:ext cx="1025524"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179512" y="188641"/>
            <a:ext cx="781050" cy="1066800"/>
          </a:xfrm>
          <a:prstGeom prst="rect">
            <a:avLst/>
          </a:prstGeom>
          <a:noFill/>
          <a:ln w="9525">
            <a:noFill/>
            <a:miter lim="800000"/>
            <a:headEnd/>
            <a:tailEnd/>
          </a:ln>
        </p:spPr>
      </p:pic>
    </p:spTree>
  </p:cSld>
  <p:clrMapOvr>
    <a:masterClrMapping/>
  </p:clrMapOvr>
  <p:transition spd="med" advTm="12000">
    <p:split/>
    <p:sndAc>
      <p:stSnd>
        <p:snd r:embed="rId2" name="el consorcio - el chacacha del tren137.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5"/>
                                      </p:to>
                                    </p:set>
                                    <p:animEffect filter="image" prLst="opacity: 0.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1" y="0"/>
            <a:ext cx="9144001" cy="6858000"/>
          </a:xfrm>
          <a:prstGeom prst="rect">
            <a:avLst/>
          </a:prstGeom>
          <a:noFill/>
        </p:spPr>
      </p:pic>
      <p:sp>
        <p:nvSpPr>
          <p:cNvPr id="2" name="1 Rectángulo"/>
          <p:cNvSpPr/>
          <p:nvPr/>
        </p:nvSpPr>
        <p:spPr>
          <a:xfrm>
            <a:off x="1928794" y="1500174"/>
            <a:ext cx="5286412" cy="3785652"/>
          </a:xfrm>
          <a:prstGeom prst="rect">
            <a:avLst/>
          </a:prstGeom>
        </p:spPr>
        <p:txBody>
          <a:bodyPr wrap="square">
            <a:spAutoFit/>
          </a:bodyPr>
          <a:lstStyle/>
          <a:p>
            <a:pPr algn="ctr"/>
            <a:r>
              <a:rPr lang="es-ES" sz="4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fotos del pasado que pocas personas conocen y que muestran otra cara de la historia</a:t>
            </a:r>
            <a:endParaRPr lang="es-ES"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transition spd="med" advTm="1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0" y="0"/>
            <a:ext cx="9144000" cy="6858000"/>
          </a:xfrm>
          <a:prstGeom prst="rect">
            <a:avLst/>
          </a:prstGeom>
          <a:noFill/>
        </p:spPr>
      </p:pic>
      <p:sp>
        <p:nvSpPr>
          <p:cNvPr id="2" name="1 Rectángulo"/>
          <p:cNvSpPr/>
          <p:nvPr/>
        </p:nvSpPr>
        <p:spPr>
          <a:xfrm>
            <a:off x="2357422" y="1928802"/>
            <a:ext cx="6143652" cy="4247317"/>
          </a:xfrm>
          <a:prstGeom prst="rect">
            <a:avLst/>
          </a:prstGeom>
        </p:spPr>
        <p:txBody>
          <a:bodyPr wrap="square">
            <a:spAutoFit/>
          </a:bodyPr>
          <a:lstStyle/>
          <a:p>
            <a:endParaRPr lang="es-ES" b="1" dirty="0" smtClean="0"/>
          </a:p>
          <a:p>
            <a:r>
              <a:rPr lang="es-ES" b="1" dirty="0" smtClean="0"/>
              <a:t>Realmente me encantaría que alguien inventara una máquina del tiempo, sería lo máximo poder viajar al pasado y ser testigo de esos momentos de la historia en que se forjó el destino de la humanidad y así, en vez de leer sobre historia, poderla vivir.</a:t>
            </a:r>
          </a:p>
          <a:p>
            <a:r>
              <a:rPr lang="es-ES" b="1" dirty="0" smtClean="0"/>
              <a:t>Pero como desafortunadamente no podemos hacer eso, la única opción que nos queda es mirar el registro fotográfico y así poder reconstruir a partir de imágenes esos momentos del pasado. Por algo el dicho reza que una fotografía dice más que mil palabras.</a:t>
            </a:r>
          </a:p>
          <a:p>
            <a:r>
              <a:rPr lang="es-ES" b="1" dirty="0" smtClean="0"/>
              <a:t>Hemos recopilado para ti un conjunto de imágenes poco conocidas que muestran un lado diferente de figuras y acontecimientos trascendentales de la humanidad, y que seguro no verás en un libro de historia tradicional.</a:t>
            </a:r>
            <a:endParaRPr lang="es-ES" b="1" dirty="0"/>
          </a:p>
        </p:txBody>
      </p:sp>
    </p:spTree>
  </p:cSld>
  <p:clrMapOvr>
    <a:masterClrMapping/>
  </p:clrMapOvr>
  <p:transition spd="med" advTm="5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xit" presetSubtype="4" fill="hold" nodeType="clickEffect">
                                  <p:stCondLst>
                                    <p:cond delay="0"/>
                                  </p:stCondLst>
                                  <p:childTnLst>
                                    <p:animEffect transition="out" filter="wheel(4)">
                                      <p:cBhvr>
                                        <p:cTn id="11" dur="2000"/>
                                        <p:tgtEl>
                                          <p:spTgt spid="3"/>
                                        </p:tgtEl>
                                      </p:cBhvr>
                                    </p:animEffect>
                                    <p:set>
                                      <p:cBhvr>
                                        <p:cTn id="12"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C:\Documents and Settings\Jose Luis\Escritorio\14-27.jpg"/>
          <p:cNvPicPr>
            <a:picLocks noChangeAspect="1" noChangeArrowheads="1"/>
          </p:cNvPicPr>
          <p:nvPr/>
        </p:nvPicPr>
        <p:blipFill>
          <a:blip r:embed="rId2"/>
          <a:srcRect/>
          <a:stretch>
            <a:fillRect/>
          </a:stretch>
        </p:blipFill>
        <p:spPr bwMode="auto">
          <a:xfrm>
            <a:off x="0" y="-1"/>
            <a:ext cx="9144000" cy="6927273"/>
          </a:xfrm>
          <a:prstGeom prst="rect">
            <a:avLst/>
          </a:prstGeom>
          <a:noFill/>
        </p:spPr>
      </p:pic>
      <p:sp>
        <p:nvSpPr>
          <p:cNvPr id="3" name="2 Rectángulo"/>
          <p:cNvSpPr/>
          <p:nvPr/>
        </p:nvSpPr>
        <p:spPr>
          <a:xfrm>
            <a:off x="5572132" y="5786454"/>
            <a:ext cx="3143272" cy="646331"/>
          </a:xfrm>
          <a:prstGeom prst="rect">
            <a:avLst/>
          </a:prstGeom>
          <a:solidFill>
            <a:srgbClr val="00FFFF"/>
          </a:solidFill>
        </p:spPr>
        <p:txBody>
          <a:bodyPr wrap="square">
            <a:spAutoFit/>
          </a:bodyPr>
          <a:lstStyle/>
          <a:p>
            <a:pPr algn="r"/>
            <a:r>
              <a:rPr lang="es-ES" b="1" dirty="0" smtClean="0"/>
              <a:t>El primer partido </a:t>
            </a:r>
          </a:p>
          <a:p>
            <a:pPr algn="r"/>
            <a:r>
              <a:rPr lang="es-ES" b="1" dirty="0" smtClean="0"/>
              <a:t>Real Madrid – Barcelona, 1929</a:t>
            </a:r>
            <a:endParaRPr lang="es-ES" b="1" dirty="0"/>
          </a:p>
        </p:txBody>
      </p:sp>
    </p:spTree>
  </p:cSld>
  <p:clrMapOvr>
    <a:masterClrMapping/>
  </p:clrMapOvr>
  <p:transition spd="med" advTm="9000">
    <p:spli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C:\Documents and Settings\Jose Luis\Escritorio\16-2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285720" y="5643578"/>
            <a:ext cx="3714776" cy="954107"/>
          </a:xfrm>
          <a:prstGeom prst="rect">
            <a:avLst/>
          </a:prstGeom>
          <a:solidFill>
            <a:srgbClr val="00FFFF"/>
          </a:solidFill>
        </p:spPr>
        <p:txBody>
          <a:bodyPr wrap="square">
            <a:spAutoFit/>
          </a:bodyPr>
          <a:lstStyle/>
          <a:p>
            <a:r>
              <a:rPr lang="es-ES" sz="1400" b="1" dirty="0" smtClean="0"/>
              <a:t>Coronel Anthony Joseph </a:t>
            </a:r>
            <a:r>
              <a:rPr lang="es-ES" sz="1400" b="1" dirty="0" err="1" smtClean="0"/>
              <a:t>Drexel</a:t>
            </a:r>
            <a:r>
              <a:rPr lang="es-ES" sz="1400" b="1" dirty="0" smtClean="0"/>
              <a:t> </a:t>
            </a:r>
            <a:r>
              <a:rPr lang="es-ES" sz="1400" b="1" dirty="0" err="1" smtClean="0"/>
              <a:t>Biddle</a:t>
            </a:r>
            <a:r>
              <a:rPr lang="es-ES" sz="1400" b="1" dirty="0" smtClean="0"/>
              <a:t>, en el Cuerpo de Marines de EE.UU., 1943</a:t>
            </a:r>
          </a:p>
          <a:p>
            <a:r>
              <a:rPr lang="es-ES" sz="1400" b="1" dirty="0" smtClean="0"/>
              <a:t>Conocido por mandar a su tropa a intentar matarlo y siempre salir victorioso.</a:t>
            </a:r>
            <a:endParaRPr lang="es-ES" sz="1400" b="1" dirty="0"/>
          </a:p>
        </p:txBody>
      </p:sp>
    </p:spTree>
  </p:cSld>
  <p:clrMapOvr>
    <a:masterClrMapping/>
  </p:clrMapOvr>
  <p:transition spd="med" advTm="16000">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0" y="0"/>
            <a:ext cx="9144000" cy="6858000"/>
          </a:xfrm>
          <a:prstGeom prst="rect">
            <a:avLst/>
          </a:prstGeom>
          <a:noFill/>
        </p:spPr>
      </p:pic>
      <p:pic>
        <p:nvPicPr>
          <p:cNvPr id="145410" name="Picture 2" descr="C:\Documents and Settings\Jose Luis\Escritorio\15-23.jpg"/>
          <p:cNvPicPr>
            <a:picLocks noChangeAspect="1" noChangeArrowheads="1"/>
          </p:cNvPicPr>
          <p:nvPr/>
        </p:nvPicPr>
        <p:blipFill>
          <a:blip r:embed="rId3"/>
          <a:srcRect/>
          <a:stretch>
            <a:fillRect/>
          </a:stretch>
        </p:blipFill>
        <p:spPr bwMode="auto">
          <a:xfrm>
            <a:off x="142844" y="214290"/>
            <a:ext cx="4929222" cy="6497610"/>
          </a:xfrm>
          <a:prstGeom prst="rect">
            <a:avLst/>
          </a:prstGeom>
          <a:noFill/>
        </p:spPr>
      </p:pic>
      <p:sp>
        <p:nvSpPr>
          <p:cNvPr id="3" name="2 Rectángulo"/>
          <p:cNvSpPr/>
          <p:nvPr/>
        </p:nvSpPr>
        <p:spPr>
          <a:xfrm>
            <a:off x="5357818" y="5715016"/>
            <a:ext cx="3429024" cy="646331"/>
          </a:xfrm>
          <a:prstGeom prst="rect">
            <a:avLst/>
          </a:prstGeom>
        </p:spPr>
        <p:txBody>
          <a:bodyPr wrap="square">
            <a:spAutoFit/>
          </a:bodyPr>
          <a:lstStyle/>
          <a:p>
            <a:r>
              <a:rPr lang="es-ES" b="1" dirty="0" smtClean="0"/>
              <a:t>La primera fotografía submarina de la historia, 1883</a:t>
            </a:r>
            <a:endParaRPr lang="es-ES" b="1" dirty="0"/>
          </a:p>
        </p:txBody>
      </p:sp>
    </p:spTree>
  </p:cSld>
  <p:clrMapOvr>
    <a:masterClrMapping/>
  </p:clrMapOvr>
  <p:transition spd="med" advTm="9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C:\Documents and Settings\Jose Luis\Escritorio\17-16.jpg"/>
          <p:cNvPicPr>
            <a:picLocks noChangeAspect="1" noChangeArrowheads="1"/>
          </p:cNvPicPr>
          <p:nvPr/>
        </p:nvPicPr>
        <p:blipFill>
          <a:blip r:embed="rId2"/>
          <a:srcRect/>
          <a:stretch>
            <a:fillRect/>
          </a:stretch>
        </p:blipFill>
        <p:spPr bwMode="auto">
          <a:xfrm>
            <a:off x="0" y="-357214"/>
            <a:ext cx="9144000" cy="7215214"/>
          </a:xfrm>
          <a:prstGeom prst="rect">
            <a:avLst/>
          </a:prstGeom>
          <a:noFill/>
        </p:spPr>
      </p:pic>
      <p:sp>
        <p:nvSpPr>
          <p:cNvPr id="3" name="2 Rectángulo"/>
          <p:cNvSpPr/>
          <p:nvPr/>
        </p:nvSpPr>
        <p:spPr>
          <a:xfrm>
            <a:off x="214282" y="428604"/>
            <a:ext cx="1928826" cy="1477328"/>
          </a:xfrm>
          <a:prstGeom prst="rect">
            <a:avLst/>
          </a:prstGeom>
        </p:spPr>
        <p:txBody>
          <a:bodyPr wrap="square">
            <a:spAutoFit/>
          </a:bodyPr>
          <a:lstStyle/>
          <a:p>
            <a:r>
              <a:rPr lang="es-ES" b="1" dirty="0" smtClean="0"/>
              <a:t>Rumanía, 1946. Tratamiento para el dolor de espalda… ¡con </a:t>
            </a:r>
          </a:p>
          <a:p>
            <a:r>
              <a:rPr lang="es-ES" b="1" dirty="0" smtClean="0"/>
              <a:t>un oso!</a:t>
            </a:r>
            <a:endParaRPr lang="es-ES" b="1" dirty="0"/>
          </a:p>
        </p:txBody>
      </p:sp>
    </p:spTree>
  </p:cSld>
  <p:clrMapOvr>
    <a:masterClrMapping/>
  </p:clrMapOvr>
  <p:transition spd="med" advTm="10000">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C:\Documents and Settings\Jose Luis\Escritorio\18-15.jpg"/>
          <p:cNvPicPr>
            <a:picLocks noChangeAspect="1" noChangeArrowheads="1"/>
          </p:cNvPicPr>
          <p:nvPr/>
        </p:nvPicPr>
        <p:blipFill>
          <a:blip r:embed="rId3"/>
          <a:srcRect/>
          <a:stretch>
            <a:fillRect/>
          </a:stretch>
        </p:blipFill>
        <p:spPr bwMode="auto">
          <a:xfrm>
            <a:off x="-1" y="0"/>
            <a:ext cx="9144001" cy="6858000"/>
          </a:xfrm>
          <a:prstGeom prst="rect">
            <a:avLst/>
          </a:prstGeom>
          <a:noFill/>
        </p:spPr>
      </p:pic>
      <p:sp>
        <p:nvSpPr>
          <p:cNvPr id="3" name="2 Rectángulo"/>
          <p:cNvSpPr/>
          <p:nvPr/>
        </p:nvSpPr>
        <p:spPr>
          <a:xfrm>
            <a:off x="285720" y="214290"/>
            <a:ext cx="3219151" cy="369332"/>
          </a:xfrm>
          <a:prstGeom prst="rect">
            <a:avLst/>
          </a:prstGeom>
          <a:solidFill>
            <a:srgbClr val="00FFFF"/>
          </a:solidFill>
        </p:spPr>
        <p:txBody>
          <a:bodyPr wrap="none">
            <a:spAutoFit/>
          </a:bodyPr>
          <a:lstStyle/>
          <a:p>
            <a:r>
              <a:rPr lang="es-ES" b="1" dirty="0" smtClean="0"/>
              <a:t>En la escuela de Medicina, 1910</a:t>
            </a:r>
            <a:endParaRPr lang="es-ES" b="1" dirty="0"/>
          </a:p>
        </p:txBody>
      </p:sp>
    </p:spTree>
  </p:cSld>
  <p:clrMapOvr>
    <a:masterClrMapping/>
  </p:clrMapOvr>
  <p:transition spd="med" advTm="8000">
    <p:split/>
    <p:sndAc>
      <p:stSnd>
        <p:snd r:embed="rId2" name="12-tatuaje.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5572132" y="0"/>
            <a:ext cx="3571868" cy="6858000"/>
          </a:xfrm>
          <a:prstGeom prst="rect">
            <a:avLst/>
          </a:prstGeom>
          <a:noFill/>
        </p:spPr>
      </p:pic>
      <p:pic>
        <p:nvPicPr>
          <p:cNvPr id="149506" name="Picture 2" descr="C:\Documents and Settings\Jose Luis\Escritorio\19-12.jpg"/>
          <p:cNvPicPr>
            <a:picLocks noChangeAspect="1" noChangeArrowheads="1"/>
          </p:cNvPicPr>
          <p:nvPr/>
        </p:nvPicPr>
        <p:blipFill>
          <a:blip r:embed="rId3"/>
          <a:srcRect/>
          <a:stretch>
            <a:fillRect/>
          </a:stretch>
        </p:blipFill>
        <p:spPr bwMode="auto">
          <a:xfrm>
            <a:off x="0" y="0"/>
            <a:ext cx="5608772" cy="6858000"/>
          </a:xfrm>
          <a:prstGeom prst="rect">
            <a:avLst/>
          </a:prstGeom>
          <a:noFill/>
        </p:spPr>
      </p:pic>
      <p:sp>
        <p:nvSpPr>
          <p:cNvPr id="3" name="2 Rectángulo"/>
          <p:cNvSpPr/>
          <p:nvPr/>
        </p:nvSpPr>
        <p:spPr>
          <a:xfrm>
            <a:off x="5929322" y="5929330"/>
            <a:ext cx="2928958" cy="646331"/>
          </a:xfrm>
          <a:prstGeom prst="rect">
            <a:avLst/>
          </a:prstGeom>
        </p:spPr>
        <p:txBody>
          <a:bodyPr wrap="square">
            <a:spAutoFit/>
          </a:bodyPr>
          <a:lstStyle/>
          <a:p>
            <a:r>
              <a:rPr lang="es-ES" b="1" dirty="0" smtClean="0"/>
              <a:t>El Dalai Lama, a sus tiernos dos años de edad (1937)</a:t>
            </a:r>
            <a:endParaRPr lang="es-ES" b="1" dirty="0"/>
          </a:p>
        </p:txBody>
      </p:sp>
    </p:spTree>
  </p:cSld>
  <p:clrMapOvr>
    <a:masterClrMapping/>
  </p:clrMapOvr>
  <p:transition spd="med" advTm="1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C:\Documents and Settings\Jose Luis\Escritorio\20-14.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3" name="2 Rectángulo"/>
          <p:cNvSpPr/>
          <p:nvPr/>
        </p:nvSpPr>
        <p:spPr>
          <a:xfrm>
            <a:off x="285720" y="5715016"/>
            <a:ext cx="4929206" cy="646331"/>
          </a:xfrm>
          <a:prstGeom prst="rect">
            <a:avLst/>
          </a:prstGeom>
          <a:solidFill>
            <a:srgbClr val="00FFFF"/>
          </a:solidFill>
        </p:spPr>
        <p:txBody>
          <a:bodyPr wrap="square">
            <a:spAutoFit/>
          </a:bodyPr>
          <a:lstStyle/>
          <a:p>
            <a:r>
              <a:rPr lang="es-ES" b="1" dirty="0" smtClean="0"/>
              <a:t>Desvanecimiento de Miss Nueva Zelanda, durante el concurso de “Miss Universo” en 1954</a:t>
            </a:r>
            <a:endParaRPr lang="es-ES" b="1" dirty="0"/>
          </a:p>
        </p:txBody>
      </p:sp>
    </p:spTree>
  </p:cSld>
  <p:clrMapOvr>
    <a:masterClrMapping/>
  </p:clrMapOvr>
  <p:transition spd="med" advTm="14000">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descr="C:\Documents and Settings\Jose Luis\Escritorio\21-14.jpg"/>
          <p:cNvPicPr>
            <a:picLocks noChangeAspect="1" noChangeArrowheads="1"/>
          </p:cNvPicPr>
          <p:nvPr/>
        </p:nvPicPr>
        <p:blipFill>
          <a:blip r:embed="rId2"/>
          <a:srcRect/>
          <a:stretch>
            <a:fillRect/>
          </a:stretch>
        </p:blipFill>
        <p:spPr bwMode="auto">
          <a:xfrm>
            <a:off x="0" y="-1"/>
            <a:ext cx="9144000" cy="6941801"/>
          </a:xfrm>
          <a:prstGeom prst="rect">
            <a:avLst/>
          </a:prstGeom>
          <a:noFill/>
        </p:spPr>
      </p:pic>
      <p:sp>
        <p:nvSpPr>
          <p:cNvPr id="3" name="2 Rectángulo"/>
          <p:cNvSpPr/>
          <p:nvPr/>
        </p:nvSpPr>
        <p:spPr>
          <a:xfrm>
            <a:off x="357158" y="6000768"/>
            <a:ext cx="4531049" cy="369332"/>
          </a:xfrm>
          <a:prstGeom prst="rect">
            <a:avLst/>
          </a:prstGeom>
          <a:solidFill>
            <a:srgbClr val="00FFFF"/>
          </a:solidFill>
        </p:spPr>
        <p:txBody>
          <a:bodyPr wrap="none">
            <a:spAutoFit/>
          </a:bodyPr>
          <a:lstStyle/>
          <a:p>
            <a:r>
              <a:rPr lang="es-ES" b="1" dirty="0" smtClean="0"/>
              <a:t>Allá por 1929, en la clase de Educación Sexual</a:t>
            </a:r>
            <a:endParaRPr lang="es-ES" b="1" dirty="0"/>
          </a:p>
        </p:txBody>
      </p:sp>
    </p:spTree>
  </p:cSld>
  <p:clrMapOvr>
    <a:masterClrMapping/>
  </p:clrMapOvr>
  <p:transition spd="med" advTm="8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6858016" y="0"/>
            <a:ext cx="2285984" cy="6858000"/>
          </a:xfrm>
          <a:prstGeom prst="rect">
            <a:avLst/>
          </a:prstGeom>
          <a:noFill/>
        </p:spPr>
      </p:pic>
      <p:pic>
        <p:nvPicPr>
          <p:cNvPr id="154626" name="Picture 2" descr="C:\Documents and Settings\Jose Luis\Escritorio\24-11.jpg"/>
          <p:cNvPicPr>
            <a:picLocks noChangeAspect="1" noChangeArrowheads="1"/>
          </p:cNvPicPr>
          <p:nvPr/>
        </p:nvPicPr>
        <p:blipFill>
          <a:blip r:embed="rId3"/>
          <a:srcRect/>
          <a:stretch>
            <a:fillRect/>
          </a:stretch>
        </p:blipFill>
        <p:spPr bwMode="auto">
          <a:xfrm>
            <a:off x="0" y="0"/>
            <a:ext cx="6858001" cy="6858000"/>
          </a:xfrm>
          <a:prstGeom prst="rect">
            <a:avLst/>
          </a:prstGeom>
          <a:noFill/>
        </p:spPr>
      </p:pic>
      <p:sp>
        <p:nvSpPr>
          <p:cNvPr id="3" name="2 Rectángulo"/>
          <p:cNvSpPr/>
          <p:nvPr/>
        </p:nvSpPr>
        <p:spPr>
          <a:xfrm>
            <a:off x="7000892" y="4071942"/>
            <a:ext cx="2143108" cy="2031325"/>
          </a:xfrm>
          <a:prstGeom prst="rect">
            <a:avLst/>
          </a:prstGeom>
        </p:spPr>
        <p:txBody>
          <a:bodyPr wrap="square">
            <a:spAutoFit/>
          </a:bodyPr>
          <a:lstStyle/>
          <a:p>
            <a:pPr algn="ctr"/>
            <a:r>
              <a:rPr lang="es-ES" b="1" dirty="0" smtClean="0"/>
              <a:t>  “El Apple”, el primer satélite de la India que se transportó manualmente hasta el cohete que lo envió al espacio.</a:t>
            </a:r>
            <a:endParaRPr lang="es-ES" b="1" dirty="0"/>
          </a:p>
        </p:txBody>
      </p:sp>
    </p:spTree>
  </p:cSld>
  <p:clrMapOvr>
    <a:masterClrMapping/>
  </p:clrMapOvr>
  <p:transition spd="med" advTm="1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2" descr="C:\Documents and Settings\Jose Luis\Escritorio\22-11.jpg"/>
          <p:cNvPicPr>
            <a:picLocks noChangeAspect="1" noChangeArrowheads="1"/>
          </p:cNvPicPr>
          <p:nvPr/>
        </p:nvPicPr>
        <p:blipFill>
          <a:blip r:embed="rId2"/>
          <a:srcRect/>
          <a:stretch>
            <a:fillRect/>
          </a:stretch>
        </p:blipFill>
        <p:spPr bwMode="auto">
          <a:xfrm>
            <a:off x="0" y="0"/>
            <a:ext cx="9236459" cy="6858000"/>
          </a:xfrm>
          <a:prstGeom prst="rect">
            <a:avLst/>
          </a:prstGeom>
          <a:noFill/>
        </p:spPr>
      </p:pic>
      <p:sp>
        <p:nvSpPr>
          <p:cNvPr id="3" name="2 Rectángulo"/>
          <p:cNvSpPr/>
          <p:nvPr/>
        </p:nvSpPr>
        <p:spPr>
          <a:xfrm>
            <a:off x="214282" y="285728"/>
            <a:ext cx="2584362" cy="369332"/>
          </a:xfrm>
          <a:prstGeom prst="rect">
            <a:avLst/>
          </a:prstGeom>
        </p:spPr>
        <p:txBody>
          <a:bodyPr wrap="none">
            <a:spAutoFit/>
          </a:bodyPr>
          <a:lstStyle/>
          <a:p>
            <a:r>
              <a:rPr lang="es-ES" b="1" dirty="0" smtClean="0"/>
              <a:t>1972,  “Niña del napalm”</a:t>
            </a:r>
            <a:endParaRPr lang="es-ES" b="1" dirty="0"/>
          </a:p>
        </p:txBody>
      </p:sp>
      <p:sp>
        <p:nvSpPr>
          <p:cNvPr id="4" name="3 Rectángulo"/>
          <p:cNvSpPr/>
          <p:nvPr/>
        </p:nvSpPr>
        <p:spPr>
          <a:xfrm>
            <a:off x="4357686" y="5500702"/>
            <a:ext cx="4572000" cy="1077218"/>
          </a:xfrm>
          <a:prstGeom prst="rect">
            <a:avLst/>
          </a:prstGeom>
          <a:solidFill>
            <a:srgbClr val="00FFFF"/>
          </a:solidFill>
        </p:spPr>
        <p:txBody>
          <a:bodyPr>
            <a:spAutoFit/>
          </a:bodyPr>
          <a:lstStyle/>
          <a:p>
            <a:r>
              <a:rPr lang="es-ES" sz="1600" b="1" dirty="0" smtClean="0"/>
              <a:t>El momento en que se había lanzado una bomba de napalm en </a:t>
            </a:r>
            <a:r>
              <a:rPr lang="es-ES" sz="1600" b="1" dirty="0" err="1" smtClean="0"/>
              <a:t>Trang</a:t>
            </a:r>
            <a:r>
              <a:rPr lang="es-ES" sz="1600" b="1" dirty="0" smtClean="0"/>
              <a:t> </a:t>
            </a:r>
            <a:r>
              <a:rPr lang="es-ES" sz="1600" b="1" dirty="0" err="1" smtClean="0"/>
              <a:t>Bang</a:t>
            </a:r>
            <a:r>
              <a:rPr lang="es-ES" sz="1600" b="1" dirty="0" smtClean="0"/>
              <a:t>. La gente corría del fuego y esta niña terminó desnuda tras arrancarse toda su ropa, que se encontraba en llamas.</a:t>
            </a:r>
            <a:endParaRPr lang="es-ES" sz="1600" b="1" dirty="0"/>
          </a:p>
        </p:txBody>
      </p:sp>
    </p:spTree>
  </p:cSld>
  <p:clrMapOvr>
    <a:masterClrMapping/>
  </p:clrMapOvr>
  <p:transition spd="med" advTm="16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2" descr="C:\Documents and Settings\Jose Luis\Escritorio\23-12.jpg"/>
          <p:cNvPicPr>
            <a:picLocks noChangeAspect="1" noChangeArrowheads="1"/>
          </p:cNvPicPr>
          <p:nvPr/>
        </p:nvPicPr>
        <p:blipFill>
          <a:blip r:embed="rId2"/>
          <a:srcRect/>
          <a:stretch>
            <a:fillRect/>
          </a:stretch>
        </p:blipFill>
        <p:spPr bwMode="auto">
          <a:xfrm>
            <a:off x="0" y="0"/>
            <a:ext cx="9144000" cy="7072338"/>
          </a:xfrm>
          <a:prstGeom prst="rect">
            <a:avLst/>
          </a:prstGeom>
          <a:noFill/>
        </p:spPr>
      </p:pic>
      <p:sp>
        <p:nvSpPr>
          <p:cNvPr id="3" name="2 Rectángulo"/>
          <p:cNvSpPr/>
          <p:nvPr/>
        </p:nvSpPr>
        <p:spPr>
          <a:xfrm>
            <a:off x="285720" y="214290"/>
            <a:ext cx="3929090" cy="646331"/>
          </a:xfrm>
          <a:prstGeom prst="rect">
            <a:avLst/>
          </a:prstGeom>
          <a:solidFill>
            <a:srgbClr val="00FFFF"/>
          </a:solidFill>
        </p:spPr>
        <p:txBody>
          <a:bodyPr wrap="square">
            <a:spAutoFit/>
          </a:bodyPr>
          <a:lstStyle/>
          <a:p>
            <a:r>
              <a:rPr lang="es-ES" b="1" dirty="0" smtClean="0"/>
              <a:t>Un sacerdote orando por las víctimas apiladas en un bote del Titanic (1912)</a:t>
            </a:r>
            <a:endParaRPr lang="es-ES" b="1" dirty="0"/>
          </a:p>
        </p:txBody>
      </p:sp>
    </p:spTree>
  </p:cSld>
  <p:clrMapOvr>
    <a:masterClrMapping/>
  </p:clrMapOvr>
  <p:transition spd="med" advTm="10000">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AutoShape 2" descr="https://aldeaviral.com/wp-content/uploads/2017/11/25-7.jpg"/>
          <p:cNvSpPr>
            <a:spLocks noChangeAspect="1" noChangeArrowheads="1"/>
          </p:cNvSpPr>
          <p:nvPr/>
        </p:nvSpPr>
        <p:spPr bwMode="auto">
          <a:xfrm>
            <a:off x="155575" y="-2362200"/>
            <a:ext cx="6286500" cy="4924425"/>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55651" name="Picture 3" descr="C:\Documents and Settings\Jose Luis\Escritorio\25-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55652" name="Rectangle 4"/>
          <p:cNvSpPr>
            <a:spLocks noChangeArrowheads="1"/>
          </p:cNvSpPr>
          <p:nvPr/>
        </p:nvSpPr>
        <p:spPr bwMode="auto">
          <a:xfrm>
            <a:off x="428596" y="285728"/>
            <a:ext cx="5429288" cy="477054"/>
          </a:xfrm>
          <a:prstGeom prst="rect">
            <a:avLst/>
          </a:prstGeom>
          <a:solidFill>
            <a:srgbClr val="00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500" b="1" i="0" u="none" strike="noStrike" cap="none" normalizeH="0" baseline="0" dirty="0" smtClean="0">
                <a:ln>
                  <a:noFill/>
                </a:ln>
                <a:solidFill>
                  <a:schemeClr val="tx1"/>
                </a:solidFill>
                <a:effectLst/>
                <a:latin typeface="Arial" charset="0"/>
              </a:rPr>
              <a:t> Filmación de los créditos de apertura de la MGM (1928)</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000" b="0" i="0" u="none" strike="noStrike" cap="none" normalizeH="0" baseline="0" dirty="0" smtClean="0">
                <a:ln>
                  <a:noFill/>
                </a:ln>
                <a:solidFill>
                  <a:schemeClr val="tx1"/>
                </a:solidFill>
                <a:effectLst/>
                <a:latin typeface="Arial" charset="0"/>
              </a:rPr>
              <a:t>  </a:t>
            </a:r>
            <a:endParaRPr kumimoji="0" lang="es-ES" sz="31000" b="0" i="0" u="none" strike="noStrike" cap="none" normalizeH="0" baseline="0" dirty="0" smtClean="0">
              <a:ln>
                <a:noFill/>
              </a:ln>
              <a:solidFill>
                <a:schemeClr val="tx1"/>
              </a:solidFill>
              <a:effectLst/>
              <a:latin typeface="Arial" charset="0"/>
            </a:endParaRPr>
          </a:p>
        </p:txBody>
      </p:sp>
      <p:sp>
        <p:nvSpPr>
          <p:cNvPr id="155653" name="AutoShape 5" descr="https://aldeaviral.com/wp-content/uploads/2017/11/25-7.jpg"/>
          <p:cNvSpPr>
            <a:spLocks noChangeAspect="1" noChangeArrowheads="1"/>
          </p:cNvSpPr>
          <p:nvPr/>
        </p:nvSpPr>
        <p:spPr bwMode="auto">
          <a:xfrm>
            <a:off x="34925" y="38100"/>
            <a:ext cx="6286500" cy="4924425"/>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spd="med" advTm="10000">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descr="C:\Documents and Settings\Jose Luis\Escritorio\26-4.jpg"/>
          <p:cNvPicPr>
            <a:picLocks noChangeAspect="1" noChangeArrowheads="1"/>
          </p:cNvPicPr>
          <p:nvPr/>
        </p:nvPicPr>
        <p:blipFill>
          <a:blip r:embed="rId2"/>
          <a:srcRect/>
          <a:stretch>
            <a:fillRect/>
          </a:stretch>
        </p:blipFill>
        <p:spPr bwMode="auto">
          <a:xfrm>
            <a:off x="-1" y="0"/>
            <a:ext cx="9263049" cy="7143776"/>
          </a:xfrm>
          <a:prstGeom prst="rect">
            <a:avLst/>
          </a:prstGeom>
          <a:noFill/>
        </p:spPr>
      </p:pic>
      <p:sp>
        <p:nvSpPr>
          <p:cNvPr id="3" name="2 Rectángulo"/>
          <p:cNvSpPr/>
          <p:nvPr/>
        </p:nvSpPr>
        <p:spPr>
          <a:xfrm>
            <a:off x="214282" y="214290"/>
            <a:ext cx="4572000" cy="923330"/>
          </a:xfrm>
          <a:prstGeom prst="rect">
            <a:avLst/>
          </a:prstGeom>
        </p:spPr>
        <p:txBody>
          <a:bodyPr>
            <a:spAutoFit/>
          </a:bodyPr>
          <a:lstStyle/>
          <a:p>
            <a:r>
              <a:rPr lang="es-ES" b="1" dirty="0" smtClean="0"/>
              <a:t>Hitler y </a:t>
            </a:r>
            <a:r>
              <a:rPr lang="es-ES" b="1" dirty="0" err="1" smtClean="0"/>
              <a:t>Speer</a:t>
            </a:r>
            <a:r>
              <a:rPr lang="es-ES" b="1" dirty="0" smtClean="0"/>
              <a:t>, hipnotizados por el </a:t>
            </a:r>
            <a:r>
              <a:rPr lang="es-ES" b="1" dirty="0" err="1" smtClean="0"/>
              <a:t>Schwerer</a:t>
            </a:r>
            <a:r>
              <a:rPr lang="es-ES" b="1" dirty="0" smtClean="0"/>
              <a:t> Gustav, una de las piezas de artillería más grandes usadas en Combate (1941)</a:t>
            </a:r>
            <a:endParaRPr lang="es-ES" b="1" dirty="0"/>
          </a:p>
        </p:txBody>
      </p:sp>
    </p:spTree>
  </p:cSld>
  <p:clrMapOvr>
    <a:masterClrMapping/>
  </p:clrMapOvr>
  <p:transition spd="med" advTm="15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2" descr="C:\Documents and Settings\Jose Luis\Escritorio\27-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285720" y="142852"/>
            <a:ext cx="3429024" cy="830997"/>
          </a:xfrm>
          <a:prstGeom prst="rect">
            <a:avLst/>
          </a:prstGeom>
          <a:solidFill>
            <a:srgbClr val="00FFFF"/>
          </a:solidFill>
        </p:spPr>
        <p:txBody>
          <a:bodyPr wrap="square">
            <a:spAutoFit/>
          </a:bodyPr>
          <a:lstStyle/>
          <a:p>
            <a:r>
              <a:rPr lang="es-ES" sz="1600" b="1" dirty="0" smtClean="0"/>
              <a:t> La única mujer en la historia que le dio 3 strikes a Babe Ruth y Lou </a:t>
            </a:r>
            <a:r>
              <a:rPr lang="es-ES" sz="1600" b="1" dirty="0" err="1" smtClean="0"/>
              <a:t>Gehrig</a:t>
            </a:r>
            <a:r>
              <a:rPr lang="es-ES" sz="1600" b="1" dirty="0" smtClean="0"/>
              <a:t>. ¡Viva  </a:t>
            </a:r>
            <a:r>
              <a:rPr lang="es-ES" sz="1600" b="1" dirty="0" err="1" smtClean="0"/>
              <a:t>Jackie</a:t>
            </a:r>
            <a:r>
              <a:rPr lang="es-ES" sz="1600" b="1" dirty="0" smtClean="0"/>
              <a:t> Mitchell! (1931)</a:t>
            </a:r>
            <a:endParaRPr lang="es-ES" sz="1600" b="1" dirty="0"/>
          </a:p>
        </p:txBody>
      </p:sp>
    </p:spTree>
  </p:cSld>
  <p:clrMapOvr>
    <a:masterClrMapping/>
  </p:clrMapOvr>
  <p:transition spd="med" advTm="9000">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6286512" y="0"/>
            <a:ext cx="2857488" cy="6858000"/>
          </a:xfrm>
          <a:prstGeom prst="rect">
            <a:avLst/>
          </a:prstGeom>
          <a:noFill/>
        </p:spPr>
      </p:pic>
      <p:pic>
        <p:nvPicPr>
          <p:cNvPr id="159746" name="Picture 2" descr="C:\Documents and Settings\Jose Luis\Escritorio\28-3.jpg"/>
          <p:cNvPicPr>
            <a:picLocks noChangeAspect="1" noChangeArrowheads="1"/>
          </p:cNvPicPr>
          <p:nvPr/>
        </p:nvPicPr>
        <p:blipFill>
          <a:blip r:embed="rId3"/>
          <a:srcRect/>
          <a:stretch>
            <a:fillRect/>
          </a:stretch>
        </p:blipFill>
        <p:spPr bwMode="auto">
          <a:xfrm>
            <a:off x="0" y="-142875"/>
            <a:ext cx="6286501" cy="7000875"/>
          </a:xfrm>
          <a:prstGeom prst="rect">
            <a:avLst/>
          </a:prstGeom>
          <a:noFill/>
        </p:spPr>
      </p:pic>
      <p:sp>
        <p:nvSpPr>
          <p:cNvPr id="3" name="2 Rectángulo"/>
          <p:cNvSpPr/>
          <p:nvPr/>
        </p:nvSpPr>
        <p:spPr>
          <a:xfrm>
            <a:off x="6572264" y="3500438"/>
            <a:ext cx="2143140" cy="2585323"/>
          </a:xfrm>
          <a:prstGeom prst="rect">
            <a:avLst/>
          </a:prstGeom>
        </p:spPr>
        <p:txBody>
          <a:bodyPr wrap="square">
            <a:spAutoFit/>
          </a:bodyPr>
          <a:lstStyle/>
          <a:p>
            <a:pPr algn="ctr"/>
            <a:r>
              <a:rPr lang="es-ES" b="1" dirty="0" smtClean="0"/>
              <a:t>La circuncisión fue utilizada por los soldados paquistaníes para identificar a los hindúes durante la Guerra de Independencia de Bangladesh (1971)</a:t>
            </a:r>
            <a:endParaRPr lang="es-ES" b="1" dirty="0"/>
          </a:p>
        </p:txBody>
      </p:sp>
    </p:spTree>
  </p:cSld>
  <p:clrMapOvr>
    <a:masterClrMapping/>
  </p:clrMapOvr>
  <p:transition spd="med" advTm="1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6858016" y="0"/>
            <a:ext cx="2285984" cy="6858000"/>
          </a:xfrm>
          <a:prstGeom prst="rect">
            <a:avLst/>
          </a:prstGeom>
          <a:noFill/>
        </p:spPr>
      </p:pic>
      <p:pic>
        <p:nvPicPr>
          <p:cNvPr id="160770" name="Picture 2" descr="C:\Documents and Settings\Jose Luis\Escritorio\29-2.jpg"/>
          <p:cNvPicPr>
            <a:picLocks noChangeAspect="1" noChangeArrowheads="1"/>
          </p:cNvPicPr>
          <p:nvPr/>
        </p:nvPicPr>
        <p:blipFill>
          <a:blip r:embed="rId3"/>
          <a:srcRect/>
          <a:stretch>
            <a:fillRect/>
          </a:stretch>
        </p:blipFill>
        <p:spPr bwMode="auto">
          <a:xfrm>
            <a:off x="0" y="0"/>
            <a:ext cx="6929454" cy="6929454"/>
          </a:xfrm>
          <a:prstGeom prst="rect">
            <a:avLst/>
          </a:prstGeom>
          <a:noFill/>
        </p:spPr>
      </p:pic>
      <p:sp>
        <p:nvSpPr>
          <p:cNvPr id="3" name="2 Rectángulo"/>
          <p:cNvSpPr/>
          <p:nvPr/>
        </p:nvSpPr>
        <p:spPr>
          <a:xfrm>
            <a:off x="7358082" y="4071942"/>
            <a:ext cx="1643074" cy="1754326"/>
          </a:xfrm>
          <a:prstGeom prst="rect">
            <a:avLst/>
          </a:prstGeom>
        </p:spPr>
        <p:txBody>
          <a:bodyPr wrap="square">
            <a:spAutoFit/>
          </a:bodyPr>
          <a:lstStyle/>
          <a:p>
            <a:pPr algn="ctr"/>
            <a:r>
              <a:rPr lang="es-ES" b="1" dirty="0" smtClean="0"/>
              <a:t>Carreras de coches en el techo de la fábrica de Fiat, en Turín, Italia (1923)</a:t>
            </a:r>
            <a:endParaRPr lang="es-ES" b="1" dirty="0"/>
          </a:p>
        </p:txBody>
      </p:sp>
    </p:spTree>
  </p:cSld>
  <p:clrMapOvr>
    <a:masterClrMapping/>
  </p:clrMapOvr>
  <p:transition spd="med" advTm="1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5072066" y="0"/>
            <a:ext cx="4071934" cy="6858000"/>
          </a:xfrm>
          <a:prstGeom prst="rect">
            <a:avLst/>
          </a:prstGeom>
          <a:noFill/>
        </p:spPr>
      </p:pic>
      <p:pic>
        <p:nvPicPr>
          <p:cNvPr id="161794" name="Picture 2" descr="C:\Documents and Settings\Jose Luis\Escritorio\30-3.jpg"/>
          <p:cNvPicPr>
            <a:picLocks noChangeAspect="1" noChangeArrowheads="1"/>
          </p:cNvPicPr>
          <p:nvPr/>
        </p:nvPicPr>
        <p:blipFill>
          <a:blip r:embed="rId3"/>
          <a:srcRect/>
          <a:stretch>
            <a:fillRect/>
          </a:stretch>
        </p:blipFill>
        <p:spPr bwMode="auto">
          <a:xfrm>
            <a:off x="0" y="0"/>
            <a:ext cx="5178811" cy="6858000"/>
          </a:xfrm>
          <a:prstGeom prst="rect">
            <a:avLst/>
          </a:prstGeom>
          <a:noFill/>
        </p:spPr>
      </p:pic>
      <p:sp>
        <p:nvSpPr>
          <p:cNvPr id="3" name="2 Rectángulo"/>
          <p:cNvSpPr/>
          <p:nvPr/>
        </p:nvSpPr>
        <p:spPr>
          <a:xfrm>
            <a:off x="5643570" y="5429264"/>
            <a:ext cx="3143272" cy="923330"/>
          </a:xfrm>
          <a:prstGeom prst="rect">
            <a:avLst/>
          </a:prstGeom>
        </p:spPr>
        <p:txBody>
          <a:bodyPr wrap="square">
            <a:spAutoFit/>
          </a:bodyPr>
          <a:lstStyle/>
          <a:p>
            <a:pPr algn="ctr"/>
            <a:r>
              <a:rPr lang="es-ES" b="1" dirty="0" smtClean="0"/>
              <a:t>En 1956, se necesitaba un avión </a:t>
            </a:r>
            <a:r>
              <a:rPr lang="es-ES" b="1" dirty="0" err="1" smtClean="0"/>
              <a:t>PanAm</a:t>
            </a:r>
            <a:r>
              <a:rPr lang="es-ES" b="1" dirty="0" smtClean="0"/>
              <a:t> para transportar un disco duro de 5 MB</a:t>
            </a:r>
            <a:endParaRPr lang="es-ES" b="1" dirty="0"/>
          </a:p>
        </p:txBody>
      </p:sp>
    </p:spTree>
  </p:cSld>
  <p:clrMapOvr>
    <a:masterClrMapping/>
  </p:clrMapOvr>
  <p:transition spd="med" advTm="1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descr="C:\Documents and Settings\Jose Luis\Escritorio\31-3.jpg"/>
          <p:cNvPicPr>
            <a:picLocks noChangeAspect="1" noChangeArrowheads="1"/>
          </p:cNvPicPr>
          <p:nvPr/>
        </p:nvPicPr>
        <p:blipFill>
          <a:blip r:embed="rId2"/>
          <a:srcRect/>
          <a:stretch>
            <a:fillRect/>
          </a:stretch>
        </p:blipFill>
        <p:spPr bwMode="auto">
          <a:xfrm>
            <a:off x="0" y="0"/>
            <a:ext cx="9144000" cy="6936280"/>
          </a:xfrm>
          <a:prstGeom prst="rect">
            <a:avLst/>
          </a:prstGeom>
          <a:noFill/>
        </p:spPr>
      </p:pic>
      <p:sp>
        <p:nvSpPr>
          <p:cNvPr id="3" name="2 Rectángulo"/>
          <p:cNvSpPr/>
          <p:nvPr/>
        </p:nvSpPr>
        <p:spPr>
          <a:xfrm>
            <a:off x="357158" y="214290"/>
            <a:ext cx="4143404" cy="1077218"/>
          </a:xfrm>
          <a:prstGeom prst="rect">
            <a:avLst/>
          </a:prstGeom>
          <a:solidFill>
            <a:srgbClr val="00FFFF"/>
          </a:solidFill>
        </p:spPr>
        <p:txBody>
          <a:bodyPr wrap="square">
            <a:spAutoFit/>
          </a:bodyPr>
          <a:lstStyle/>
          <a:p>
            <a:r>
              <a:rPr lang="es-ES" sz="1600" b="1" dirty="0" smtClean="0"/>
              <a:t>La única foto conocida del segundo discurso inaugural de Abraham Lincoln. Se puede ver  a John Wilkes </a:t>
            </a:r>
            <a:r>
              <a:rPr lang="es-ES" sz="1600" b="1" dirty="0" err="1" smtClean="0"/>
              <a:t>Booth</a:t>
            </a:r>
            <a:r>
              <a:rPr lang="es-ES" sz="1600" b="1" dirty="0" smtClean="0"/>
              <a:t>, en el centro de la fila de la plataforma superior (4 de marzo de 1865)</a:t>
            </a:r>
            <a:endParaRPr lang="es-ES" sz="1600" b="1" dirty="0"/>
          </a:p>
        </p:txBody>
      </p:sp>
    </p:spTree>
  </p:cSld>
  <p:clrMapOvr>
    <a:masterClrMapping/>
  </p:clrMapOvr>
  <p:transition spd="med" advTm="15000">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descr="C:\Documents and Settings\Jose Luis\Escritorio\32-3.jpg"/>
          <p:cNvPicPr>
            <a:picLocks noChangeAspect="1" noChangeArrowheads="1"/>
          </p:cNvPicPr>
          <p:nvPr/>
        </p:nvPicPr>
        <p:blipFill>
          <a:blip r:embed="rId2"/>
          <a:srcRect/>
          <a:stretch>
            <a:fillRect/>
          </a:stretch>
        </p:blipFill>
        <p:spPr bwMode="auto">
          <a:xfrm>
            <a:off x="0" y="0"/>
            <a:ext cx="9286908" cy="6912143"/>
          </a:xfrm>
          <a:prstGeom prst="rect">
            <a:avLst/>
          </a:prstGeom>
          <a:noFill/>
        </p:spPr>
      </p:pic>
      <p:sp>
        <p:nvSpPr>
          <p:cNvPr id="3" name="2 Rectángulo"/>
          <p:cNvSpPr/>
          <p:nvPr/>
        </p:nvSpPr>
        <p:spPr>
          <a:xfrm>
            <a:off x="285720" y="5857892"/>
            <a:ext cx="4857784" cy="646331"/>
          </a:xfrm>
          <a:prstGeom prst="rect">
            <a:avLst/>
          </a:prstGeom>
          <a:solidFill>
            <a:srgbClr val="00FFFF"/>
          </a:solidFill>
        </p:spPr>
        <p:txBody>
          <a:bodyPr wrap="square">
            <a:spAutoFit/>
          </a:bodyPr>
          <a:lstStyle/>
          <a:p>
            <a:r>
              <a:rPr lang="es-ES" b="1" dirty="0" smtClean="0"/>
              <a:t>El primer club de motociclistas negros, en 1960, en Oakland California: los Dragones de East </a:t>
            </a:r>
            <a:r>
              <a:rPr lang="es-ES" b="1" dirty="0" err="1" smtClean="0"/>
              <a:t>Bay</a:t>
            </a:r>
            <a:endParaRPr lang="es-ES" b="1" dirty="0"/>
          </a:p>
        </p:txBody>
      </p:sp>
    </p:spTree>
  </p:cSld>
  <p:clrMapOvr>
    <a:masterClrMapping/>
  </p:clrMapOvr>
  <p:transition spd="med" advTm="13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C:\Documents and Settings\Jose Luis\Escritorio\34-2.jpg"/>
          <p:cNvPicPr>
            <a:picLocks noChangeAspect="1" noChangeArrowheads="1"/>
          </p:cNvPicPr>
          <p:nvPr/>
        </p:nvPicPr>
        <p:blipFill>
          <a:blip r:embed="rId2"/>
          <a:srcRect/>
          <a:stretch>
            <a:fillRect/>
          </a:stretch>
        </p:blipFill>
        <p:spPr bwMode="auto">
          <a:xfrm>
            <a:off x="0" y="0"/>
            <a:ext cx="9288436" cy="6858000"/>
          </a:xfrm>
          <a:prstGeom prst="rect">
            <a:avLst/>
          </a:prstGeom>
          <a:noFill/>
        </p:spPr>
      </p:pic>
      <p:sp>
        <p:nvSpPr>
          <p:cNvPr id="3" name="2 Rectángulo"/>
          <p:cNvSpPr/>
          <p:nvPr/>
        </p:nvSpPr>
        <p:spPr>
          <a:xfrm>
            <a:off x="285720" y="357166"/>
            <a:ext cx="4214826" cy="523220"/>
          </a:xfrm>
          <a:prstGeom prst="rect">
            <a:avLst/>
          </a:prstGeom>
          <a:solidFill>
            <a:srgbClr val="00FFFF"/>
          </a:solidFill>
        </p:spPr>
        <p:txBody>
          <a:bodyPr wrap="square">
            <a:spAutoFit/>
          </a:bodyPr>
          <a:lstStyle/>
          <a:p>
            <a:r>
              <a:rPr lang="es-ES" sz="1400" b="1" dirty="0" smtClean="0"/>
              <a:t>Como en la película, una stripper entretiene a algunos empleados de una compañía en Wall </a:t>
            </a:r>
            <a:r>
              <a:rPr lang="es-ES" sz="1400" b="1" dirty="0" err="1" smtClean="0"/>
              <a:t>Street</a:t>
            </a:r>
            <a:endParaRPr lang="es-ES" sz="1400" b="1" dirty="0"/>
          </a:p>
        </p:txBody>
      </p:sp>
    </p:spTree>
  </p:cSld>
  <p:clrMapOvr>
    <a:masterClrMapping/>
  </p:clrMapOvr>
  <p:transition spd="med" advTm="1100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4214810" y="0"/>
            <a:ext cx="4929190" cy="6858000"/>
          </a:xfrm>
          <a:prstGeom prst="rect">
            <a:avLst/>
          </a:prstGeom>
          <a:noFill/>
        </p:spPr>
      </p:pic>
      <p:pic>
        <p:nvPicPr>
          <p:cNvPr id="164866" name="Picture 2" descr="C:\Documents and Settings\Jose Luis\Escritorio\33-2.jpg"/>
          <p:cNvPicPr>
            <a:picLocks noChangeAspect="1" noChangeArrowheads="1"/>
          </p:cNvPicPr>
          <p:nvPr/>
        </p:nvPicPr>
        <p:blipFill>
          <a:blip r:embed="rId3"/>
          <a:srcRect/>
          <a:stretch>
            <a:fillRect/>
          </a:stretch>
        </p:blipFill>
        <p:spPr bwMode="auto">
          <a:xfrm>
            <a:off x="-2054225" y="-904875"/>
            <a:ext cx="6286500" cy="8048625"/>
          </a:xfrm>
          <a:prstGeom prst="rect">
            <a:avLst/>
          </a:prstGeom>
          <a:noFill/>
        </p:spPr>
      </p:pic>
      <p:sp>
        <p:nvSpPr>
          <p:cNvPr id="3" name="2 Rectángulo"/>
          <p:cNvSpPr/>
          <p:nvPr/>
        </p:nvSpPr>
        <p:spPr>
          <a:xfrm>
            <a:off x="4786314" y="5357826"/>
            <a:ext cx="4000528" cy="923330"/>
          </a:xfrm>
          <a:prstGeom prst="rect">
            <a:avLst/>
          </a:prstGeom>
        </p:spPr>
        <p:txBody>
          <a:bodyPr wrap="square">
            <a:spAutoFit/>
          </a:bodyPr>
          <a:lstStyle/>
          <a:p>
            <a:pPr algn="ctr"/>
            <a:r>
              <a:rPr lang="es-ES" b="1" dirty="0" smtClean="0"/>
              <a:t>El padre de Ana Frank, Otto, visitó el ático donde se escondió de los nazis. </a:t>
            </a:r>
          </a:p>
          <a:p>
            <a:pPr algn="ctr"/>
            <a:r>
              <a:rPr lang="es-ES" b="1" dirty="0" smtClean="0"/>
              <a:t>Fue el único sobreviviente (1960)</a:t>
            </a:r>
            <a:endParaRPr lang="es-ES" b="1" dirty="0"/>
          </a:p>
        </p:txBody>
      </p:sp>
    </p:spTree>
  </p:cSld>
  <p:clrMapOvr>
    <a:masterClrMapping/>
  </p:clrMapOvr>
  <p:transition spd="med" advTm="1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descr="C:\Documents and Settings\Jose Luis\Escritorio\35-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66915" name="Rectangle 3"/>
          <p:cNvSpPr>
            <a:spLocks noChangeArrowheads="1"/>
          </p:cNvSpPr>
          <p:nvPr/>
        </p:nvSpPr>
        <p:spPr bwMode="auto">
          <a:xfrm>
            <a:off x="2357422" y="5929330"/>
            <a:ext cx="3786214" cy="707886"/>
          </a:xfrm>
          <a:prstGeom prst="rect">
            <a:avLst/>
          </a:prstGeom>
          <a:solidFill>
            <a:srgbClr val="00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500" b="1" i="0" u="none" strike="noStrike" cap="none" normalizeH="0" baseline="0" dirty="0" err="1" smtClean="0">
                <a:ln>
                  <a:noFill/>
                </a:ln>
                <a:solidFill>
                  <a:schemeClr val="tx1"/>
                </a:solidFill>
                <a:effectLst/>
                <a:latin typeface="Arial" charset="0"/>
              </a:rPr>
              <a:t>Gabby</a:t>
            </a:r>
            <a:r>
              <a:rPr kumimoji="0" lang="es-ES" sz="1500" b="1" i="0" u="none" strike="noStrike" cap="none" normalizeH="0" baseline="0" dirty="0" smtClean="0">
                <a:ln>
                  <a:noFill/>
                </a:ln>
                <a:solidFill>
                  <a:schemeClr val="tx1"/>
                </a:solidFill>
                <a:effectLst/>
                <a:latin typeface="Arial" charset="0"/>
              </a:rPr>
              <a:t> </a:t>
            </a:r>
            <a:r>
              <a:rPr kumimoji="0" lang="es-ES" sz="1500" b="1" i="0" u="none" strike="noStrike" cap="none" normalizeH="0" baseline="0" dirty="0" err="1" smtClean="0">
                <a:ln>
                  <a:noFill/>
                </a:ln>
                <a:solidFill>
                  <a:schemeClr val="tx1"/>
                </a:solidFill>
                <a:effectLst/>
                <a:latin typeface="Arial" charset="0"/>
              </a:rPr>
              <a:t>Hartnett</a:t>
            </a:r>
            <a:r>
              <a:rPr kumimoji="0" lang="es-ES" sz="1500" b="1" i="0" u="none" strike="noStrike" cap="none" normalizeH="0" baseline="0" dirty="0" smtClean="0">
                <a:ln>
                  <a:noFill/>
                </a:ln>
                <a:solidFill>
                  <a:schemeClr val="tx1"/>
                </a:solidFill>
                <a:effectLst/>
                <a:latin typeface="Arial" charset="0"/>
              </a:rPr>
              <a:t> firma una pelota de béisbol para el hijo de Al Capone (1931)</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000" b="0" i="0" u="none" strike="noStrike" cap="none" normalizeH="0" baseline="0" dirty="0" smtClean="0">
                <a:ln>
                  <a:noFill/>
                </a:ln>
                <a:solidFill>
                  <a:schemeClr val="tx1"/>
                </a:solidFill>
                <a:effectLst/>
                <a:latin typeface="Arial" charset="0"/>
              </a:rPr>
              <a:t>  </a:t>
            </a:r>
            <a:endParaRPr kumimoji="0" lang="es-ES" sz="32000" b="0" i="0" u="none" strike="noStrike" cap="none" normalizeH="0" baseline="0" dirty="0" smtClean="0">
              <a:ln>
                <a:noFill/>
              </a:ln>
              <a:solidFill>
                <a:schemeClr val="tx1"/>
              </a:solidFill>
              <a:effectLst/>
              <a:latin typeface="Arial" charset="0"/>
            </a:endParaRPr>
          </a:p>
        </p:txBody>
      </p:sp>
      <p:sp>
        <p:nvSpPr>
          <p:cNvPr id="166916" name="AutoShape 4" descr="https://aldeaviral.com/wp-content/uploads/2017/11/35-2.jpg"/>
          <p:cNvSpPr>
            <a:spLocks noChangeAspect="1" noChangeArrowheads="1"/>
          </p:cNvSpPr>
          <p:nvPr/>
        </p:nvSpPr>
        <p:spPr bwMode="auto">
          <a:xfrm>
            <a:off x="34925" y="38100"/>
            <a:ext cx="6286500" cy="508635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spd="med" advTm="12000">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C:\Documents and Settings\Jose Luis\Escritorio\36-2.jpg"/>
          <p:cNvPicPr>
            <a:picLocks noChangeAspect="1" noChangeArrowheads="1"/>
          </p:cNvPicPr>
          <p:nvPr/>
        </p:nvPicPr>
        <p:blipFill>
          <a:blip r:embed="rId2"/>
          <a:srcRect/>
          <a:stretch>
            <a:fillRect/>
          </a:stretch>
        </p:blipFill>
        <p:spPr bwMode="auto">
          <a:xfrm>
            <a:off x="0" y="0"/>
            <a:ext cx="9176631" cy="6858000"/>
          </a:xfrm>
          <a:prstGeom prst="rect">
            <a:avLst/>
          </a:prstGeom>
          <a:noFill/>
        </p:spPr>
      </p:pic>
      <p:sp>
        <p:nvSpPr>
          <p:cNvPr id="3" name="2 Rectángulo"/>
          <p:cNvSpPr/>
          <p:nvPr/>
        </p:nvSpPr>
        <p:spPr>
          <a:xfrm>
            <a:off x="571472" y="357166"/>
            <a:ext cx="4572000" cy="646331"/>
          </a:xfrm>
          <a:prstGeom prst="rect">
            <a:avLst/>
          </a:prstGeom>
          <a:solidFill>
            <a:srgbClr val="00FFFF"/>
          </a:solidFill>
        </p:spPr>
        <p:txBody>
          <a:bodyPr>
            <a:spAutoFit/>
          </a:bodyPr>
          <a:lstStyle/>
          <a:p>
            <a:r>
              <a:rPr lang="es-ES" b="1" dirty="0" smtClean="0"/>
              <a:t>El sello de la tumba de </a:t>
            </a:r>
            <a:r>
              <a:rPr lang="es-ES" b="1" dirty="0" err="1" smtClean="0"/>
              <a:t>Tutankamón</a:t>
            </a:r>
            <a:r>
              <a:rPr lang="es-ES" b="1" dirty="0" smtClean="0"/>
              <a:t>, sin haber sido tocado durante más de 3000 años (1922)</a:t>
            </a:r>
            <a:endParaRPr lang="es-ES" b="1" dirty="0"/>
          </a:p>
        </p:txBody>
      </p:sp>
    </p:spTree>
  </p:cSld>
  <p:clrMapOvr>
    <a:masterClrMapping/>
  </p:clrMapOvr>
  <p:transition spd="med" advTm="14000">
    <p:spli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descr="C:\Documents and Settings\Jose Luis\Escritorio\37-2.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
        <p:nvSpPr>
          <p:cNvPr id="3" name="2 Rectángulo"/>
          <p:cNvSpPr/>
          <p:nvPr/>
        </p:nvSpPr>
        <p:spPr>
          <a:xfrm>
            <a:off x="285720" y="5786454"/>
            <a:ext cx="3500446" cy="646331"/>
          </a:xfrm>
          <a:prstGeom prst="rect">
            <a:avLst/>
          </a:prstGeom>
          <a:solidFill>
            <a:srgbClr val="00FFFF"/>
          </a:solidFill>
        </p:spPr>
        <p:txBody>
          <a:bodyPr wrap="square">
            <a:spAutoFit/>
          </a:bodyPr>
          <a:lstStyle/>
          <a:p>
            <a:pPr algn="r"/>
            <a:r>
              <a:rPr lang="es-ES" b="1" dirty="0" smtClean="0"/>
              <a:t>El escenario de película de Indiana Jones – sin CGI en aquel entonces</a:t>
            </a:r>
            <a:endParaRPr lang="es-ES" b="1" dirty="0"/>
          </a:p>
        </p:txBody>
      </p:sp>
    </p:spTree>
  </p:cSld>
  <p:clrMapOvr>
    <a:masterClrMapping/>
  </p:clrMapOvr>
  <p:transition spd="med" advTm="10000">
    <p:spli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2" descr="C:\Documents and Settings\Jose Luis\Escritorio\38-2.jpg"/>
          <p:cNvPicPr>
            <a:picLocks noChangeAspect="1" noChangeArrowheads="1"/>
          </p:cNvPicPr>
          <p:nvPr/>
        </p:nvPicPr>
        <p:blipFill>
          <a:blip r:embed="rId2"/>
          <a:srcRect/>
          <a:stretch>
            <a:fillRect/>
          </a:stretch>
        </p:blipFill>
        <p:spPr bwMode="auto">
          <a:xfrm>
            <a:off x="0" y="0"/>
            <a:ext cx="9144000" cy="6900238"/>
          </a:xfrm>
          <a:prstGeom prst="rect">
            <a:avLst/>
          </a:prstGeom>
          <a:noFill/>
        </p:spPr>
      </p:pic>
      <p:sp>
        <p:nvSpPr>
          <p:cNvPr id="3" name="2 Rectángulo"/>
          <p:cNvSpPr/>
          <p:nvPr/>
        </p:nvSpPr>
        <p:spPr>
          <a:xfrm>
            <a:off x="428596" y="428604"/>
            <a:ext cx="4572000" cy="523220"/>
          </a:xfrm>
          <a:prstGeom prst="rect">
            <a:avLst/>
          </a:prstGeom>
          <a:solidFill>
            <a:srgbClr val="00FFFF"/>
          </a:solidFill>
        </p:spPr>
        <p:txBody>
          <a:bodyPr>
            <a:spAutoFit/>
          </a:bodyPr>
          <a:lstStyle/>
          <a:p>
            <a:r>
              <a:rPr lang="es-ES" sz="1400" b="1" dirty="0" smtClean="0"/>
              <a:t>Para promover los lazos de libertad, Douglas Fairbanks </a:t>
            </a:r>
            <a:r>
              <a:rPr lang="es-ES" sz="1400" b="1" dirty="0" err="1" smtClean="0"/>
              <a:t>Jr.</a:t>
            </a:r>
            <a:r>
              <a:rPr lang="es-ES" sz="1400" b="1" dirty="0" smtClean="0"/>
              <a:t> sostiene a Charlie Chaplin, en Wall </a:t>
            </a:r>
            <a:r>
              <a:rPr lang="es-ES" sz="1400" b="1" dirty="0" err="1" smtClean="0"/>
              <a:t>Street</a:t>
            </a:r>
            <a:r>
              <a:rPr lang="es-ES" sz="1400" b="1" dirty="0" smtClean="0"/>
              <a:t> en 1918</a:t>
            </a:r>
            <a:endParaRPr lang="es-ES" sz="1400" b="1" dirty="0"/>
          </a:p>
        </p:txBody>
      </p:sp>
    </p:spTree>
  </p:cSld>
  <p:clrMapOvr>
    <a:masterClrMapping/>
  </p:clrMapOvr>
  <p:transition spd="med" advTm="14000">
    <p:spli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5214942" y="0"/>
            <a:ext cx="3929058" cy="6858000"/>
          </a:xfrm>
          <a:prstGeom prst="rect">
            <a:avLst/>
          </a:prstGeom>
          <a:noFill/>
        </p:spPr>
      </p:pic>
      <p:pic>
        <p:nvPicPr>
          <p:cNvPr id="171010" name="Picture 2" descr="C:\Documents and Settings\Jose Luis\Escritorio\39-2.jpg"/>
          <p:cNvPicPr>
            <a:picLocks noChangeAspect="1" noChangeArrowheads="1"/>
          </p:cNvPicPr>
          <p:nvPr/>
        </p:nvPicPr>
        <p:blipFill>
          <a:blip r:embed="rId3"/>
          <a:srcRect/>
          <a:stretch>
            <a:fillRect/>
          </a:stretch>
        </p:blipFill>
        <p:spPr bwMode="auto">
          <a:xfrm>
            <a:off x="0" y="0"/>
            <a:ext cx="5286380" cy="6872295"/>
          </a:xfrm>
          <a:prstGeom prst="rect">
            <a:avLst/>
          </a:prstGeom>
          <a:noFill/>
        </p:spPr>
      </p:pic>
      <p:sp>
        <p:nvSpPr>
          <p:cNvPr id="3" name="2 Rectángulo"/>
          <p:cNvSpPr/>
          <p:nvPr/>
        </p:nvSpPr>
        <p:spPr>
          <a:xfrm>
            <a:off x="5429256" y="5857892"/>
            <a:ext cx="3929090" cy="646331"/>
          </a:xfrm>
          <a:prstGeom prst="rect">
            <a:avLst/>
          </a:prstGeom>
        </p:spPr>
        <p:txBody>
          <a:bodyPr wrap="square">
            <a:spAutoFit/>
          </a:bodyPr>
          <a:lstStyle/>
          <a:p>
            <a:r>
              <a:rPr lang="es-ES" b="1" dirty="0" smtClean="0"/>
              <a:t>Frío y feliz: Alfred </a:t>
            </a:r>
            <a:r>
              <a:rPr lang="es-ES" b="1" dirty="0" err="1" smtClean="0"/>
              <a:t>Hitchcock</a:t>
            </a:r>
            <a:r>
              <a:rPr lang="es-ES" b="1" dirty="0" smtClean="0"/>
              <a:t> con sus nietos disfrutando de la nieve (1960)</a:t>
            </a:r>
            <a:endParaRPr lang="es-ES" b="1" dirty="0"/>
          </a:p>
        </p:txBody>
      </p:sp>
    </p:spTree>
  </p:cSld>
  <p:clrMapOvr>
    <a:masterClrMapping/>
  </p:clrMapOvr>
  <p:transition spd="med" advTm="1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https://aldeaviral.com/wp-content/uploads/2017/11/1-85.jpg"/>
          <p:cNvSpPr>
            <a:spLocks noChangeAspect="1" noChangeArrowheads="1"/>
          </p:cNvSpPr>
          <p:nvPr/>
        </p:nvSpPr>
        <p:spPr bwMode="auto">
          <a:xfrm>
            <a:off x="155575" y="-1995488"/>
            <a:ext cx="6286500" cy="4162426"/>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7" name="Picture 3" descr="C:\Documents and Settings\Jose Luis\Escritorio\1-85.jpg"/>
          <p:cNvPicPr>
            <a:picLocks noChangeAspect="1" noChangeArrowheads="1"/>
          </p:cNvPicPr>
          <p:nvPr/>
        </p:nvPicPr>
        <p:blipFill>
          <a:blip r:embed="rId3"/>
          <a:srcRect/>
          <a:stretch>
            <a:fillRect/>
          </a:stretch>
        </p:blipFill>
        <p:spPr bwMode="auto">
          <a:xfrm>
            <a:off x="-1" y="0"/>
            <a:ext cx="9144001" cy="6858000"/>
          </a:xfrm>
          <a:prstGeom prst="rect">
            <a:avLst/>
          </a:prstGeom>
          <a:noFill/>
        </p:spPr>
      </p:pic>
      <p:sp>
        <p:nvSpPr>
          <p:cNvPr id="4" name="3 Rectángulo"/>
          <p:cNvSpPr/>
          <p:nvPr/>
        </p:nvSpPr>
        <p:spPr>
          <a:xfrm>
            <a:off x="428596" y="214290"/>
            <a:ext cx="3143272" cy="2031325"/>
          </a:xfrm>
          <a:prstGeom prst="rect">
            <a:avLst/>
          </a:prstGeom>
          <a:solidFill>
            <a:srgbClr val="00FFFF"/>
          </a:solidFill>
        </p:spPr>
        <p:txBody>
          <a:bodyPr wrap="square">
            <a:spAutoFit/>
          </a:bodyPr>
          <a:lstStyle/>
          <a:p>
            <a:r>
              <a:rPr lang="es-ES" sz="1400" b="1" dirty="0" smtClean="0"/>
              <a:t>Durante unos meses en 1973, la Organización de Países Productores y Exportadores de Petróleo (OPEP) decidió no vender más petróleo a una lista de países que incluía a los Estados Unidos. Durante el pico de la crisis las carreteras estaban tan desiertas, que las personas organizaban fiestas y picnics allí.</a:t>
            </a:r>
            <a:endParaRPr lang="es-ES" sz="1400" b="1" dirty="0"/>
          </a:p>
        </p:txBody>
      </p:sp>
    </p:spTree>
  </p:cSld>
  <p:clrMapOvr>
    <a:masterClrMapping/>
  </p:clrMapOvr>
  <p:transition spd="med" advTm="27000">
    <p:split/>
    <p:sndAc>
      <p:stSnd>
        <p:snd r:embed="rId2" name="carlos cano y pasion vega -habaneras de cadiz(2).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5857884" y="0"/>
            <a:ext cx="3286116" cy="6858000"/>
          </a:xfrm>
          <a:prstGeom prst="rect">
            <a:avLst/>
          </a:prstGeom>
          <a:noFill/>
        </p:spPr>
      </p:pic>
      <p:sp>
        <p:nvSpPr>
          <p:cNvPr id="134146" name="AutoShape 2" descr="https://aldeaviral.com/wp-content/uploads/2017/11/4-71.jpg"/>
          <p:cNvSpPr>
            <a:spLocks noChangeAspect="1" noChangeArrowheads="1"/>
          </p:cNvSpPr>
          <p:nvPr/>
        </p:nvSpPr>
        <p:spPr bwMode="auto">
          <a:xfrm>
            <a:off x="155575" y="-3481388"/>
            <a:ext cx="6286500" cy="725805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34147" name="Picture 3" descr="C:\Documents and Settings\Jose Luis\Escritorio\4-71.jpg"/>
          <p:cNvPicPr>
            <a:picLocks noChangeAspect="1" noChangeArrowheads="1"/>
          </p:cNvPicPr>
          <p:nvPr/>
        </p:nvPicPr>
        <p:blipFill>
          <a:blip r:embed="rId3"/>
          <a:srcRect/>
          <a:stretch>
            <a:fillRect/>
          </a:stretch>
        </p:blipFill>
        <p:spPr bwMode="auto">
          <a:xfrm>
            <a:off x="0" y="0"/>
            <a:ext cx="5940000" cy="6858000"/>
          </a:xfrm>
          <a:prstGeom prst="rect">
            <a:avLst/>
          </a:prstGeom>
          <a:noFill/>
        </p:spPr>
      </p:pic>
      <p:sp>
        <p:nvSpPr>
          <p:cNvPr id="4" name="3 Rectángulo"/>
          <p:cNvSpPr/>
          <p:nvPr/>
        </p:nvSpPr>
        <p:spPr>
          <a:xfrm>
            <a:off x="6143636" y="5643578"/>
            <a:ext cx="2857520" cy="646331"/>
          </a:xfrm>
          <a:prstGeom prst="rect">
            <a:avLst/>
          </a:prstGeom>
        </p:spPr>
        <p:txBody>
          <a:bodyPr wrap="square">
            <a:spAutoFit/>
          </a:bodyPr>
          <a:lstStyle/>
          <a:p>
            <a:r>
              <a:rPr lang="es-ES" b="1" dirty="0" smtClean="0"/>
              <a:t>La Gran Muralla china antes de la restauración, 1912</a:t>
            </a:r>
            <a:endParaRPr lang="es-ES" b="1" dirty="0"/>
          </a:p>
        </p:txBody>
      </p:sp>
    </p:spTree>
  </p:cSld>
  <p:clrMapOvr>
    <a:masterClrMapping/>
  </p:clrMapOvr>
  <p:transition spd="med" advTm="9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C:\Documents and Settings\Jose Luis\Escritorio\3-96.jpg"/>
          <p:cNvPicPr>
            <a:picLocks noChangeAspect="1" noChangeArrowheads="1"/>
          </p:cNvPicPr>
          <p:nvPr/>
        </p:nvPicPr>
        <p:blipFill>
          <a:blip r:embed="rId2"/>
          <a:srcRect/>
          <a:stretch>
            <a:fillRect/>
          </a:stretch>
        </p:blipFill>
        <p:spPr bwMode="auto">
          <a:xfrm>
            <a:off x="0" y="0"/>
            <a:ext cx="9154170" cy="6858000"/>
          </a:xfrm>
          <a:prstGeom prst="rect">
            <a:avLst/>
          </a:prstGeom>
          <a:noFill/>
        </p:spPr>
      </p:pic>
      <p:sp>
        <p:nvSpPr>
          <p:cNvPr id="3" name="2 Rectángulo"/>
          <p:cNvSpPr/>
          <p:nvPr/>
        </p:nvSpPr>
        <p:spPr>
          <a:xfrm>
            <a:off x="500034" y="357166"/>
            <a:ext cx="3286148" cy="646331"/>
          </a:xfrm>
          <a:prstGeom prst="rect">
            <a:avLst/>
          </a:prstGeom>
          <a:solidFill>
            <a:srgbClr val="00FFFF"/>
          </a:solidFill>
        </p:spPr>
        <p:txBody>
          <a:bodyPr wrap="square">
            <a:spAutoFit/>
          </a:bodyPr>
          <a:lstStyle/>
          <a:p>
            <a:r>
              <a:rPr lang="es-ES" b="1" dirty="0" smtClean="0"/>
              <a:t>Un soldado </a:t>
            </a:r>
            <a:r>
              <a:rPr lang="es-ES" b="1" dirty="0" err="1" smtClean="0"/>
              <a:t>Sikh</a:t>
            </a:r>
            <a:r>
              <a:rPr lang="es-ES" b="1" dirty="0" smtClean="0"/>
              <a:t> le coloca una máscara de gas a su mula, 1940</a:t>
            </a:r>
            <a:endParaRPr lang="es-ES" b="1" dirty="0"/>
          </a:p>
        </p:txBody>
      </p:sp>
    </p:spTree>
  </p:cSld>
  <p:clrMapOvr>
    <a:masterClrMapping/>
  </p:clrMapOvr>
  <p:transition spd="med" advTm="8000">
    <p:spli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5429256" y="0"/>
            <a:ext cx="3714744" cy="6858000"/>
          </a:xfrm>
          <a:prstGeom prst="rect">
            <a:avLst/>
          </a:prstGeom>
          <a:noFill/>
        </p:spPr>
      </p:pic>
      <p:pic>
        <p:nvPicPr>
          <p:cNvPr id="135170" name="Picture 2" descr="C:\Documents and Settings\Jose Luis\Escritorio\5-78.jpg"/>
          <p:cNvPicPr>
            <a:picLocks noChangeAspect="1" noChangeArrowheads="1"/>
          </p:cNvPicPr>
          <p:nvPr/>
        </p:nvPicPr>
        <p:blipFill>
          <a:blip r:embed="rId3"/>
          <a:srcRect/>
          <a:stretch>
            <a:fillRect/>
          </a:stretch>
        </p:blipFill>
        <p:spPr bwMode="auto">
          <a:xfrm>
            <a:off x="0" y="0"/>
            <a:ext cx="5499732" cy="6858000"/>
          </a:xfrm>
          <a:prstGeom prst="rect">
            <a:avLst/>
          </a:prstGeom>
          <a:noFill/>
        </p:spPr>
      </p:pic>
      <p:sp>
        <p:nvSpPr>
          <p:cNvPr id="3" name="2 Rectángulo"/>
          <p:cNvSpPr/>
          <p:nvPr/>
        </p:nvSpPr>
        <p:spPr>
          <a:xfrm>
            <a:off x="6000760" y="5643578"/>
            <a:ext cx="2428892" cy="646331"/>
          </a:xfrm>
          <a:prstGeom prst="rect">
            <a:avLst/>
          </a:prstGeom>
        </p:spPr>
        <p:txBody>
          <a:bodyPr wrap="square">
            <a:spAutoFit/>
          </a:bodyPr>
          <a:lstStyle/>
          <a:p>
            <a:r>
              <a:rPr lang="es-ES" b="1" dirty="0" smtClean="0"/>
              <a:t>Detrás de las escenas de “El Padrino”, 1972</a:t>
            </a:r>
            <a:endParaRPr lang="es-ES" b="1" dirty="0"/>
          </a:p>
        </p:txBody>
      </p:sp>
    </p:spTree>
  </p:cSld>
  <p:clrMapOvr>
    <a:masterClrMapping/>
  </p:clrMapOvr>
  <p:transition spd="med" advTm="9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C:\Documents and Settings\Jose Luis\Escritorio\2-99.jpg"/>
          <p:cNvPicPr>
            <a:picLocks noChangeAspect="1" noChangeArrowheads="1"/>
          </p:cNvPicPr>
          <p:nvPr/>
        </p:nvPicPr>
        <p:blipFill>
          <a:blip r:embed="rId2"/>
          <a:srcRect/>
          <a:stretch>
            <a:fillRect/>
          </a:stretch>
        </p:blipFill>
        <p:spPr bwMode="auto">
          <a:xfrm>
            <a:off x="-1" y="0"/>
            <a:ext cx="9174289" cy="6858000"/>
          </a:xfrm>
          <a:prstGeom prst="rect">
            <a:avLst/>
          </a:prstGeom>
          <a:noFill/>
        </p:spPr>
      </p:pic>
      <p:sp>
        <p:nvSpPr>
          <p:cNvPr id="3" name="2 Rectángulo"/>
          <p:cNvSpPr/>
          <p:nvPr/>
        </p:nvSpPr>
        <p:spPr>
          <a:xfrm>
            <a:off x="5143504" y="357166"/>
            <a:ext cx="3643322" cy="1815882"/>
          </a:xfrm>
          <a:prstGeom prst="rect">
            <a:avLst/>
          </a:prstGeom>
          <a:solidFill>
            <a:srgbClr val="00FFFF"/>
          </a:solidFill>
        </p:spPr>
        <p:txBody>
          <a:bodyPr wrap="square">
            <a:spAutoFit/>
          </a:bodyPr>
          <a:lstStyle/>
          <a:p>
            <a:pPr algn="ctr"/>
            <a:r>
              <a:rPr lang="es-ES" sz="1400" b="1" dirty="0" smtClean="0"/>
              <a:t>Esta fotografía parece una imagen sacada de una película de terror, pero refleja un horror de la vida real. En las operaciones de limpieza después del desastre de la planta nuclear de </a:t>
            </a:r>
            <a:r>
              <a:rPr lang="es-ES" sz="1400" b="1" dirty="0" err="1" smtClean="0"/>
              <a:t>Chernobyl</a:t>
            </a:r>
            <a:r>
              <a:rPr lang="es-ES" sz="1400" b="1" dirty="0" smtClean="0"/>
              <a:t>, un trabajador que se encontraba midiendo los niveles de radiación, halló un bebé que había sido abandonado y aún se encontraba con vida</a:t>
            </a:r>
            <a:endParaRPr lang="es-ES" sz="1400" b="1" dirty="0"/>
          </a:p>
        </p:txBody>
      </p:sp>
    </p:spTree>
  </p:cSld>
  <p:clrMapOvr>
    <a:masterClrMapping/>
  </p:clrMapOvr>
  <p:transition spd="med" advTm="34000">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5000628" y="0"/>
            <a:ext cx="4143372" cy="6858000"/>
          </a:xfrm>
          <a:prstGeom prst="rect">
            <a:avLst/>
          </a:prstGeom>
          <a:noFill/>
        </p:spPr>
      </p:pic>
      <p:pic>
        <p:nvPicPr>
          <p:cNvPr id="136195" name="Picture 3" descr="C:\Documents and Settings\Jose Luis\Escritorio\6-62.jpg"/>
          <p:cNvPicPr>
            <a:picLocks noChangeAspect="1" noChangeArrowheads="1"/>
          </p:cNvPicPr>
          <p:nvPr/>
        </p:nvPicPr>
        <p:blipFill>
          <a:blip r:embed="rId3"/>
          <a:srcRect/>
          <a:stretch>
            <a:fillRect/>
          </a:stretch>
        </p:blipFill>
        <p:spPr bwMode="auto">
          <a:xfrm>
            <a:off x="-1000164" y="0"/>
            <a:ext cx="6000792" cy="7046386"/>
          </a:xfrm>
          <a:prstGeom prst="rect">
            <a:avLst/>
          </a:prstGeom>
          <a:noFill/>
        </p:spPr>
      </p:pic>
      <p:sp>
        <p:nvSpPr>
          <p:cNvPr id="2" name="1 Rectángulo"/>
          <p:cNvSpPr/>
          <p:nvPr/>
        </p:nvSpPr>
        <p:spPr>
          <a:xfrm>
            <a:off x="5286380" y="5500702"/>
            <a:ext cx="3286148" cy="923330"/>
          </a:xfrm>
          <a:prstGeom prst="rect">
            <a:avLst/>
          </a:prstGeom>
        </p:spPr>
        <p:txBody>
          <a:bodyPr wrap="square">
            <a:spAutoFit/>
          </a:bodyPr>
          <a:lstStyle/>
          <a:p>
            <a:r>
              <a:rPr lang="es-ES" b="1" dirty="0" smtClean="0"/>
              <a:t>El piloto de pruebas George </a:t>
            </a:r>
            <a:r>
              <a:rPr lang="es-ES" b="1" dirty="0" err="1" smtClean="0"/>
              <a:t>Aird</a:t>
            </a:r>
            <a:r>
              <a:rPr lang="es-ES" b="1" dirty="0" smtClean="0"/>
              <a:t> escapa justo antes de que su avión prototipo se estrelle, 1962</a:t>
            </a:r>
            <a:endParaRPr lang="es-ES" b="1" dirty="0"/>
          </a:p>
        </p:txBody>
      </p:sp>
    </p:spTree>
  </p:cSld>
  <p:clrMapOvr>
    <a:masterClrMapping/>
  </p:clrMapOvr>
  <p:transition spd="med" advTm="1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C:\Documents and Settings\Jose Luis\Escritorio\7-55.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
        <p:nvSpPr>
          <p:cNvPr id="3" name="2 Rectángulo"/>
          <p:cNvSpPr/>
          <p:nvPr/>
        </p:nvSpPr>
        <p:spPr>
          <a:xfrm>
            <a:off x="6500826" y="357166"/>
            <a:ext cx="2428892" cy="923330"/>
          </a:xfrm>
          <a:prstGeom prst="rect">
            <a:avLst/>
          </a:prstGeom>
          <a:solidFill>
            <a:srgbClr val="00FFFF"/>
          </a:solidFill>
        </p:spPr>
        <p:txBody>
          <a:bodyPr wrap="square">
            <a:spAutoFit/>
          </a:bodyPr>
          <a:lstStyle/>
          <a:p>
            <a:pPr algn="ctr"/>
            <a:r>
              <a:rPr lang="es-ES" b="1" dirty="0" smtClean="0"/>
              <a:t>La Reina Isabel prueba un fusil de combate británico L85,1993</a:t>
            </a:r>
            <a:endParaRPr lang="es-ES" b="1" dirty="0"/>
          </a:p>
        </p:txBody>
      </p:sp>
    </p:spTree>
  </p:cSld>
  <p:clrMapOvr>
    <a:masterClrMapping/>
  </p:clrMapOvr>
  <p:transition spd="med" advTm="12000">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4572000" y="0"/>
            <a:ext cx="4572000" cy="6858000"/>
          </a:xfrm>
          <a:prstGeom prst="rect">
            <a:avLst/>
          </a:prstGeom>
          <a:noFill/>
        </p:spPr>
      </p:pic>
      <p:pic>
        <p:nvPicPr>
          <p:cNvPr id="138242" name="Picture 2" descr="C:\Documents and Settings\Jose Luis\Escritorio\8-46.jpg"/>
          <p:cNvPicPr>
            <a:picLocks noChangeAspect="1" noChangeArrowheads="1"/>
          </p:cNvPicPr>
          <p:nvPr/>
        </p:nvPicPr>
        <p:blipFill>
          <a:blip r:embed="rId3"/>
          <a:srcRect/>
          <a:stretch>
            <a:fillRect/>
          </a:stretch>
        </p:blipFill>
        <p:spPr bwMode="auto">
          <a:xfrm>
            <a:off x="0" y="0"/>
            <a:ext cx="4609246" cy="6858000"/>
          </a:xfrm>
          <a:prstGeom prst="rect">
            <a:avLst/>
          </a:prstGeom>
          <a:noFill/>
        </p:spPr>
      </p:pic>
      <p:sp>
        <p:nvSpPr>
          <p:cNvPr id="3" name="2 Rectángulo"/>
          <p:cNvSpPr/>
          <p:nvPr/>
        </p:nvSpPr>
        <p:spPr>
          <a:xfrm>
            <a:off x="5000628" y="5643578"/>
            <a:ext cx="3714776" cy="646331"/>
          </a:xfrm>
          <a:prstGeom prst="rect">
            <a:avLst/>
          </a:prstGeom>
        </p:spPr>
        <p:txBody>
          <a:bodyPr wrap="square">
            <a:spAutoFit/>
          </a:bodyPr>
          <a:lstStyle/>
          <a:p>
            <a:r>
              <a:rPr lang="es-ES" b="1" dirty="0" err="1" smtClean="0"/>
              <a:t>Marilyn</a:t>
            </a:r>
            <a:r>
              <a:rPr lang="es-ES" b="1" dirty="0" smtClean="0"/>
              <a:t> Monroe paseando por Nueva York en un </a:t>
            </a:r>
            <a:r>
              <a:rPr lang="es-ES" b="1" dirty="0" err="1" smtClean="0"/>
              <a:t>Thunderbird</a:t>
            </a:r>
            <a:r>
              <a:rPr lang="es-ES" b="1" dirty="0" smtClean="0"/>
              <a:t>, 1957</a:t>
            </a:r>
            <a:endParaRPr lang="es-ES" b="1" dirty="0"/>
          </a:p>
        </p:txBody>
      </p:sp>
    </p:spTree>
  </p:cSld>
  <p:clrMapOvr>
    <a:masterClrMapping/>
  </p:clrMapOvr>
  <p:transition spd="med" advTm="11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C:\Documents and Settings\Jose Luis\Escritorio\12-37.jpg"/>
          <p:cNvPicPr>
            <a:picLocks noChangeAspect="1" noChangeArrowheads="1"/>
          </p:cNvPicPr>
          <p:nvPr/>
        </p:nvPicPr>
        <p:blipFill>
          <a:blip r:embed="rId2"/>
          <a:srcRect/>
          <a:stretch>
            <a:fillRect/>
          </a:stretch>
        </p:blipFill>
        <p:spPr bwMode="auto">
          <a:xfrm>
            <a:off x="-1" y="0"/>
            <a:ext cx="9322621" cy="6858000"/>
          </a:xfrm>
          <a:prstGeom prst="rect">
            <a:avLst/>
          </a:prstGeom>
          <a:noFill/>
        </p:spPr>
      </p:pic>
      <p:sp>
        <p:nvSpPr>
          <p:cNvPr id="3" name="2 Rectángulo"/>
          <p:cNvSpPr/>
          <p:nvPr/>
        </p:nvSpPr>
        <p:spPr>
          <a:xfrm>
            <a:off x="357158" y="214290"/>
            <a:ext cx="4000967" cy="369332"/>
          </a:xfrm>
          <a:prstGeom prst="rect">
            <a:avLst/>
          </a:prstGeom>
          <a:solidFill>
            <a:srgbClr val="00FFFF"/>
          </a:solidFill>
        </p:spPr>
        <p:txBody>
          <a:bodyPr wrap="none">
            <a:spAutoFit/>
          </a:bodyPr>
          <a:lstStyle/>
          <a:p>
            <a:r>
              <a:rPr lang="es-ES" b="1" dirty="0" err="1" smtClean="0"/>
              <a:t>Seflie</a:t>
            </a:r>
            <a:r>
              <a:rPr lang="es-ES" b="1" dirty="0" smtClean="0"/>
              <a:t> de una fraternidad alemana, 1944</a:t>
            </a:r>
            <a:endParaRPr lang="es-ES" b="1" dirty="0"/>
          </a:p>
        </p:txBody>
      </p:sp>
    </p:spTree>
  </p:cSld>
  <p:clrMapOvr>
    <a:masterClrMapping/>
  </p:clrMapOvr>
  <p:transition spd="med" advTm="9000">
    <p:spli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4500562" y="0"/>
            <a:ext cx="4643438" cy="6858000"/>
          </a:xfrm>
          <a:prstGeom prst="rect">
            <a:avLst/>
          </a:prstGeom>
          <a:noFill/>
        </p:spPr>
      </p:pic>
      <p:pic>
        <p:nvPicPr>
          <p:cNvPr id="139266" name="Picture 2" descr="C:\Documents and Settings\Jose Luis\Escritorio\9-40.jpg"/>
          <p:cNvPicPr>
            <a:picLocks noChangeAspect="1" noChangeArrowheads="1"/>
          </p:cNvPicPr>
          <p:nvPr/>
        </p:nvPicPr>
        <p:blipFill>
          <a:blip r:embed="rId3"/>
          <a:srcRect/>
          <a:stretch>
            <a:fillRect/>
          </a:stretch>
        </p:blipFill>
        <p:spPr bwMode="auto">
          <a:xfrm>
            <a:off x="0" y="0"/>
            <a:ext cx="4469955" cy="7300927"/>
          </a:xfrm>
          <a:prstGeom prst="rect">
            <a:avLst/>
          </a:prstGeom>
          <a:noFill/>
        </p:spPr>
      </p:pic>
      <p:sp>
        <p:nvSpPr>
          <p:cNvPr id="3" name="2 Rectángulo"/>
          <p:cNvSpPr/>
          <p:nvPr/>
        </p:nvSpPr>
        <p:spPr>
          <a:xfrm>
            <a:off x="5072034" y="5500702"/>
            <a:ext cx="4071966" cy="646331"/>
          </a:xfrm>
          <a:prstGeom prst="rect">
            <a:avLst/>
          </a:prstGeom>
        </p:spPr>
        <p:txBody>
          <a:bodyPr wrap="square">
            <a:spAutoFit/>
          </a:bodyPr>
          <a:lstStyle/>
          <a:p>
            <a:r>
              <a:rPr lang="es-ES" b="1" dirty="0" smtClean="0"/>
              <a:t>La única foto que existe del famoso bandido Billy </a:t>
            </a:r>
            <a:r>
              <a:rPr lang="es-ES" b="1" dirty="0" err="1" smtClean="0"/>
              <a:t>the</a:t>
            </a:r>
            <a:r>
              <a:rPr lang="es-ES" b="1" dirty="0" smtClean="0"/>
              <a:t> </a:t>
            </a:r>
            <a:r>
              <a:rPr lang="es-ES" b="1" dirty="0" err="1" smtClean="0"/>
              <a:t>Kid</a:t>
            </a:r>
            <a:r>
              <a:rPr lang="es-ES" b="1" dirty="0" smtClean="0"/>
              <a:t>, 1879</a:t>
            </a:r>
            <a:endParaRPr lang="es-ES" b="1" dirty="0"/>
          </a:p>
        </p:txBody>
      </p:sp>
    </p:spTree>
  </p:cSld>
  <p:clrMapOvr>
    <a:masterClrMapping/>
  </p:clrMapOvr>
  <p:transition spd="med" advTm="1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C:\Documents and Settings\Jose Luis\Escritorio\10-44.jpg"/>
          <p:cNvPicPr>
            <a:picLocks noChangeAspect="1" noChangeArrowheads="1"/>
          </p:cNvPicPr>
          <p:nvPr/>
        </p:nvPicPr>
        <p:blipFill>
          <a:blip r:embed="rId2"/>
          <a:srcRect/>
          <a:stretch>
            <a:fillRect/>
          </a:stretch>
        </p:blipFill>
        <p:spPr bwMode="auto">
          <a:xfrm>
            <a:off x="0" y="0"/>
            <a:ext cx="9278732" cy="6858000"/>
          </a:xfrm>
          <a:prstGeom prst="rect">
            <a:avLst/>
          </a:prstGeom>
          <a:noFill/>
        </p:spPr>
      </p:pic>
      <p:sp>
        <p:nvSpPr>
          <p:cNvPr id="3" name="2 Rectángulo"/>
          <p:cNvSpPr/>
          <p:nvPr/>
        </p:nvSpPr>
        <p:spPr>
          <a:xfrm>
            <a:off x="500034" y="357166"/>
            <a:ext cx="3822137" cy="369332"/>
          </a:xfrm>
          <a:prstGeom prst="rect">
            <a:avLst/>
          </a:prstGeom>
          <a:solidFill>
            <a:srgbClr val="00FFFF"/>
          </a:solidFill>
        </p:spPr>
        <p:txBody>
          <a:bodyPr wrap="none">
            <a:spAutoFit/>
          </a:bodyPr>
          <a:lstStyle/>
          <a:p>
            <a:r>
              <a:rPr lang="es-ES" b="1" dirty="0" smtClean="0"/>
              <a:t>La construcción de la torre Eiffel, 1889</a:t>
            </a:r>
            <a:endParaRPr lang="es-ES" b="1" dirty="0"/>
          </a:p>
        </p:txBody>
      </p:sp>
    </p:spTree>
  </p:cSld>
  <p:clrMapOvr>
    <a:masterClrMapping/>
  </p:clrMapOvr>
  <p:transition spd="med" advTm="9000">
    <p:spli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8000" contrast="93000"/>
          </a:blip>
          <a:srcRect/>
          <a:stretch>
            <a:fillRect/>
          </a:stretch>
        </p:blipFill>
        <p:spPr bwMode="auto">
          <a:xfrm>
            <a:off x="5643570" y="0"/>
            <a:ext cx="3500430" cy="6858000"/>
          </a:xfrm>
          <a:prstGeom prst="rect">
            <a:avLst/>
          </a:prstGeom>
          <a:noFill/>
        </p:spPr>
      </p:pic>
      <p:pic>
        <p:nvPicPr>
          <p:cNvPr id="141314" name="Picture 2" descr="C:\Documents and Settings\Jose Luis\Escritorio\11-45.jpg"/>
          <p:cNvPicPr>
            <a:picLocks noChangeAspect="1" noChangeArrowheads="1"/>
          </p:cNvPicPr>
          <p:nvPr/>
        </p:nvPicPr>
        <p:blipFill>
          <a:blip r:embed="rId3"/>
          <a:srcRect b="5365"/>
          <a:stretch>
            <a:fillRect/>
          </a:stretch>
        </p:blipFill>
        <p:spPr bwMode="auto">
          <a:xfrm>
            <a:off x="1" y="0"/>
            <a:ext cx="5643569" cy="6862092"/>
          </a:xfrm>
          <a:prstGeom prst="rect">
            <a:avLst/>
          </a:prstGeom>
          <a:noFill/>
        </p:spPr>
      </p:pic>
      <p:sp>
        <p:nvSpPr>
          <p:cNvPr id="3" name="2 Rectángulo"/>
          <p:cNvSpPr/>
          <p:nvPr/>
        </p:nvSpPr>
        <p:spPr>
          <a:xfrm>
            <a:off x="6143636" y="4929198"/>
            <a:ext cx="2714644" cy="1200329"/>
          </a:xfrm>
          <a:prstGeom prst="rect">
            <a:avLst/>
          </a:prstGeom>
        </p:spPr>
        <p:txBody>
          <a:bodyPr wrap="square">
            <a:spAutoFit/>
          </a:bodyPr>
          <a:lstStyle/>
          <a:p>
            <a:r>
              <a:rPr lang="es-ES" b="1" dirty="0" smtClean="0"/>
              <a:t>Un soldado le dice adiós a su esposa e hijo antes de ir a combatir en la 2da. Guerra Mundial, 1943</a:t>
            </a:r>
            <a:endParaRPr lang="es-ES" b="1" dirty="0"/>
          </a:p>
        </p:txBody>
      </p:sp>
    </p:spTree>
  </p:cSld>
  <p:clrMapOvr>
    <a:masterClrMapping/>
  </p:clrMapOvr>
  <p:transition spd="med" advTm="1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2" descr="C:\Documents and Settings\Jose Luis\Escritorio\13-29.jpg"/>
          <p:cNvPicPr>
            <a:picLocks noChangeAspect="1" noChangeArrowheads="1"/>
          </p:cNvPicPr>
          <p:nvPr/>
        </p:nvPicPr>
        <p:blipFill>
          <a:blip r:embed="rId2"/>
          <a:srcRect/>
          <a:stretch>
            <a:fillRect/>
          </a:stretch>
        </p:blipFill>
        <p:spPr bwMode="auto">
          <a:xfrm>
            <a:off x="0" y="0"/>
            <a:ext cx="9227228" cy="6858000"/>
          </a:xfrm>
          <a:prstGeom prst="rect">
            <a:avLst/>
          </a:prstGeom>
          <a:noFill/>
        </p:spPr>
      </p:pic>
      <p:sp>
        <p:nvSpPr>
          <p:cNvPr id="3" name="2 Rectángulo"/>
          <p:cNvSpPr/>
          <p:nvPr/>
        </p:nvSpPr>
        <p:spPr>
          <a:xfrm>
            <a:off x="571472" y="285728"/>
            <a:ext cx="3214710" cy="646331"/>
          </a:xfrm>
          <a:prstGeom prst="rect">
            <a:avLst/>
          </a:prstGeom>
          <a:solidFill>
            <a:srgbClr val="00FFFF"/>
          </a:solidFill>
        </p:spPr>
        <p:txBody>
          <a:bodyPr wrap="square">
            <a:spAutoFit/>
          </a:bodyPr>
          <a:lstStyle/>
          <a:p>
            <a:r>
              <a:rPr lang="it-IT" b="1" dirty="0" smtClean="0"/>
              <a:t>Paul McCartney y Mick Jagger comparten un tren, 1967</a:t>
            </a:r>
            <a:endParaRPr lang="it-IT" b="1" dirty="0"/>
          </a:p>
        </p:txBody>
      </p:sp>
    </p:spTree>
  </p:cSld>
  <p:clrMapOvr>
    <a:masterClrMapping/>
  </p:clrMapOvr>
  <p:transition spd="med" advTm="10000">
    <p:spli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4000" contrast="58000"/>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2" y="5803931"/>
            <a:ext cx="602553" cy="684513"/>
          </a:xfrm>
          <a:prstGeom prst="rect">
            <a:avLst/>
          </a:prstGeom>
          <a:noFill/>
          <a:ln w="38100">
            <a:solidFill>
              <a:srgbClr val="1CDEF8"/>
            </a:solidFill>
            <a:miter lim="800000"/>
            <a:headEnd/>
            <a:tailEnd/>
          </a:ln>
        </p:spPr>
      </p:pic>
      <p:sp>
        <p:nvSpPr>
          <p:cNvPr id="19" name="18 Rectángulo"/>
          <p:cNvSpPr/>
          <p:nvPr/>
        </p:nvSpPr>
        <p:spPr>
          <a:xfrm>
            <a:off x="1980357" y="4572019"/>
            <a:ext cx="2692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2" y="501226"/>
            <a:ext cx="280125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3"/>
            <a:ext cx="3498198" cy="6515438"/>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15 de noviembre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10:50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68081" y="5611366"/>
            <a:ext cx="2008837" cy="934064"/>
          </a:xfrm>
          <a:prstGeom prst="rect">
            <a:avLst/>
          </a:prstGeom>
          <a:noFill/>
        </p:spPr>
      </p:pic>
    </p:spTree>
  </p:cSld>
  <p:clrMapOvr>
    <a:masterClrMapping/>
  </p:clrMapOvr>
  <p:transition spd="med" advClick="0" advTm="1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5"/>
                                      </p:to>
                                    </p:set>
                                    <p:animEffect filter="image" prLst="opacity: 0.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FOTOS INÉDITAS DEL PAS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FOTOS INÉDITAS DEL PASADO</Template>
  <TotalTime>16</TotalTime>
  <Words>805</Words>
  <Application>Microsoft Office PowerPoint</Application>
  <PresentationFormat>Presentación en pantalla (4:3)</PresentationFormat>
  <Paragraphs>64</Paragraphs>
  <Slides>44</Slides>
  <Notes>0</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FOTOS INÉDITAS DEL PASADO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2</cp:revision>
  <dcterms:created xsi:type="dcterms:W3CDTF">2017-11-15T09:36:05Z</dcterms:created>
  <dcterms:modified xsi:type="dcterms:W3CDTF">2017-11-15T09:52:38Z</dcterms:modified>
</cp:coreProperties>
</file>