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emovePersonalInfoOnSave="1" saveSubsetFonts="1">
  <p:sldMasterIdLst>
    <p:sldMasterId id="2147483648" r:id="rId1"/>
    <p:sldMasterId id="2147483660" r:id="rId2"/>
  </p:sldMasterIdLst>
  <p:sldIdLst>
    <p:sldId id="292" r:id="rId3"/>
    <p:sldId id="276" r:id="rId4"/>
    <p:sldId id="278" r:id="rId5"/>
    <p:sldId id="277" r:id="rId6"/>
    <p:sldId id="275" r:id="rId7"/>
    <p:sldId id="279" r:id="rId8"/>
    <p:sldId id="272" r:id="rId9"/>
    <p:sldId id="274" r:id="rId10"/>
    <p:sldId id="273" r:id="rId11"/>
    <p:sldId id="270" r:id="rId12"/>
    <p:sldId id="266" r:id="rId13"/>
    <p:sldId id="267" r:id="rId14"/>
    <p:sldId id="263" r:id="rId15"/>
    <p:sldId id="265" r:id="rId16"/>
    <p:sldId id="262" r:id="rId17"/>
    <p:sldId id="261" r:id="rId18"/>
    <p:sldId id="264" r:id="rId19"/>
    <p:sldId id="284" r:id="rId20"/>
    <p:sldId id="293" r:id="rId21"/>
    <p:sldId id="283" r:id="rId22"/>
    <p:sldId id="285" r:id="rId23"/>
    <p:sldId id="282" r:id="rId24"/>
    <p:sldId id="281" r:id="rId25"/>
    <p:sldId id="269" r:id="rId26"/>
    <p:sldId id="280" r:id="rId27"/>
    <p:sldId id="260" r:id="rId28"/>
    <p:sldId id="268" r:id="rId29"/>
    <p:sldId id="259" r:id="rId30"/>
    <p:sldId id="258" r:id="rId31"/>
    <p:sldId id="257" r:id="rId32"/>
    <p:sldId id="288" r:id="rId33"/>
    <p:sldId id="289" r:id="rId34"/>
    <p:sldId id="290" r:id="rId35"/>
    <p:sldId id="286" r:id="rId36"/>
    <p:sldId id="287" r:id="rId37"/>
    <p:sldId id="291" r:id="rId38"/>
    <p:sldId id="294" r:id="rId3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50000" saltData="OMIbT+ewjQJDWaQV0Yj5IA" hashData="itGEfIvwejDVn0UMlFOW8UQwxm0" cryptProvider="" algIdExt="0" algIdExtSource="" cryptProviderTypeExt="0" cryptProviderTypeExtSource="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43CEFF"/>
    <a:srgbClr val="003399"/>
    <a:srgbClr val="000099"/>
    <a:srgbClr val="006600"/>
    <a:srgbClr val="C7558E"/>
    <a:srgbClr val="74264D"/>
    <a:srgbClr val="003A00"/>
    <a:srgbClr val="009900"/>
    <a:srgbClr val="FF9933"/>
    <a:srgbClr val="CC99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89464" autoAdjust="0"/>
  </p:normalViewPr>
  <p:slideViewPr>
    <p:cSldViewPr>
      <p:cViewPr>
        <p:scale>
          <a:sx n="70" d="100"/>
          <a:sy n="70" d="100"/>
        </p:scale>
        <p:origin x="180" y="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slide" Target="slides/slide37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heme" Target="theme/theme1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presProps" Target="pres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Relationship Id="rId43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14000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52B2E21-C9B9-4834-8C6D-BA885C611F0F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E60490D-EDED-4DC1-ADA2-996D5C0B0551}" type="datetimeFigureOut">
              <a:rPr lang="es-ES" smtClean="0"/>
              <a:pPr/>
              <a:t>14/05/2012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0F2CC30-725F-4647-A4E6-482B401B73FB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1400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DED94B10-1B62-4D75-BC3E-620005354C6C}" type="slidenum">
              <a:rPr lang="es-ES_tradnl"/>
              <a:pPr/>
              <a:t>‹Nº›</a:t>
            </a:fld>
            <a:endParaRPr lang="es-ES_tradn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gif"/><Relationship Id="rId13" Type="http://schemas.openxmlformats.org/officeDocument/2006/relationships/image" Target="../media/image10.gif"/><Relationship Id="rId3" Type="http://schemas.openxmlformats.org/officeDocument/2006/relationships/image" Target="../media/image1.jpeg"/><Relationship Id="rId7" Type="http://schemas.openxmlformats.org/officeDocument/2006/relationships/image" Target="../media/image4.gif"/><Relationship Id="rId12" Type="http://schemas.openxmlformats.org/officeDocument/2006/relationships/image" Target="../media/image9.gif"/><Relationship Id="rId2" Type="http://schemas.openxmlformats.org/officeDocument/2006/relationships/audio" Target="../media/audio1.wav"/><Relationship Id="rId16" Type="http://schemas.openxmlformats.org/officeDocument/2006/relationships/image" Target="../media/image13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.gif"/><Relationship Id="rId11" Type="http://schemas.openxmlformats.org/officeDocument/2006/relationships/image" Target="../media/image8.gif"/><Relationship Id="rId5" Type="http://schemas.openxmlformats.org/officeDocument/2006/relationships/hyperlink" Target="http://nombresanimados.net/" TargetMode="External"/><Relationship Id="rId15" Type="http://schemas.openxmlformats.org/officeDocument/2006/relationships/image" Target="../media/image12.gif"/><Relationship Id="rId10" Type="http://schemas.openxmlformats.org/officeDocument/2006/relationships/image" Target="../media/image7.gif"/><Relationship Id="rId4" Type="http://schemas.openxmlformats.org/officeDocument/2006/relationships/image" Target="../media/image2.gif"/><Relationship Id="rId9" Type="http://schemas.openxmlformats.org/officeDocument/2006/relationships/image" Target="../media/image6.gif"/><Relationship Id="rId14" Type="http://schemas.openxmlformats.org/officeDocument/2006/relationships/image" Target="../media/image11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jpeg"/><Relationship Id="rId2" Type="http://schemas.openxmlformats.org/officeDocument/2006/relationships/image" Target="../media/image23.gif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gif"/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fechas-especiales-13/" TargetMode="External"/><Relationship Id="rId13" Type="http://schemas.openxmlformats.org/officeDocument/2006/relationships/hyperlink" Target="http://www.mispps.com/politica/" TargetMode="External"/><Relationship Id="rId18" Type="http://schemas.openxmlformats.org/officeDocument/2006/relationships/hyperlink" Target="http://www.mispps.com/dedicatorias-41/" TargetMode="External"/><Relationship Id="rId26" Type="http://schemas.openxmlformats.org/officeDocument/2006/relationships/hyperlink" Target="http://www.mispps.com/reflexion/" TargetMode="External"/><Relationship Id="rId3" Type="http://schemas.openxmlformats.org/officeDocument/2006/relationships/image" Target="../media/image52.png"/><Relationship Id="rId21" Type="http://schemas.openxmlformats.org/officeDocument/2006/relationships/hyperlink" Target="http://www.mispps.com/graciosos/" TargetMode="External"/><Relationship Id="rId7" Type="http://schemas.openxmlformats.org/officeDocument/2006/relationships/hyperlink" Target="http://www.mispps.com/eroticos-12/" TargetMode="External"/><Relationship Id="rId12" Type="http://schemas.openxmlformats.org/officeDocument/2006/relationships/hyperlink" Target="http://www.mispps.com/naturaleza-ciencias/" TargetMode="External"/><Relationship Id="rId17" Type="http://schemas.openxmlformats.org/officeDocument/2006/relationships/hyperlink" Target="http://www.mispps.com/religiosos/" TargetMode="External"/><Relationship Id="rId25" Type="http://schemas.openxmlformats.org/officeDocument/2006/relationships/hyperlink" Target="http://www.mispps.com/politica-35/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romanticos-17/" TargetMode="External"/><Relationship Id="rId20" Type="http://schemas.openxmlformats.org/officeDocument/2006/relationships/hyperlink" Target="http://www.mispps.com/fechas-especiales/" TargetMode="External"/><Relationship Id="rId29" Type="http://schemas.openxmlformats.org/officeDocument/2006/relationships/hyperlink" Target="http://www.mispps.com/religiosos-31/" TargetMode="External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www.mispps.com/dedicatorias/" TargetMode="External"/><Relationship Id="rId11" Type="http://schemas.openxmlformats.org/officeDocument/2006/relationships/hyperlink" Target="http://www.mispps.com/lugares-19/" TargetMode="External"/><Relationship Id="rId24" Type="http://schemas.openxmlformats.org/officeDocument/2006/relationships/hyperlink" Target="http://www.mispps.com/naturaleza-ciencias-29/" TargetMode="External"/><Relationship Id="rId5" Type="http://schemas.openxmlformats.org/officeDocument/2006/relationships/image" Target="../media/image53.png"/><Relationship Id="rId15" Type="http://schemas.openxmlformats.org/officeDocument/2006/relationships/hyperlink" Target="http://www.mispps.com/salud/" TargetMode="External"/><Relationship Id="rId23" Type="http://schemas.openxmlformats.org/officeDocument/2006/relationships/hyperlink" Target="http://www.mispps.com/lugares/" TargetMode="External"/><Relationship Id="rId28" Type="http://schemas.openxmlformats.org/officeDocument/2006/relationships/hyperlink" Target="http://www.mispps.com/romanticos/" TargetMode="External"/><Relationship Id="rId10" Type="http://schemas.openxmlformats.org/officeDocument/2006/relationships/hyperlink" Target="http://www.mispps.com/historia-arte/" TargetMode="External"/><Relationship Id="rId19" Type="http://schemas.openxmlformats.org/officeDocument/2006/relationships/hyperlink" Target="http://www.mispps.com/eroticos/" TargetMode="External"/><Relationship Id="rId31" Type="http://schemas.openxmlformats.org/officeDocument/2006/relationships/image" Target="../media/image54.jpeg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graciosos-14/" TargetMode="External"/><Relationship Id="rId14" Type="http://schemas.openxmlformats.org/officeDocument/2006/relationships/hyperlink" Target="http://www.mispps.com/reflexion-16/" TargetMode="External"/><Relationship Id="rId22" Type="http://schemas.openxmlformats.org/officeDocument/2006/relationships/hyperlink" Target="http://www.mispps.com/historia-arte-39/" TargetMode="External"/><Relationship Id="rId27" Type="http://schemas.openxmlformats.org/officeDocument/2006/relationships/hyperlink" Target="http://www.mispps.com/salud-26/" TargetMode="External"/><Relationship Id="rId30" Type="http://schemas.openxmlformats.org/officeDocument/2006/relationships/hyperlink" Target="http://www.mispps.com/register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2288345.jpg"/>
          <p:cNvPicPr>
            <a:picLocks noGrp="1" noChangeAspect="1"/>
          </p:cNvPicPr>
          <p:nvPr>
            <p:ph idx="1"/>
          </p:nvPr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0000">
              <a:alpha val="65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2288345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6 Imagen" descr="7fef90f4e76bb28e9ddab6bffa26a2d7040c236aa506462f71f0d76f064c5734146a7427e3268f75da39a3ee5e6b4b0d3255bfef95601890afd80709efb2bb9470c38fafea4c1f2b97149fdd.gif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14026054" y="4714884"/>
            <a:ext cx="200296" cy="45719"/>
          </a:xfrm>
          <a:prstGeom prst="rect">
            <a:avLst/>
          </a:prstGeom>
        </p:spPr>
      </p:pic>
      <p:pic>
        <p:nvPicPr>
          <p:cNvPr id="37891" name="Picture 3" descr="o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857356" y="642918"/>
            <a:ext cx="628650" cy="657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892" name="Picture 4" descr="t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357290" y="642918"/>
            <a:ext cx="600075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893" name="Picture 5" descr="o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785786" y="642918"/>
            <a:ext cx="628650" cy="657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894" name="Picture 6" descr="s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2428860" y="642918"/>
            <a:ext cx="581025" cy="657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890" name="Picture 2" descr="f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9"/>
          <a:srcRect/>
          <a:stretch>
            <a:fillRect/>
          </a:stretch>
        </p:blipFill>
        <p:spPr bwMode="auto">
          <a:xfrm>
            <a:off x="285720" y="642918"/>
            <a:ext cx="533400" cy="647701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graphicFrame>
        <p:nvGraphicFramePr>
          <p:cNvPr id="12" name="11 Tabla"/>
          <p:cNvGraphicFramePr>
            <a:graphicFrameLocks noGrp="1"/>
          </p:cNvGraphicFramePr>
          <p:nvPr/>
        </p:nvGraphicFramePr>
        <p:xfrm>
          <a:off x="-2071734" y="4000504"/>
          <a:ext cx="45719" cy="274320"/>
        </p:xfrm>
        <a:graphic>
          <a:graphicData uri="http://schemas.openxmlformats.org/drawingml/2006/table">
            <a:tbl>
              <a:tblPr/>
              <a:tblGrid>
                <a:gridCol w="45719"/>
              </a:tblGrid>
              <a:tr h="45719">
                <a:tc>
                  <a:txBody>
                    <a:bodyPr/>
                    <a:lstStyle/>
                    <a:p>
                      <a:pPr algn="ctr" fontAlgn="ctr"/>
                      <a:r>
                        <a:rPr lang="es-ES" dirty="0">
                          <a:solidFill>
                            <a:srgbClr val="4C4C4C"/>
                          </a:solidFill>
                          <a:latin typeface="Verdana"/>
                        </a:rPr>
                        <a:t> </a:t>
                      </a:r>
                    </a:p>
                  </a:txBody>
                  <a:tcPr marL="0" marR="0" marT="0" marB="0" anchor="ctr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pic>
        <p:nvPicPr>
          <p:cNvPr id="37897" name="Picture 9" descr="x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0"/>
          <a:srcRect/>
          <a:stretch>
            <a:fillRect/>
          </a:stretch>
        </p:blipFill>
        <p:spPr bwMode="auto">
          <a:xfrm>
            <a:off x="714348" y="5000636"/>
            <a:ext cx="590550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898" name="Picture 10" descr="t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7"/>
          <a:srcRect/>
          <a:stretch>
            <a:fillRect/>
          </a:stretch>
        </p:blipFill>
        <p:spPr bwMode="auto">
          <a:xfrm>
            <a:off x="1142976" y="5000636"/>
            <a:ext cx="600075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899" name="Picture 11" descr="r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5357818" y="5000636"/>
            <a:ext cx="609600" cy="6667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0" name="Picture 12" descr="a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6143636" y="5000636"/>
            <a:ext cx="657225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1" name="Picture 13" descr="o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2643174" y="5000636"/>
            <a:ext cx="628650" cy="657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2" name="Picture 14" descr="r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3143240" y="5000636"/>
            <a:ext cx="609600" cy="6667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3" name="Picture 15" descr="d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3"/>
          <a:srcRect/>
          <a:stretch>
            <a:fillRect/>
          </a:stretch>
        </p:blipFill>
        <p:spPr bwMode="auto">
          <a:xfrm>
            <a:off x="3643306" y="5000636"/>
            <a:ext cx="619125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4" name="Picture 16" descr="i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5929321" y="5000636"/>
            <a:ext cx="321471" cy="642942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5" name="Picture 17" descr="n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5"/>
          <a:srcRect/>
          <a:stretch>
            <a:fillRect/>
          </a:stretch>
        </p:blipFill>
        <p:spPr bwMode="auto">
          <a:xfrm>
            <a:off x="4357686" y="5000636"/>
            <a:ext cx="581025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6" name="Picture 18" descr="a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4786314" y="5000636"/>
            <a:ext cx="657225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7" name="Picture 19" descr="r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1"/>
          <a:srcRect/>
          <a:stretch>
            <a:fillRect/>
          </a:stretch>
        </p:blipFill>
        <p:spPr bwMode="auto">
          <a:xfrm>
            <a:off x="1643042" y="5000636"/>
            <a:ext cx="609600" cy="66675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8" name="Picture 20" descr="i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4"/>
          <a:srcRect/>
          <a:stretch>
            <a:fillRect/>
          </a:stretch>
        </p:blipFill>
        <p:spPr bwMode="auto">
          <a:xfrm>
            <a:off x="4143372" y="5000636"/>
            <a:ext cx="323850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09" name="Picture 21" descr="a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2"/>
          <a:srcRect/>
          <a:stretch>
            <a:fillRect/>
          </a:stretch>
        </p:blipFill>
        <p:spPr bwMode="auto">
          <a:xfrm>
            <a:off x="2143108" y="5000636"/>
            <a:ext cx="657225" cy="647700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910" name="Picture 22" descr="s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6643702" y="5000636"/>
            <a:ext cx="581025" cy="657225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  <p:pic>
        <p:nvPicPr>
          <p:cNvPr id="37896" name="Picture 8" descr="e">
            <a:hlinkClick r:id="rId5"/>
          </p:cNvPr>
          <p:cNvPicPr>
            <a:picLocks noChangeAspect="1" noChangeArrowheads="1" noCrop="1"/>
          </p:cNvPicPr>
          <p:nvPr/>
        </p:nvPicPr>
        <p:blipFill>
          <a:blip r:embed="rId16"/>
          <a:srcRect/>
          <a:stretch>
            <a:fillRect/>
          </a:stretch>
        </p:blipFill>
        <p:spPr bwMode="auto">
          <a:xfrm>
            <a:off x="285720" y="5000636"/>
            <a:ext cx="533400" cy="647701"/>
          </a:xfrm>
          <a:prstGeom prst="rect">
            <a:avLst/>
          </a:prstGeom>
          <a:noFill/>
          <a:effectLst>
            <a:reflection blurRad="6350" stA="50000" endA="300" endPos="90000" dist="50800" dir="5400000" sy="-100000" algn="bl" rotWithShape="0"/>
          </a:effectLst>
        </p:spPr>
      </p:pic>
    </p:spTree>
  </p:cSld>
  <p:clrMapOvr>
    <a:masterClrMapping/>
  </p:clrMapOvr>
  <p:transition advTm="14000">
    <p:sndAc>
      <p:stSnd>
        <p:snd r:embed="rId2" name="boney m - brown girl in the ri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Effect transition="out" filter="plus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4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5" fill="hold">
                            <p:stCondLst>
                              <p:cond delay="3000"/>
                            </p:stCondLst>
                            <p:childTnLst>
                              <p:par>
                                <p:cTn id="26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1000"/>
                                        <p:tgtEl>
                                          <p:spTgt spid="3789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378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1000"/>
                                        <p:tgtEl>
                                          <p:spTgt spid="378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1000"/>
                                        <p:tgtEl>
                                          <p:spTgt spid="378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378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1000"/>
                                        <p:tgtEl>
                                          <p:spTgt spid="378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378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9" dur="1000"/>
                                        <p:tgtEl>
                                          <p:spTgt spid="378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1000"/>
                                        <p:tgtEl>
                                          <p:spTgt spid="3790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5" dur="1000"/>
                                        <p:tgtEl>
                                          <p:spTgt spid="379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8" dur="1000"/>
                                        <p:tgtEl>
                                          <p:spTgt spid="3790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1" dur="1000"/>
                                        <p:tgtEl>
                                          <p:spTgt spid="379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4" dur="1000"/>
                                        <p:tgtEl>
                                          <p:spTgt spid="3790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5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67" dur="1000"/>
                                        <p:tgtEl>
                                          <p:spTgt spid="3790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8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0" dur="1000"/>
                                        <p:tgtEl>
                                          <p:spTgt spid="379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1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3" dur="1000"/>
                                        <p:tgtEl>
                                          <p:spTgt spid="379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4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6" dur="1000"/>
                                        <p:tgtEl>
                                          <p:spTgt spid="3790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77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0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9" dur="1000"/>
                                        <p:tgtEl>
                                          <p:spTgt spid="3790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0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9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2" dur="1000"/>
                                        <p:tgtEl>
                                          <p:spTgt spid="379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3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85" dur="1000"/>
                                        <p:tgtEl>
                                          <p:spTgt spid="378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>
              <a:lumMod val="65000"/>
              <a:lumOff val="3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Sikh_pilgrim_at_the_Golden_Temple_(Harmandir_Sahib)_in_Amritsar,_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C9900">
              <a:alpha val="64706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1024px-Sikh_pilgrim_at_the_Golden_Temple_(Harmandir_Sahib)_in_Amritsar,_Ind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03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9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8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9" presetClass="exit" presetSubtype="0" accel="10000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36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12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024px-Le_grand_foyer-2  OPERA GARNI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024px-Le_grand_foyer-2  OPERA GARNIER.jpg"/>
          <p:cNvPicPr>
            <a:picLocks noChangeAspect="1"/>
          </p:cNvPicPr>
          <p:nvPr/>
        </p:nvPicPr>
        <p:blipFill>
          <a:blip r:embed="rId2">
            <a:grayscl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1024px-Le_grand_foyer-2  OPERA GARNIER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1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767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7675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6" name="5 Imagen" descr="27675.jpg"/>
          <p:cNvPicPr>
            <a:picLocks noChangeAspect="1"/>
          </p:cNvPicPr>
          <p:nvPr/>
        </p:nvPicPr>
        <p:blipFill>
          <a:blip r:embed="rId2">
            <a:lum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0islacarri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64" cy="6858000"/>
          </a:xfrm>
          <a:prstGeom prst="rect">
            <a:avLst/>
          </a:prstGeom>
        </p:spPr>
      </p:pic>
      <p:pic>
        <p:nvPicPr>
          <p:cNvPr id="5" name="4 Imagen" descr="0islacarri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6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C000">
              <a:alpha val="70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0islacarrick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64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4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1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754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286544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1428728" cy="6858000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sp>
        <p:nvSpPr>
          <p:cNvPr id="6" name="5 Rectángulo"/>
          <p:cNvSpPr/>
          <p:nvPr/>
        </p:nvSpPr>
        <p:spPr>
          <a:xfrm>
            <a:off x="7643834" y="0"/>
            <a:ext cx="1500166" cy="6858000"/>
          </a:xfrm>
          <a:prstGeom prst="rect">
            <a:avLst/>
          </a:prstGeom>
          <a:blipFill>
            <a:blip r:embed="rId3">
              <a:duotone>
                <a:prstClr val="black"/>
                <a:schemeClr val="accent1">
                  <a:tint val="45000"/>
                  <a:satMod val="400000"/>
                </a:schemeClr>
              </a:duotone>
              <a:lum bright="-20000" contrast="10000"/>
            </a:blip>
            <a:stretch>
              <a:fillRect/>
            </a:stretch>
          </a:blipFill>
          <a:ln>
            <a:noFill/>
          </a:ln>
          <a:scene3d>
            <a:camera prst="orthographicFront"/>
            <a:lightRig rig="threePt" dir="t"/>
          </a:scene3d>
          <a:sp3d>
            <a:bevelT prst="angle"/>
          </a:sp3d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275488.jpg"/>
          <p:cNvPicPr>
            <a:picLocks noChangeAspect="1"/>
          </p:cNvPicPr>
          <p:nvPr/>
        </p:nvPicPr>
        <p:blipFill>
          <a:blip r:embed="rId2">
            <a:grayscl/>
            <a:lum bright="10000" contrast="10000"/>
          </a:blip>
          <a:stretch>
            <a:fillRect/>
          </a:stretch>
        </p:blipFill>
        <p:spPr>
          <a:xfrm>
            <a:off x="1357290" y="0"/>
            <a:ext cx="6215106" cy="6858000"/>
          </a:xfrm>
          <a:prstGeom prst="rect">
            <a:avLst/>
          </a:prstGeom>
        </p:spPr>
      </p:pic>
      <p:pic>
        <p:nvPicPr>
          <p:cNvPr id="8" name="7 Imagen" descr="227548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357290" y="0"/>
            <a:ext cx="6286544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7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47911_210637458975286_100000871004858_577429_607545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47911_210637458975286_100000871004858_577429_607545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25000"/>
              <a:alpha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47911_210637458975286_100000871004858_577429_6075450_n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FF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84149-1024x768-strawber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684149-1024x768-strawber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929486"/>
          </a:xfrm>
          <a:prstGeom prst="rect">
            <a:avLst/>
          </a:prstGeom>
          <a:solidFill>
            <a:srgbClr val="006600">
              <a:alpha val="79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684149-1024x768-strawberr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288453 - copia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7330044" cy="6858000"/>
          </a:xfrm>
          <a:prstGeom prst="rect">
            <a:avLst/>
          </a:prstGeom>
          <a:effectLst>
            <a:softEdge rad="635000"/>
          </a:effectLst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44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726"/>
            <a:ext cx="9144000" cy="6855274"/>
          </a:xfrm>
          <a:prstGeom prst="rect">
            <a:avLst/>
          </a:prstGeom>
        </p:spPr>
      </p:pic>
      <p:pic>
        <p:nvPicPr>
          <p:cNvPr id="5" name="4 Imagen" descr="2344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31211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4466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26789"/>
            <a:ext cx="9144000" cy="6831211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7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9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437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2343705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gradFill flip="none" rotWithShape="1">
            <a:gsLst>
              <a:gs pos="0">
                <a:schemeClr val="tx2">
                  <a:lumMod val="75000"/>
                  <a:shade val="30000"/>
                  <a:satMod val="115000"/>
                </a:schemeClr>
              </a:gs>
              <a:gs pos="50000">
                <a:schemeClr val="tx2">
                  <a:lumMod val="75000"/>
                  <a:shade val="67500"/>
                  <a:satMod val="115000"/>
                </a:schemeClr>
              </a:gs>
              <a:gs pos="100000">
                <a:schemeClr val="tx2">
                  <a:lumMod val="75000"/>
                  <a:shade val="100000"/>
                  <a:satMod val="115000"/>
                </a:schemeClr>
              </a:gs>
            </a:gsLst>
            <a:lin ang="108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23437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2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1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3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C99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7648570_2857c_cdad7dd2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pic>
        <p:nvPicPr>
          <p:cNvPr id="5" name="4 Imagen" descr="7648570_2857c_cdad7dd2_XL.jpg"/>
          <p:cNvPicPr>
            <a:picLocks noChangeAspect="1"/>
          </p:cNvPicPr>
          <p:nvPr/>
        </p:nvPicPr>
        <p:blipFill>
          <a:blip r:embed="rId2">
            <a:grayscl/>
            <a:lum bright="10000"/>
          </a:blip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74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7648570_2857c_cdad7dd2_XL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993366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63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28" y="0"/>
            <a:ext cx="9144028" cy="6858000"/>
          </a:xfrm>
          <a:prstGeom prst="rect">
            <a:avLst/>
          </a:prstGeom>
        </p:spPr>
      </p:pic>
      <p:pic>
        <p:nvPicPr>
          <p:cNvPr id="5" name="4 Imagen" descr="2363810.jpg"/>
          <p:cNvPicPr>
            <a:picLocks noChangeAspect="1"/>
          </p:cNvPicPr>
          <p:nvPr/>
        </p:nvPicPr>
        <p:blipFill>
          <a:blip r:embed="rId2">
            <a:grayscl/>
            <a:lum bright="30000" contrast="10000"/>
          </a:blip>
          <a:stretch>
            <a:fillRect/>
          </a:stretch>
        </p:blipFill>
        <p:spPr>
          <a:xfrm>
            <a:off x="-28" y="0"/>
            <a:ext cx="9144028" cy="6858000"/>
          </a:xfrm>
          <a:prstGeom prst="rect">
            <a:avLst/>
          </a:prstGeom>
        </p:spPr>
      </p:pic>
      <p:sp>
        <p:nvSpPr>
          <p:cNvPr id="7" name="6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7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8" name="7 Imagen" descr="2363810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28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21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6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6202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16202886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9933">
              <a:alpha val="5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6202886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heel(8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accent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53214355_ae8dba313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53214355_ae8dba3130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1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C000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642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1" cy="6858000"/>
          </a:xfrm>
          <a:prstGeom prst="rect">
            <a:avLst/>
          </a:prstGeom>
        </p:spPr>
      </p:pic>
      <p:pic>
        <p:nvPicPr>
          <p:cNvPr id="5" name="4 Imagen" descr="2364258.jpg"/>
          <p:cNvPicPr>
            <a:picLocks noChangeAspect="1"/>
          </p:cNvPicPr>
          <p:nvPr/>
        </p:nvPicPr>
        <p:blipFill>
          <a:blip r:embed="rId2">
            <a:grayscl/>
            <a:lum bright="20000" contrast="10000"/>
          </a:blip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7" name="6 Imagen" descr="23642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</p:spTree>
  </p:cSld>
  <p:clrMapOvr>
    <a:masterClrMapping/>
  </p:clrMapOvr>
  <p:transition advTm="14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xit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wedge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7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5553804071_b267c5c8bf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5553804071_b267c5c8bf_b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>
    <p:sndAc>
      <p:stSnd>
        <p:snd r:embed="rId2" name="boney m - brown girl in the ring(2)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9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1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1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20000">
                                          <p:val>
                                            <p:fltVal val="0"/>
                                          </p:val>
                                        </p:tav>
                                        <p:tav tm="2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3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3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40000">
                                          <p:val>
                                            <p:strVal val="-ppt_w"/>
                                          </p:val>
                                        </p:tav>
                                        <p:tav tm="45000">
                                          <p:val>
                                            <p:strVal val="-0.92*ppt_w"/>
                                          </p:val>
                                        </p:tav>
                                        <p:tav tm="50000">
                                          <p:val>
                                            <p:strVal val="-0.71*ppt_w"/>
                                          </p:val>
                                        </p:tav>
                                        <p:tav tm="55000">
                                          <p:val>
                                            <p:strVal val="-0.38*ppt_w"/>
                                          </p:val>
                                        </p:tav>
                                        <p:tav tm="60000">
                                          <p:val>
                                            <p:fltVal val="0"/>
                                          </p:val>
                                        </p:tav>
                                        <p:tav tm="6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7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7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80000">
                                          <p:val>
                                            <p:strVal val="ppt_w"/>
                                          </p:val>
                                        </p:tav>
                                        <p:tav tm="85000">
                                          <p:val>
                                            <p:strVal val="0.92*ppt_w"/>
                                          </p:val>
                                        </p:tav>
                                        <p:tav tm="90000">
                                          <p:val>
                                            <p:strVal val="0.71*ppt_w"/>
                                          </p:val>
                                        </p:tav>
                                        <p:tav tm="95000">
                                          <p:val>
                                            <p:strVal val="0.38*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16" presetClass="exit" presetSubtype="4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6858000"/>
          </a:xfrm>
          <a:solidFill>
            <a:schemeClr val="tx2">
              <a:lumMod val="25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Marcador de contenido" descr="www.FreeAmazingPictures.com -17.jpg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2">
              <a:lumMod val="75000"/>
              <a:alpha val="67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3 Marcador de contenido" descr="www.FreeAmazingPictures.com -17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7" name="3 Marcador de contenido" descr="www.FreeAmazingPictures.com -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5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23193523_346eeb01a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5">
              <a:lumMod val="50000"/>
              <a:alpha val="69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123193523_346eeb01a9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28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/3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5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96531786_214158d68e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  <a:alpha val="82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696531786_214158d68e_z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4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  <a:solidFill>
            <a:schemeClr val="tx1">
              <a:lumMod val="65000"/>
            </a:schemeClr>
          </a:solidFill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885828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139904368_8f8b832fd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3029" cy="6858000"/>
          </a:xfrm>
          <a:prstGeom prst="rect">
            <a:avLst/>
          </a:prstGeom>
        </p:spPr>
      </p:pic>
      <p:pic>
        <p:nvPicPr>
          <p:cNvPr id="5" name="4 Imagen" descr="6139904368_8f8b832fd2_b.jpg"/>
          <p:cNvPicPr>
            <a:picLocks noChangeAspect="1"/>
          </p:cNvPicPr>
          <p:nvPr/>
        </p:nvPicPr>
        <p:blipFill>
          <a:blip r:embed="rId2">
            <a:grayscl/>
            <a:lum bright="20000" contrast="20000"/>
          </a:blip>
          <a:stretch>
            <a:fillRect/>
          </a:stretch>
        </p:blipFill>
        <p:spPr>
          <a:xfrm>
            <a:off x="-29029" y="0"/>
            <a:ext cx="917302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00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6139904368_8f8b832fd2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7302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6600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6233870503_c909b1600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99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6233870503_c909b16006_b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6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blipFill dpi="0" rotWithShape="1">
            <a:blip r:embed="rId2"/>
            <a:srcRect/>
            <a:tile tx="0" ty="0" sx="100000" sy="100000" flip="none" algn="tl"/>
          </a:blip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02826.jpg"/>
          <p:cNvPicPr>
            <a:picLocks noChangeAspect="1"/>
          </p:cNvPicPr>
          <p:nvPr/>
        </p:nvPicPr>
        <p:blipFill>
          <a:blip r:embed="rId3">
            <a:grayscl/>
            <a:lum bright="10000" contrast="10000"/>
          </a:blip>
          <a:stretch>
            <a:fillRect/>
          </a:stretch>
        </p:blipFill>
        <p:spPr>
          <a:xfrm>
            <a:off x="928662" y="0"/>
            <a:ext cx="7143800" cy="6858000"/>
          </a:xfrm>
          <a:prstGeom prst="rect">
            <a:avLst/>
          </a:prstGeom>
          <a:ln>
            <a:noFill/>
          </a:ln>
        </p:spPr>
      </p:pic>
      <p:pic>
        <p:nvPicPr>
          <p:cNvPr id="5" name="4 Imagen" descr="2302826.jpg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42976" y="0"/>
            <a:ext cx="7000924" cy="6858000"/>
          </a:xfrm>
          <a:prstGeom prst="rect">
            <a:avLst/>
          </a:prstGeom>
          <a:ln>
            <a:noFill/>
          </a:ln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003A00"/>
          </a:solidFill>
          <a:scene3d>
            <a:camera prst="orthographicFront"/>
            <a:lightRig rig="threePt" dir="t"/>
          </a:scene3d>
          <a:sp3d>
            <a:bevelT prst="angle"/>
          </a:sp3d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110918091728883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15304" cy="6858000"/>
          </a:xfrm>
          <a:prstGeom prst="rect">
            <a:avLst/>
          </a:prstGeom>
        </p:spPr>
      </p:pic>
      <p:pic>
        <p:nvPicPr>
          <p:cNvPr id="5" name="4 Imagen" descr="110918091728883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15304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714348" y="0"/>
            <a:ext cx="7715304" cy="6858000"/>
          </a:xfrm>
          <a:prstGeom prst="rect">
            <a:avLst/>
          </a:prstGeom>
          <a:solidFill>
            <a:schemeClr val="accent3">
              <a:lumMod val="7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110918091728883531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4348" y="0"/>
            <a:ext cx="7715304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2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4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rgbClr val="74264D"/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AF9L6D6  POLYNES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7558E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AF9L6D6  POLYNESIA - copia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2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4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23348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91" y="0"/>
            <a:ext cx="9132109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tx1">
              <a:lumMod val="95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2334858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3210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xit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vertical)">
                                      <p:cBhvr>
                                        <p:cTn id="6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2" presetClass="exit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9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1+ppt_h/2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3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  <a:solidFill>
            <a:schemeClr val="bg2">
              <a:lumMod val="60000"/>
              <a:lumOff val="40000"/>
            </a:schemeClr>
          </a:solidFill>
        </p:spPr>
        <p:txBody>
          <a:bodyPr/>
          <a:lstStyle/>
          <a:p>
            <a:endParaRPr lang="es-ES" dirty="0"/>
          </a:p>
        </p:txBody>
      </p:sp>
      <p:pic>
        <p:nvPicPr>
          <p:cNvPr id="5" name="4 Imagen" descr="Buen-Viaje-a263422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>
              <a:lumMod val="60000"/>
              <a:lumOff val="4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Buen-Viaje-a26342204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" y="0"/>
            <a:ext cx="9143999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xit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3" presetClass="exit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linds(horizontal)">
                                      <p:cBhvr>
                                        <p:cTn id="10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" presetID="2" presetClass="exit" presetSubtype="8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13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0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" presetID="8" presetClass="exit" presetSubtype="16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in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2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5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3" presetClass="entr" presetSubtype="5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28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  <p:bldP spid="6" grpId="1" animBg="1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diasow4uj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642918"/>
            <a:ext cx="9144000" cy="5447109"/>
          </a:xfrm>
          <a:prstGeom prst="rect">
            <a:avLst/>
          </a:prstGeom>
        </p:spPr>
      </p:pic>
      <p:pic>
        <p:nvPicPr>
          <p:cNvPr id="5" name="4 Imagen" descr="diasow4uj2.jpg"/>
          <p:cNvPicPr>
            <a:picLocks noChangeAspect="1"/>
          </p:cNvPicPr>
          <p:nvPr/>
        </p:nvPicPr>
        <p:blipFill>
          <a:blip r:embed="rId2">
            <a:grayscl/>
            <a:lum bright="20000"/>
          </a:blip>
          <a:stretch>
            <a:fillRect/>
          </a:stretch>
        </p:blipFill>
        <p:spPr>
          <a:xfrm>
            <a:off x="0" y="714356"/>
            <a:ext cx="9144000" cy="5447109"/>
          </a:xfrm>
          <a:prstGeom prst="rect">
            <a:avLst/>
          </a:prstGeom>
        </p:spPr>
      </p:pic>
      <p:pic>
        <p:nvPicPr>
          <p:cNvPr id="6" name="5 Imagen" descr="diasow4uj2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714356"/>
            <a:ext cx="9144000" cy="5447109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6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3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Fotos-premiadas-de-los-British-Wildlife-Photography-Awards-20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Fotos-premiadas-de-los-British-Wildlife-Photography-Awards-20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accent6">
              <a:lumMod val="5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Fotos-premiadas-de-los-British-Wildlife-Photography-Awards-20113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8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8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image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image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image005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6" presetClass="exit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Vertical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8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diamond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6" presetClass="exit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arn(outHorizontal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6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3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20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hotel-havana-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4 Imagen" descr="hotel-havana-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6" name="5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C0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7" name="6 Imagen" descr="hotel-havana-017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6" dur="3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6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circle(out)">
                                      <p:cBhvr>
                                        <p:cTn id="9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4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box(out)">
                                      <p:cBhvr>
                                        <p:cTn id="12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" presetID="16" presetClass="entr" presetSubtype="4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Horizontal)">
                                      <p:cBhvr>
                                        <p:cTn id="16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 animBg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karimaqi6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 flipH="1" flipV="1">
            <a:off x="1142976" y="7500918"/>
            <a:ext cx="71438" cy="93550"/>
          </a:xfrm>
          <a:prstGeom prst="rect">
            <a:avLst/>
          </a:prstGeom>
        </p:spPr>
      </p:pic>
      <p:pic>
        <p:nvPicPr>
          <p:cNvPr id="6" name="5 Imagen" descr="karimaqi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5237018" cy="6858000"/>
          </a:xfrm>
          <a:prstGeom prst="rect">
            <a:avLst/>
          </a:prstGeom>
        </p:spPr>
      </p:pic>
      <p:pic>
        <p:nvPicPr>
          <p:cNvPr id="7" name="6 Imagen" descr="karimaqi6.GIF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2214546" y="0"/>
            <a:ext cx="5237018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6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7" presetClass="entr" presetSubtype="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5000"/>
                            </p:stCondLst>
                            <p:childTnLst>
                              <p:par>
                                <p:cTn id="18" presetID="17" presetClass="entr" presetSubtype="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4" presetID="17" presetClass="exit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lin" valueType="num">
                                      <p:cBhvr>
                                        <p:cTn id="25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-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strVal val="ppt_h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Tropical_falls_landscape_pictu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4 Rectángulo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0066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s-ES"/>
          </a:p>
        </p:txBody>
      </p:sp>
      <p:pic>
        <p:nvPicPr>
          <p:cNvPr id="6" name="5 Imagen" descr="Tropical_falls_landscape_pictures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xit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9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23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6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17" dur="3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8" presetID="16" presetClass="entr" presetSubtype="37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2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R6Y.jp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85786" y="0"/>
            <a:ext cx="7643834" cy="6858000"/>
          </a:xfrm>
          <a:prstGeom prst="rect">
            <a:avLst/>
          </a:prstGeom>
        </p:spPr>
      </p:pic>
    </p:spTree>
  </p:cSld>
  <p:clrMapOvr>
    <a:masterClrMapping/>
  </p:clrMapOvr>
  <p:transition spd="slow" advTm="12000">
    <p:comb dir="vert"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0" y="0"/>
            <a:ext cx="9144000" cy="6857999"/>
          </a:xfrm>
        </p:spPr>
        <p:txBody>
          <a:bodyPr/>
          <a:lstStyle/>
          <a:p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endParaRPr lang="es-ES" dirty="0"/>
          </a:p>
        </p:txBody>
      </p:sp>
      <p:pic>
        <p:nvPicPr>
          <p:cNvPr id="4" name="3 Imagen" descr="y66y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26789"/>
            <a:ext cx="9144000" cy="6804422"/>
          </a:xfrm>
          <a:prstGeom prst="rect">
            <a:avLst/>
          </a:prstGeom>
        </p:spPr>
      </p:pic>
      <p:pic>
        <p:nvPicPr>
          <p:cNvPr id="5" name="4 Imagen" descr="y66y.jpg"/>
          <p:cNvPicPr>
            <a:picLocks noChangeAspect="1"/>
          </p:cNvPicPr>
          <p:nvPr/>
        </p:nvPicPr>
        <p:blipFill>
          <a:blip r:embed="rId2">
            <a:lum bright="10000"/>
          </a:blip>
          <a:stretch>
            <a:fillRect/>
          </a:stretch>
        </p:blipFill>
        <p:spPr>
          <a:xfrm>
            <a:off x="0" y="53578"/>
            <a:ext cx="9144000" cy="6804422"/>
          </a:xfrm>
          <a:prstGeom prst="rect">
            <a:avLst/>
          </a:prstGeom>
        </p:spPr>
      </p:pic>
      <p:sp>
        <p:nvSpPr>
          <p:cNvPr id="6" name="5 CuadroTexto"/>
          <p:cNvSpPr txBox="1"/>
          <p:nvPr/>
        </p:nvSpPr>
        <p:spPr>
          <a:xfrm>
            <a:off x="4714876" y="6072206"/>
            <a:ext cx="2691763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s-ES" sz="2000" b="1" dirty="0" smtClean="0">
                <a:solidFill>
                  <a:srgbClr val="43CEFF"/>
                </a:solidFill>
                <a:effectLst>
                  <a:innerShdw blurRad="63500" dist="50800">
                    <a:prstClr val="black">
                      <a:alpha val="50000"/>
                    </a:prstClr>
                  </a:innerShdw>
                </a:effectLst>
                <a:latin typeface="Monotype Corsiva" pitchFamily="66" charset="0"/>
              </a:rPr>
              <a:t>Francisco del Olmo -Jazmín</a:t>
            </a:r>
            <a:endParaRPr lang="es-ES" sz="2000" b="1" dirty="0">
              <a:solidFill>
                <a:srgbClr val="43CEFF"/>
              </a:solidFill>
              <a:effectLst>
                <a:innerShdw blurRad="63500" dist="50800">
                  <a:prstClr val="black">
                    <a:alpha val="50000"/>
                  </a:prstClr>
                </a:innerShdw>
              </a:effectLst>
              <a:latin typeface="Monotype Corsiva" pitchFamily="66" charset="0"/>
            </a:endParaRPr>
          </a:p>
        </p:txBody>
      </p:sp>
    </p:spTree>
  </p:cSld>
  <p:clrMapOvr>
    <a:masterClrMapping/>
  </p:clrMapOvr>
  <p:transition advTm="12000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3" presetClass="exit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plus(out)">
                                      <p:cBhvr>
                                        <p:cTn id="6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" presetID="13" presetClass="entr" presetSubtype="32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out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17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5" fill="hold">
                            <p:stCondLst>
                              <p:cond delay="5000"/>
                            </p:stCondLst>
                            <p:childTnLst>
                              <p:par>
                                <p:cTn id="16" presetID="17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2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/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/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667000" y="5867400"/>
            <a:ext cx="3811588" cy="546100"/>
          </a:xfrm>
          <a:prstGeom prst="rect">
            <a:avLst/>
          </a:prstGeom>
          <a:noFill/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2971800" y="4572000"/>
            <a:ext cx="2540000" cy="1130300"/>
          </a:xfrm>
          <a:prstGeom prst="rect">
            <a:avLst/>
          </a:prstGeom>
          <a:noFill/>
        </p:spPr>
      </p:pic>
      <p:sp>
        <p:nvSpPr>
          <p:cNvPr id="11276" name="Rectangle 12"/>
          <p:cNvSpPr>
            <a:spLocks noChangeArrowheads="1"/>
          </p:cNvSpPr>
          <p:nvPr/>
        </p:nvSpPr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5715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/>
          </a:p>
        </p:txBody>
      </p:sp>
      <p:graphicFrame>
        <p:nvGraphicFramePr>
          <p:cNvPr id="11691" name="Group 427"/>
          <p:cNvGraphicFramePr>
            <a:graphicFrameLocks noGrp="1"/>
          </p:cNvGraphicFramePr>
          <p:nvPr/>
        </p:nvGraphicFramePr>
        <p:xfrm>
          <a:off x="5029200" y="3352800"/>
          <a:ext cx="3200400" cy="1531112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64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0"/>
            <a:ext cx="32004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84" name="Group 420"/>
          <p:cNvGraphicFramePr>
            <a:graphicFrameLocks noGrp="1"/>
          </p:cNvGraphicFramePr>
          <p:nvPr/>
        </p:nvGraphicFramePr>
        <p:xfrm>
          <a:off x="914400" y="3352800"/>
          <a:ext cx="3200400" cy="1517904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048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Eróticos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Fechas Especiales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Graciosos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Historia y Arte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Lugares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22860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Salud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9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Religiosos</a:t>
                      </a:r>
                      <a:endParaRPr kumimoji="0" lang="es-ES_tradnl" sz="9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30"/>
          </p:cNvPr>
          <p:cNvPicPr>
            <a:picLocks noChangeAspect="1" noChangeArrowheads="1"/>
          </p:cNvPicPr>
          <p:nvPr/>
        </p:nvPicPr>
        <p:blipFill>
          <a:blip r:embed="rId31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sp>
        <p:nvSpPr>
          <p:cNvPr id="11694" name="Rectangle 430"/>
          <p:cNvSpPr>
            <a:spLocks noChangeArrowheads="1"/>
          </p:cNvSpPr>
          <p:nvPr/>
        </p:nvSpPr>
        <p:spPr bwMode="auto">
          <a:xfrm>
            <a:off x="2667000" y="5867400"/>
            <a:ext cx="3810000" cy="533400"/>
          </a:xfrm>
          <a:prstGeom prst="rect">
            <a:avLst/>
          </a:prstGeom>
          <a:noFill/>
          <a:ln w="25400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FOTOS  EXTRAORDINARIAS (1)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FOTOS  EXTRAORDINARIAS (1)</Template>
  <TotalTime>0</TotalTime>
  <Words>65</Words>
  <Application>Microsoft Office PowerPoint</Application>
  <PresentationFormat>Presentación en pantalla (4:3)</PresentationFormat>
  <Paragraphs>30</Paragraphs>
  <Slides>37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37</vt:i4>
      </vt:variant>
    </vt:vector>
  </HeadingPairs>
  <TitlesOfParts>
    <vt:vector size="39" baseType="lpstr">
      <vt:lpstr>FOTOS  EXTRAORDINARIAS (1)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  <vt:lpstr>Diapositiva 37</vt:lpstr>
    </vt:vector>
  </TitlesOfParts>
  <Manager/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1</cp:revision>
  <dcterms:created xsi:type="dcterms:W3CDTF">2012-05-14T22:02:10Z</dcterms:created>
  <dcterms:modified xsi:type="dcterms:W3CDTF">2012-05-14T22:03:34Z</dcterms:modified>
</cp:coreProperties>
</file>