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3"/>
  </p:notesMasterIdLst>
  <p:sldIdLst>
    <p:sldId id="275" r:id="rId3"/>
    <p:sldId id="281" r:id="rId4"/>
    <p:sldId id="270" r:id="rId5"/>
    <p:sldId id="268" r:id="rId6"/>
    <p:sldId id="257" r:id="rId7"/>
    <p:sldId id="267" r:id="rId8"/>
    <p:sldId id="262" r:id="rId9"/>
    <p:sldId id="258" r:id="rId10"/>
    <p:sldId id="261" r:id="rId11"/>
    <p:sldId id="272" r:id="rId12"/>
    <p:sldId id="266" r:id="rId13"/>
    <p:sldId id="264" r:id="rId14"/>
    <p:sldId id="269" r:id="rId15"/>
    <p:sldId id="271" r:id="rId16"/>
    <p:sldId id="282" r:id="rId17"/>
    <p:sldId id="274" r:id="rId18"/>
    <p:sldId id="277" r:id="rId19"/>
    <p:sldId id="278" r:id="rId20"/>
    <p:sldId id="279" r:id="rId21"/>
    <p:sldId id="280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B2yHnGffeaRv0uEC/FXGA" hashData="fLVAOVmPTev2SUGfNj+UtPvrVb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DE99"/>
    <a:srgbClr val="DA00A1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7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B788C9-5298-4EF4-A4FF-958F9B2C570B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8F73D0-BCC5-479B-B792-010C7F6C3B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2F257E-DD79-4262-981C-17D4ED1B7E4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66F41-3C43-48AF-AABA-D5E4882AA3A5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01A0C-4DB0-4C10-8B5F-044EBFB8A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676AA2-7B0C-4E33-969D-1C2EB45C4C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jamiebeckkevinburgfrommetoyou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0"/>
            <a:ext cx="535781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523317" y="6396335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6286512" y="20716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bd7d2e4d5a1be25ece4fb030c9d2ccb17a9e05427ade6a5a6c49cb8be9cc9b53ba4b8baf5b45bcc578523335efe5a9f4565a87bcb553acbd59500e0f73467cecdbf68402a4f30df96da853ca.gif"/>
          <p:cNvPicPr>
            <a:picLocks noChangeAspect="1"/>
          </p:cNvPicPr>
          <p:nvPr/>
        </p:nvPicPr>
        <p:blipFill>
          <a:blip r:embed="rId4">
            <a:lum bright="10000" contrast="30000"/>
          </a:blip>
          <a:stretch>
            <a:fillRect/>
          </a:stretch>
        </p:blipFill>
        <p:spPr>
          <a:xfrm>
            <a:off x="0" y="2571744"/>
            <a:ext cx="4000496" cy="1990730"/>
          </a:xfrm>
          <a:prstGeom prst="rect">
            <a:avLst/>
          </a:prstGeom>
        </p:spPr>
      </p:pic>
    </p:spTree>
  </p:cSld>
  <p:clrMapOvr>
    <a:masterClrMapping/>
  </p:clrMapOvr>
  <p:transition advTm="10000">
    <p:sndAc>
      <p:stSnd>
        <p:snd r:embed="rId2" name="flash dance - she's a maniac19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82560732_1327045832_01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14356"/>
            <a:ext cx="9158150" cy="5286412"/>
          </a:xfrm>
        </p:spPr>
      </p:pic>
      <p:sp>
        <p:nvSpPr>
          <p:cNvPr id="7" name="6 CuadroTexto"/>
          <p:cNvSpPr txBox="1"/>
          <p:nvPr/>
        </p:nvSpPr>
        <p:spPr>
          <a:xfrm>
            <a:off x="1785918" y="5572140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C000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rgbClr val="FFC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egan-coffee-blo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08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6072206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Monotype Corsiva" pitchFamily="66" charset="0"/>
              </a:rPr>
              <a:t>Pac-Jaz</a:t>
            </a:r>
            <a:endParaRPr lang="es-ES" sz="1200" dirty="0" smtClean="0"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inemagraphs-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28630" cy="571501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215338" y="5786454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27000" h="127000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681914434_23b9b55e71_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000792" cy="683167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858016" y="6304002"/>
            <a:ext cx="6206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659127502_065f10d576_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7883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481375">
            <a:off x="4386865" y="4827377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</a:p>
          <a:p>
            <a:endParaRPr lang="es-E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929586" y="6143644"/>
            <a:ext cx="1847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200" dirty="0" smtClean="0">
              <a:latin typeface="Monotype Corsiva" pitchFamily="66" charset="0"/>
            </a:endParaRPr>
          </a:p>
          <a:p>
            <a:endParaRPr lang="es-ES" dirty="0"/>
          </a:p>
        </p:txBody>
      </p:sp>
      <p:pic>
        <p:nvPicPr>
          <p:cNvPr id="7" name="6 Imagen" descr="subway-newspaper-61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14356"/>
            <a:ext cx="9144000" cy="521497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00430" y="5500702"/>
            <a:ext cx="9286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1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0110421gifs3.gif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642918"/>
            <a:ext cx="9183377" cy="5500702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7500958" y="5072074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inemagraph19[4]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0" y="0"/>
            <a:ext cx="9142370" cy="6858000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8215338" y="6304002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1DE99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rgbClr val="F1DE99"/>
              </a:solidFill>
              <a:latin typeface="Monotype Corsiva" pitchFamily="66" charset="0"/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umblr_lgjnh8JvOP1qzcq51o1_r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22416" cy="6143668"/>
          </a:xfrm>
          <a:prstGeom prst="rect">
            <a:avLst/>
          </a:prstGeom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7643834" y="6000768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1DE99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rgbClr val="F1DE99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8001024" y="6304002"/>
            <a:ext cx="1847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200" dirty="0" smtClean="0">
              <a:latin typeface="Monotype Corsiva" pitchFamily="66" charset="0"/>
            </a:endParaRPr>
          </a:p>
          <a:p>
            <a:endParaRPr lang="es-ES" dirty="0"/>
          </a:p>
        </p:txBody>
      </p:sp>
      <p:pic>
        <p:nvPicPr>
          <p:cNvPr id="7" name="6 Imagen" descr="5658551241_8852d44b38_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85794"/>
            <a:ext cx="9144000" cy="521495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7158" y="5500702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Monotype Corsiva" pitchFamily="66" charset="0"/>
              </a:rPr>
              <a:t>Pac-Jaz</a:t>
            </a:r>
            <a:endParaRPr lang="es-ES" sz="1200" dirty="0" smtClean="0"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air-sprayer-61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087812" cy="542926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215338" y="5643578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0034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8" name="7 Imagen" descr="5659130034_7fc3dcfb8c_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214974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14282" y="5286388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op_40_cinemagraphs_the_lip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203517" cy="5786478"/>
          </a:xfrm>
          <a:prstGeom prst="rect">
            <a:avLst/>
          </a:prstGeom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285720" y="5786454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m13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9" y="0"/>
            <a:ext cx="5214974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857884" y="6357958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Cinemagraph 2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8" y="571480"/>
            <a:ext cx="9123972" cy="571501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8072462" y="5857892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jamie-beck-necklac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722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00100" y="5643578"/>
            <a:ext cx="6206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1DE99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rgbClr val="F1DE99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jamiebeckkevinburgfrommetoyou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35785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86446" y="5786454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2011-04-25-cococinem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" y="642918"/>
            <a:ext cx="9144032" cy="550070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4857760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1DE99"/>
                </a:solidFill>
                <a:latin typeface="Monotype Corsiva" pitchFamily="66" charset="0"/>
              </a:rPr>
              <a:t>Pac-Jaz</a:t>
            </a:r>
            <a:endParaRPr lang="es-ES" sz="1200" dirty="0" smtClean="0">
              <a:solidFill>
                <a:srgbClr val="F1DE99"/>
              </a:solidFill>
              <a:latin typeface="Monotype Corsiva" pitchFamily="66" charset="0"/>
            </a:endParaRPr>
          </a:p>
          <a:p>
            <a:endParaRPr lang="es-ES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3500430" y="6215082"/>
            <a:ext cx="2395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Francisco del Olmo-Jazmín</a:t>
            </a:r>
            <a:endParaRPr lang="es-ES" dirty="0"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 ANIMADAS DE JAMIE  BEC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ANIMADAS DE JAMIE  BECK</Template>
  <TotalTime>0</TotalTime>
  <Words>82</Words>
  <Application>Microsoft Office PowerPoint</Application>
  <PresentationFormat>Presentación en pantalla (4:3)</PresentationFormat>
  <Paragraphs>48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FOTOS ANIMADAS DE JAMIE  BECK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2012-06-14T15:11:29Z</dcterms:created>
  <dcterms:modified xsi:type="dcterms:W3CDTF">2012-06-14T15:14:50Z</dcterms:modified>
</cp:coreProperties>
</file>