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78" r:id="rId4"/>
    <p:sldId id="265" r:id="rId5"/>
    <p:sldId id="264" r:id="rId6"/>
    <p:sldId id="256" r:id="rId7"/>
    <p:sldId id="263" r:id="rId8"/>
    <p:sldId id="262" r:id="rId9"/>
    <p:sldId id="261" r:id="rId10"/>
    <p:sldId id="260" r:id="rId11"/>
    <p:sldId id="277" r:id="rId12"/>
    <p:sldId id="276" r:id="rId13"/>
    <p:sldId id="275" r:id="rId14"/>
    <p:sldId id="274" r:id="rId15"/>
    <p:sldId id="271" r:id="rId16"/>
    <p:sldId id="285" r:id="rId17"/>
    <p:sldId id="284" r:id="rId18"/>
    <p:sldId id="280" r:id="rId19"/>
    <p:sldId id="283" r:id="rId20"/>
    <p:sldId id="288" r:id="rId21"/>
    <p:sldId id="282" r:id="rId22"/>
    <p:sldId id="279" r:id="rId23"/>
    <p:sldId id="287" r:id="rId24"/>
    <p:sldId id="292" r:id="rId25"/>
    <p:sldId id="293" r:id="rId26"/>
    <p:sldId id="290" r:id="rId27"/>
    <p:sldId id="289" r:id="rId28"/>
    <p:sldId id="298" r:id="rId29"/>
    <p:sldId id="302" r:id="rId30"/>
    <p:sldId id="301" r:id="rId31"/>
    <p:sldId id="295" r:id="rId32"/>
    <p:sldId id="297" r:id="rId33"/>
    <p:sldId id="294" r:id="rId34"/>
    <p:sldId id="296" r:id="rId35"/>
    <p:sldId id="304" r:id="rId36"/>
    <p:sldId id="303" r:id="rId37"/>
    <p:sldId id="309" r:id="rId38"/>
    <p:sldId id="314" r:id="rId39"/>
    <p:sldId id="312" r:id="rId40"/>
    <p:sldId id="313" r:id="rId41"/>
    <p:sldId id="310" r:id="rId42"/>
    <p:sldId id="316" r:id="rId43"/>
    <p:sldId id="315" r:id="rId44"/>
    <p:sldId id="299" r:id="rId45"/>
    <p:sldId id="321" r:id="rId46"/>
    <p:sldId id="319" r:id="rId47"/>
    <p:sldId id="320" r:id="rId48"/>
    <p:sldId id="318" r:id="rId49"/>
    <p:sldId id="324" r:id="rId50"/>
    <p:sldId id="323" r:id="rId51"/>
    <p:sldId id="322" r:id="rId52"/>
    <p:sldId id="307" r:id="rId53"/>
    <p:sldId id="325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w3bLSDeyV6alLZThHP/vg" hashData="7FKYL7gaDUGHP+IXDZYYZWQtsQ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60"/>
  </p:normalViewPr>
  <p:slideViewPr>
    <p:cSldViewPr>
      <p:cViewPr varScale="1">
        <p:scale>
          <a:sx n="66" d="100"/>
          <a:sy n="66" d="100"/>
        </p:scale>
        <p:origin x="-2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3D9496-0524-4663-AF63-652FD0BDB5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split orient="vert"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A1EB5-5322-40D0-96CF-599B062E9D59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94629-1B84-41E9-A206-DEC5DD02C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split orient="vert"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41761AE-2FD4-4DD9-8673-C6AEB58583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5000">
    <p:split orient="vert" dir="in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3.jpg"/>
          <p:cNvPicPr>
            <a:picLocks noChangeAspect="1"/>
          </p:cNvPicPr>
          <p:nvPr/>
        </p:nvPicPr>
        <p:blipFill>
          <a:blip r:embed="rId3"/>
          <a:srcRect l="18646" t="4027" r="37367" b="40522"/>
          <a:stretch>
            <a:fillRect/>
          </a:stretch>
        </p:blipFill>
        <p:spPr>
          <a:xfrm>
            <a:off x="4500562" y="214290"/>
            <a:ext cx="3929090" cy="3714776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6" name="5 Imagen" descr="3.jpg"/>
          <p:cNvPicPr>
            <a:picLocks noChangeAspect="1"/>
          </p:cNvPicPr>
          <p:nvPr/>
        </p:nvPicPr>
        <p:blipFill>
          <a:blip r:embed="rId3"/>
          <a:srcRect l="18646" t="4027" r="37367" b="40522"/>
          <a:stretch>
            <a:fillRect/>
          </a:stretch>
        </p:blipFill>
        <p:spPr>
          <a:xfrm>
            <a:off x="2214546" y="3143224"/>
            <a:ext cx="3929090" cy="3714776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9" name="8 Imagen" descr="3.jpg"/>
          <p:cNvPicPr>
            <a:picLocks noChangeAspect="1"/>
          </p:cNvPicPr>
          <p:nvPr/>
        </p:nvPicPr>
        <p:blipFill>
          <a:blip r:embed="rId3"/>
          <a:srcRect l="18646" t="4027" r="37367" b="40522"/>
          <a:stretch>
            <a:fillRect/>
          </a:stretch>
        </p:blipFill>
        <p:spPr>
          <a:xfrm>
            <a:off x="1785918" y="285728"/>
            <a:ext cx="3929090" cy="3714776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0" name="9 Imagen" descr="3.jpg"/>
          <p:cNvPicPr>
            <a:picLocks noChangeAspect="1"/>
          </p:cNvPicPr>
          <p:nvPr/>
        </p:nvPicPr>
        <p:blipFill>
          <a:blip r:embed="rId3"/>
          <a:srcRect l="18646" t="4027" r="37367" b="40522"/>
          <a:stretch>
            <a:fillRect/>
          </a:stretch>
        </p:blipFill>
        <p:spPr>
          <a:xfrm>
            <a:off x="4429124" y="2357430"/>
            <a:ext cx="3929090" cy="3714776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1" name="10 Imagen" descr="3.jpg"/>
          <p:cNvPicPr>
            <a:picLocks noChangeAspect="1"/>
          </p:cNvPicPr>
          <p:nvPr/>
        </p:nvPicPr>
        <p:blipFill>
          <a:blip r:embed="rId3"/>
          <a:srcRect l="18646" t="4027" r="37367" b="40522"/>
          <a:stretch>
            <a:fillRect/>
          </a:stretch>
        </p:blipFill>
        <p:spPr>
          <a:xfrm>
            <a:off x="285720" y="2214554"/>
            <a:ext cx="3929090" cy="3714776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12" name="11 CuadroTexto"/>
          <p:cNvSpPr txBox="1"/>
          <p:nvPr/>
        </p:nvSpPr>
        <p:spPr>
          <a:xfrm>
            <a:off x="642910" y="4714884"/>
            <a:ext cx="8053167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72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Fotografía  Y Frases</a:t>
            </a:r>
            <a:endParaRPr lang="es-ES" sz="7200" b="1" dirty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>
    <p:split orient="vert" dir="in"/>
    <p:sndAc>
      <p:stSnd loop="1">
        <p:snd r:embed="rId2" name="The Mavericks-Trampoline-01-Dance The Night Aw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59960_1bc3a_11e9caac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214282" y="357166"/>
            <a:ext cx="407393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Los suspiros son aire y van al aire. </a:t>
            </a:r>
          </a:p>
          <a:p>
            <a:r>
              <a:rPr lang="es-ES" sz="2000" dirty="0" smtClean="0"/>
              <a:t>Las lágrimas son agua y van al mar, </a:t>
            </a:r>
          </a:p>
          <a:p>
            <a:r>
              <a:rPr lang="es-ES" sz="2000" dirty="0" smtClean="0"/>
              <a:t>dime mujer, cuando el amor se olvida, </a:t>
            </a:r>
          </a:p>
          <a:p>
            <a:r>
              <a:rPr lang="es-ES" sz="2000" dirty="0" smtClean="0"/>
              <a:t>¿sabes a donde va?</a:t>
            </a:r>
          </a:p>
          <a:p>
            <a:endParaRPr lang="es-ES" sz="2000" dirty="0" smtClean="0"/>
          </a:p>
          <a:p>
            <a:r>
              <a:rPr lang="es-ES" sz="2000" dirty="0" smtClean="0"/>
              <a:t>-</a:t>
            </a:r>
            <a:r>
              <a:rPr lang="es-ES" sz="2000" dirty="0" err="1" smtClean="0"/>
              <a:t>Becquer</a:t>
            </a:r>
            <a:r>
              <a:rPr lang="es-ES" sz="2000" dirty="0" smtClean="0"/>
              <a:t>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f8746f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ade7b571c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785786" y="2786058"/>
            <a:ext cx="331097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Que no se sequen tus lágrimas, </a:t>
            </a:r>
          </a:p>
          <a:p>
            <a:r>
              <a:rPr lang="es-ES" sz="2000" dirty="0" smtClean="0"/>
              <a:t>porque se secarán los </a:t>
            </a:r>
          </a:p>
          <a:p>
            <a:r>
              <a:rPr lang="es-ES" sz="2000" dirty="0" smtClean="0"/>
              <a:t>ríos de tu alma.	</a:t>
            </a:r>
          </a:p>
          <a:p>
            <a:r>
              <a:rPr lang="es-ES" sz="2000" dirty="0" smtClean="0"/>
              <a:t>-</a:t>
            </a:r>
          </a:p>
          <a:p>
            <a:r>
              <a:rPr lang="es-ES" sz="2000" dirty="0" smtClean="0"/>
              <a:t>-Pedro </a:t>
            </a:r>
            <a:r>
              <a:rPr lang="es-ES" sz="2000" dirty="0" err="1" smtClean="0"/>
              <a:t>Ortíz</a:t>
            </a:r>
            <a:r>
              <a:rPr lang="es-ES" sz="2000" dirty="0" smtClean="0"/>
              <a:t>-</a:t>
            </a:r>
          </a:p>
          <a:p>
            <a:endParaRPr lang="es-ES" sz="2400" dirty="0"/>
          </a:p>
        </p:txBody>
      </p:sp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__Hora dorada by Alan Rang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6132" y="0"/>
            <a:ext cx="920013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4ebc36b2d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500034" y="500042"/>
            <a:ext cx="260815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Si la gente nos oyera </a:t>
            </a:r>
          </a:p>
          <a:p>
            <a:r>
              <a:rPr lang="es-ES" sz="2000" dirty="0" smtClean="0"/>
              <a:t>los pensamientos, pocos </a:t>
            </a:r>
          </a:p>
          <a:p>
            <a:r>
              <a:rPr lang="es-ES" sz="2000" dirty="0" smtClean="0"/>
              <a:t>escaparíamos de estar </a:t>
            </a:r>
          </a:p>
          <a:p>
            <a:r>
              <a:rPr lang="es-ES" sz="2000" dirty="0" smtClean="0"/>
              <a:t>encerrados por locos.</a:t>
            </a:r>
          </a:p>
          <a:p>
            <a:endParaRPr lang="es-ES" sz="2000" dirty="0" smtClean="0"/>
          </a:p>
          <a:p>
            <a:r>
              <a:rPr lang="es-ES" sz="2000" dirty="0" smtClean="0"/>
              <a:t>-Jacinto Benavente-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1502.jpg"/>
          <p:cNvPicPr>
            <a:picLocks noChangeAspect="1"/>
          </p:cNvPicPr>
          <p:nvPr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-214338"/>
            <a:ext cx="9144000" cy="7429552"/>
          </a:xfrm>
          <a:prstGeom prst="rect">
            <a:avLst/>
          </a:prstGeom>
        </p:spPr>
      </p:pic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5225-1024x768-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5214942" y="642918"/>
            <a:ext cx="339932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El alma no tendría </a:t>
            </a:r>
            <a:r>
              <a:rPr lang="es-ES" sz="2000" dirty="0" err="1" smtClean="0"/>
              <a:t>arcoiris</a:t>
            </a:r>
            <a:endParaRPr lang="es-ES" sz="2000" dirty="0" smtClean="0"/>
          </a:p>
          <a:p>
            <a:r>
              <a:rPr lang="es-ES" sz="2000" dirty="0" smtClean="0"/>
              <a:t>si los ojos no tuvieran lágrimas.</a:t>
            </a:r>
          </a:p>
          <a:p>
            <a:r>
              <a:rPr lang="es-ES" sz="2000" dirty="0" smtClean="0"/>
              <a:t> </a:t>
            </a:r>
          </a:p>
          <a:p>
            <a:r>
              <a:rPr lang="es-ES" sz="2000" dirty="0" smtClean="0"/>
              <a:t>-John </a:t>
            </a:r>
            <a:r>
              <a:rPr lang="es-ES" sz="2000" dirty="0" err="1" smtClean="0"/>
              <a:t>Vance</a:t>
            </a:r>
            <a:r>
              <a:rPr lang="es-ES" sz="2000" dirty="0" smtClean="0"/>
              <a:t> </a:t>
            </a:r>
            <a:r>
              <a:rPr lang="es-ES" sz="2000" dirty="0" err="1" smtClean="0"/>
              <a:t>Cheney</a:t>
            </a:r>
            <a:r>
              <a:rPr lang="es-ES" sz="2000" dirty="0" smtClean="0"/>
              <a:t>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88191-0aa32296-8377-4fed-9e4c-f96b8b734ee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2395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2741779_c7a2385e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4214810" y="285728"/>
            <a:ext cx="3266920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ysClr val="windowText" lastClr="000000"/>
                </a:solidFill>
              </a:rPr>
              <a:t>No ha habido hombre de genio </a:t>
            </a: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extraordinario sin </a:t>
            </a: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mezcla de locura.</a:t>
            </a:r>
          </a:p>
          <a:p>
            <a:endParaRPr lang="es-ES" sz="2000" dirty="0" smtClean="0">
              <a:solidFill>
                <a:sysClr val="windowText" lastClr="000000"/>
              </a:solidFill>
            </a:endParaRP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-Séneca-</a:t>
            </a:r>
            <a:endParaRPr lang="es-ES" dirty="0" smtClean="0">
              <a:solidFill>
                <a:sysClr val="windowText" lastClr="000000"/>
              </a:solidFill>
            </a:endParaRPr>
          </a:p>
          <a:p>
            <a:endParaRPr lang="es-ES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72833243_57e34aa7a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1357290" y="928670"/>
            <a:ext cx="279435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Para obtener éxito en el </a:t>
            </a:r>
          </a:p>
          <a:p>
            <a:r>
              <a:rPr lang="es-ES" sz="2000" dirty="0" smtClean="0"/>
              <a:t>mundo hay que parecer </a:t>
            </a:r>
          </a:p>
          <a:p>
            <a:r>
              <a:rPr lang="es-ES" sz="2000" dirty="0" smtClean="0"/>
              <a:t>loco y ser sabio. </a:t>
            </a:r>
          </a:p>
          <a:p>
            <a:r>
              <a:rPr lang="es-ES" sz="2000" dirty="0" smtClean="0"/>
              <a:t> </a:t>
            </a:r>
          </a:p>
          <a:p>
            <a:r>
              <a:rPr lang="es-ES" sz="2000" dirty="0" smtClean="0"/>
              <a:t>-Charles de </a:t>
            </a:r>
            <a:r>
              <a:rPr lang="es-ES" sz="2000" dirty="0" err="1" smtClean="0"/>
              <a:t>Montesquieu</a:t>
            </a:r>
            <a:r>
              <a:rPr lang="es-ES" sz="2000" dirty="0" smtClean="0"/>
              <a:t>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30078425_54ac4814b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94441750_999f6c826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3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714348" y="928670"/>
            <a:ext cx="258795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Sólo un loco celebra </a:t>
            </a:r>
          </a:p>
          <a:p>
            <a:r>
              <a:rPr lang="es-ES" sz="2000" dirty="0" smtClean="0"/>
              <a:t>que cumple años.</a:t>
            </a:r>
          </a:p>
          <a:p>
            <a:endParaRPr lang="es-ES" sz="2000" dirty="0" smtClean="0"/>
          </a:p>
          <a:p>
            <a:r>
              <a:rPr lang="es-ES" sz="2000" dirty="0" smtClean="0"/>
              <a:t>-George Bernard Shaw-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40696294_7ed312785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4714876" y="0"/>
            <a:ext cx="250902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La única diferencia </a:t>
            </a:r>
          </a:p>
          <a:p>
            <a:r>
              <a:rPr lang="es-ES" sz="2000" dirty="0" smtClean="0"/>
              <a:t>entre un loco y yo, </a:t>
            </a:r>
          </a:p>
          <a:p>
            <a:r>
              <a:rPr lang="es-ES" sz="2000" dirty="0" smtClean="0"/>
              <a:t>es que yo no estoy loco.</a:t>
            </a:r>
          </a:p>
          <a:p>
            <a:endParaRPr lang="es-ES" sz="2000" dirty="0" smtClean="0"/>
          </a:p>
          <a:p>
            <a:r>
              <a:rPr lang="es-ES" sz="2000" dirty="0" smtClean="0"/>
              <a:t>-Dalí-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89823569_f9d3e92a9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785786" y="785794"/>
            <a:ext cx="2932213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ysClr val="windowText" lastClr="000000"/>
                </a:solidFill>
              </a:rPr>
              <a:t>El sabio es quien quiere </a:t>
            </a: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asomar su cabeza al cielo; </a:t>
            </a: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y el loco es quien quiere </a:t>
            </a: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meter el cielo en su cabeza.</a:t>
            </a:r>
          </a:p>
          <a:p>
            <a:endParaRPr lang="es-ES" sz="2000" dirty="0" smtClean="0">
              <a:solidFill>
                <a:sysClr val="windowText" lastClr="000000"/>
              </a:solidFill>
            </a:endParaRP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-Chesterton-</a:t>
            </a: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 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15309737_ae3f66364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1071538" y="714356"/>
            <a:ext cx="310373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Prefiero una locura que </a:t>
            </a:r>
          </a:p>
          <a:p>
            <a:r>
              <a:rPr lang="es-ES" sz="2000" dirty="0" smtClean="0"/>
              <a:t>me entusiasme a una verdad </a:t>
            </a:r>
          </a:p>
          <a:p>
            <a:r>
              <a:rPr lang="es-ES" sz="2000" dirty="0" smtClean="0"/>
              <a:t>que me abata.</a:t>
            </a:r>
          </a:p>
          <a:p>
            <a:endParaRPr lang="es-ES" sz="2000" dirty="0" smtClean="0"/>
          </a:p>
          <a:p>
            <a:r>
              <a:rPr lang="es-ES" sz="2000" dirty="0" smtClean="0"/>
              <a:t>-</a:t>
            </a:r>
            <a:r>
              <a:rPr lang="es-ES" sz="2000" dirty="0" err="1" smtClean="0"/>
              <a:t>Christoph</a:t>
            </a:r>
            <a:r>
              <a:rPr lang="es-ES" sz="2000" dirty="0" smtClean="0"/>
              <a:t> M. </a:t>
            </a:r>
            <a:r>
              <a:rPr lang="es-ES" sz="2000" dirty="0" err="1" smtClean="0"/>
              <a:t>Wieland</a:t>
            </a:r>
            <a:r>
              <a:rPr lang="es-ES" sz="2000" dirty="0" smtClean="0"/>
              <a:t>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2673714_3a14b3e14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22816356_c2a847e89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5214942" y="714356"/>
            <a:ext cx="267092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No hay loco de quien </a:t>
            </a:r>
          </a:p>
          <a:p>
            <a:r>
              <a:rPr lang="es-ES" sz="2000" dirty="0" smtClean="0"/>
              <a:t>algo no pueda aprender </a:t>
            </a:r>
          </a:p>
          <a:p>
            <a:r>
              <a:rPr lang="es-ES" sz="2000" dirty="0" smtClean="0"/>
              <a:t>el cuerdo.</a:t>
            </a:r>
          </a:p>
          <a:p>
            <a:endParaRPr lang="es-ES" sz="2000" dirty="0" smtClean="0"/>
          </a:p>
          <a:p>
            <a:r>
              <a:rPr lang="es-ES" sz="2000" dirty="0" smtClean="0"/>
              <a:t>-Calderón de la Barca-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89045882_7d20ca548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2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2672510_49f4a0ab8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3714744" y="214290"/>
            <a:ext cx="5087098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"Es mucho más fácil quedar bien </a:t>
            </a:r>
          </a:p>
          <a:p>
            <a:r>
              <a:rPr lang="es-ES" sz="2400" dirty="0" smtClean="0"/>
              <a:t>como amante que como marido; </a:t>
            </a:r>
          </a:p>
          <a:p>
            <a:r>
              <a:rPr lang="es-ES" sz="2400" dirty="0" smtClean="0"/>
              <a:t>porque es mucho más fácil ser oportuno </a:t>
            </a:r>
          </a:p>
          <a:p>
            <a:r>
              <a:rPr lang="es-ES" sz="2400" dirty="0" smtClean="0"/>
              <a:t>e ingenioso de vez en cuando </a:t>
            </a:r>
          </a:p>
          <a:p>
            <a:r>
              <a:rPr lang="es-ES" sz="2400" dirty="0" smtClean="0"/>
              <a:t>que todos los días"</a:t>
            </a:r>
          </a:p>
          <a:p>
            <a:endParaRPr lang="es-ES" sz="2400" dirty="0" smtClean="0"/>
          </a:p>
          <a:p>
            <a:r>
              <a:rPr lang="es-ES" sz="2400" dirty="0" smtClean="0"/>
              <a:t>-Honoré de Balzac-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84930669_15af73737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5359009_32b91c778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2643174" y="500042"/>
            <a:ext cx="431688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"El amor no tiene cura, pero es </a:t>
            </a:r>
          </a:p>
          <a:p>
            <a:r>
              <a:rPr lang="es-ES" sz="2000" dirty="0" smtClean="0"/>
              <a:t>la única medicina para todos los males" </a:t>
            </a:r>
          </a:p>
          <a:p>
            <a:endParaRPr lang="es-ES" sz="2000" dirty="0" smtClean="0"/>
          </a:p>
          <a:p>
            <a:r>
              <a:rPr lang="es-ES" sz="2000" dirty="0" smtClean="0"/>
              <a:t>-Leonard Cohen-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29002843_5aedd2132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16997663_45e02c08d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3214678" y="357166"/>
            <a:ext cx="4435830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es-ES" sz="2400" dirty="0" smtClean="0">
                <a:solidFill>
                  <a:sysClr val="windowText" lastClr="000000"/>
                </a:solidFill>
              </a:rPr>
              <a:t>Para hacernos amar no debemos </a:t>
            </a:r>
          </a:p>
          <a:p>
            <a:r>
              <a:rPr lang="es-ES" sz="2400" dirty="0" smtClean="0">
                <a:solidFill>
                  <a:sysClr val="windowText" lastClr="000000"/>
                </a:solidFill>
              </a:rPr>
              <a:t>preguntar nunca a quien nos ama: </a:t>
            </a:r>
          </a:p>
          <a:p>
            <a:r>
              <a:rPr lang="es-ES" sz="2400" dirty="0" smtClean="0">
                <a:solidFill>
                  <a:sysClr val="windowText" lastClr="000000"/>
                </a:solidFill>
              </a:rPr>
              <a:t>¿Eres </a:t>
            </a:r>
            <a:r>
              <a:rPr lang="es-ES" sz="2400" dirty="0" err="1" smtClean="0">
                <a:solidFill>
                  <a:sysClr val="windowText" lastClr="000000"/>
                </a:solidFill>
              </a:rPr>
              <a:t>felíz</a:t>
            </a:r>
            <a:r>
              <a:rPr lang="es-ES" sz="2400" dirty="0" smtClean="0">
                <a:solidFill>
                  <a:sysClr val="windowText" lastClr="000000"/>
                </a:solidFill>
              </a:rPr>
              <a:t>?, sino decirle siempre: </a:t>
            </a:r>
          </a:p>
          <a:p>
            <a:r>
              <a:rPr lang="es-ES" sz="2400" dirty="0" smtClean="0">
                <a:solidFill>
                  <a:sysClr val="windowText" lastClr="000000"/>
                </a:solidFill>
              </a:rPr>
              <a:t>¡Que </a:t>
            </a:r>
            <a:r>
              <a:rPr lang="es-ES" sz="2400" dirty="0" err="1" smtClean="0">
                <a:solidFill>
                  <a:sysClr val="windowText" lastClr="000000"/>
                </a:solidFill>
              </a:rPr>
              <a:t>felíz</a:t>
            </a:r>
            <a:r>
              <a:rPr lang="es-ES" sz="2400" dirty="0" smtClean="0">
                <a:solidFill>
                  <a:sysClr val="windowText" lastClr="000000"/>
                </a:solidFill>
              </a:rPr>
              <a:t> soy!" </a:t>
            </a:r>
          </a:p>
          <a:p>
            <a:endParaRPr lang="es-ES" sz="2400" dirty="0" smtClean="0">
              <a:solidFill>
                <a:sysClr val="windowText" lastClr="000000"/>
              </a:solidFill>
            </a:endParaRPr>
          </a:p>
          <a:p>
            <a:r>
              <a:rPr lang="es-ES" sz="2400" dirty="0" smtClean="0">
                <a:solidFill>
                  <a:sysClr val="windowText" lastClr="000000"/>
                </a:solidFill>
              </a:rPr>
              <a:t>-Jacinto Benavente-</a:t>
            </a:r>
          </a:p>
          <a:p>
            <a:endParaRPr lang="es-ES" sz="20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85095052_550c94283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4714876" y="1357298"/>
            <a:ext cx="285084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Al contacto del amor todo </a:t>
            </a:r>
          </a:p>
          <a:p>
            <a:r>
              <a:rPr lang="es-ES" sz="2000" dirty="0" smtClean="0"/>
              <a:t>el mundo se vuelve poeta" </a:t>
            </a:r>
          </a:p>
          <a:p>
            <a:endParaRPr lang="es-ES" sz="2000" dirty="0" smtClean="0"/>
          </a:p>
          <a:p>
            <a:r>
              <a:rPr lang="es-ES" sz="2000" dirty="0" smtClean="0"/>
              <a:t>-Platón-</a:t>
            </a:r>
          </a:p>
          <a:p>
            <a:r>
              <a:rPr lang="es-ES" sz="2000" dirty="0" smtClean="0"/>
              <a:t> 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77710780_e41a16444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2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4286248" y="500042"/>
            <a:ext cx="437812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ysClr val="windowText" lastClr="000000"/>
                </a:solidFill>
              </a:rPr>
              <a:t>"El amor sin admiración sólo es amistad"</a:t>
            </a:r>
          </a:p>
          <a:p>
            <a:endParaRPr lang="es-ES" sz="2000" dirty="0" smtClean="0">
              <a:solidFill>
                <a:sysClr val="windowText" lastClr="000000"/>
              </a:solidFill>
            </a:endParaRP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- George </a:t>
            </a:r>
            <a:r>
              <a:rPr lang="es-ES" sz="2000" dirty="0" err="1" smtClean="0">
                <a:solidFill>
                  <a:sysClr val="windowText" lastClr="000000"/>
                </a:solidFill>
              </a:rPr>
              <a:t>Sand</a:t>
            </a:r>
            <a:r>
              <a:rPr lang="es-ES" sz="2000" dirty="0" smtClean="0">
                <a:solidFill>
                  <a:sysClr val="windowText" lastClr="000000"/>
                </a:solidFill>
              </a:rPr>
              <a:t> -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gua%20y%20Ar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4071934" y="714356"/>
            <a:ext cx="3695627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"Hay quien tiene el deseo de amar,</a:t>
            </a:r>
          </a:p>
          <a:p>
            <a:r>
              <a:rPr lang="es-ES" sz="2000" dirty="0" smtClean="0"/>
              <a:t>pero no la capacidad de amar."</a:t>
            </a:r>
          </a:p>
          <a:p>
            <a:endParaRPr lang="es-ES" sz="2000" dirty="0" smtClean="0"/>
          </a:p>
          <a:p>
            <a:r>
              <a:rPr lang="es-ES" sz="2000" dirty="0" smtClean="0"/>
              <a:t>-Giovanni </a:t>
            </a:r>
            <a:r>
              <a:rPr lang="es-ES" sz="2000" dirty="0" err="1" smtClean="0"/>
              <a:t>Papini</a:t>
            </a:r>
            <a:r>
              <a:rPr lang="es-ES" sz="2000" dirty="0" smtClean="0"/>
              <a:t>-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inelas-a258891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88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rio-Para-Ernest-a258445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786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4429124" y="5214950"/>
            <a:ext cx="3999813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</a:t>
            </a:r>
          </a:p>
          <a:p>
            <a:r>
              <a:rPr lang="es-ES" sz="2000" dirty="0" smtClean="0"/>
              <a:t>"El único idioma universal es el beso".</a:t>
            </a:r>
          </a:p>
          <a:p>
            <a:endParaRPr lang="es-ES" sz="2000" dirty="0" smtClean="0"/>
          </a:p>
          <a:p>
            <a:r>
              <a:rPr lang="es-ES" sz="2000" dirty="0" smtClean="0"/>
              <a:t>-Louis Charles Alfred de </a:t>
            </a:r>
            <a:r>
              <a:rPr lang="es-ES" sz="2000" dirty="0" err="1" smtClean="0"/>
              <a:t>Musset</a:t>
            </a:r>
            <a:r>
              <a:rPr lang="es-ES" sz="2000" dirty="0" smtClean="0"/>
              <a:t> 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nnie_Wr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gua%20y%20Ci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28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4429124" y="714356"/>
            <a:ext cx="3485634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El mejor matrimonio sería aquel </a:t>
            </a:r>
          </a:p>
          <a:p>
            <a:r>
              <a:rPr lang="es-ES" sz="2000" dirty="0" smtClean="0"/>
              <a:t>que reuniese a una mujer ciega </a:t>
            </a:r>
          </a:p>
          <a:p>
            <a:r>
              <a:rPr lang="es-ES" sz="2000" dirty="0" smtClean="0"/>
              <a:t>con un marido sordo."</a:t>
            </a:r>
          </a:p>
          <a:p>
            <a:endParaRPr lang="es-ES" sz="2000" dirty="0" smtClean="0"/>
          </a:p>
          <a:p>
            <a:r>
              <a:rPr lang="es-ES" sz="2000" dirty="0" smtClean="0"/>
              <a:t>-Michel de </a:t>
            </a:r>
            <a:r>
              <a:rPr lang="es-ES" sz="2000" dirty="0" err="1" smtClean="0"/>
              <a:t>Montaigne</a:t>
            </a:r>
            <a:r>
              <a:rPr lang="es-ES" sz="2000" dirty="0" smtClean="0"/>
              <a:t>-</a:t>
            </a:r>
          </a:p>
          <a:p>
            <a:r>
              <a:rPr lang="es-ES" sz="2000" dirty="0" smtClean="0"/>
              <a:t> 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viaducto-I-a259737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a-Delta-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928662" y="1000108"/>
            <a:ext cx="303480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"El amor nace del recuerdo; </a:t>
            </a:r>
          </a:p>
          <a:p>
            <a:r>
              <a:rPr lang="es-ES" sz="2000" dirty="0" smtClean="0"/>
              <a:t>vive de la inteligencia </a:t>
            </a:r>
          </a:p>
          <a:p>
            <a:r>
              <a:rPr lang="es-ES" sz="2000" dirty="0" smtClean="0"/>
              <a:t>y muere por olvido".</a:t>
            </a:r>
          </a:p>
          <a:p>
            <a:endParaRPr lang="es-ES" sz="2000" dirty="0" smtClean="0"/>
          </a:p>
          <a:p>
            <a:r>
              <a:rPr lang="es-ES" sz="2000" dirty="0" smtClean="0"/>
              <a:t>-Ramón </a:t>
            </a:r>
            <a:r>
              <a:rPr lang="es-ES" sz="2000" dirty="0" err="1" smtClean="0"/>
              <a:t>Llull</a:t>
            </a:r>
            <a:r>
              <a:rPr lang="es-ES" sz="2000" dirty="0" smtClean="0"/>
              <a:t> 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to-muy-tierno-Lovely-c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5500694" y="571480"/>
            <a:ext cx="274626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El que sabe corresponder </a:t>
            </a:r>
          </a:p>
          <a:p>
            <a:r>
              <a:rPr lang="es-ES" sz="2000" dirty="0" smtClean="0"/>
              <a:t>a un favor recibido es un </a:t>
            </a:r>
          </a:p>
          <a:p>
            <a:r>
              <a:rPr lang="es-ES" sz="2000" dirty="0" smtClean="0"/>
              <a:t>amigo que no tiene precio.</a:t>
            </a:r>
          </a:p>
          <a:p>
            <a:endParaRPr lang="es-ES" sz="2000" dirty="0" smtClean="0"/>
          </a:p>
          <a:p>
            <a:r>
              <a:rPr lang="es-ES" sz="2000" dirty="0" smtClean="0"/>
              <a:t>-Sófocles-</a:t>
            </a:r>
          </a:p>
          <a:p>
            <a:r>
              <a:rPr lang="es-ES" sz="2000" dirty="0" smtClean="0"/>
              <a:t> 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des-arboles-en-un-bosque-hume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UISANT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08085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6248" y="642918"/>
            <a:ext cx="300595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Una amistad sin confianza </a:t>
            </a:r>
          </a:p>
          <a:p>
            <a:r>
              <a:rPr lang="es-ES" sz="2000" dirty="0" smtClean="0"/>
              <a:t>es una flor sin perfume.</a:t>
            </a:r>
          </a:p>
          <a:p>
            <a:endParaRPr lang="es-ES" sz="2000" dirty="0" smtClean="0"/>
          </a:p>
          <a:p>
            <a:r>
              <a:rPr lang="es-ES" sz="2000" dirty="0" smtClean="0"/>
              <a:t>-</a:t>
            </a:r>
            <a:r>
              <a:rPr lang="es-ES" sz="2000" dirty="0" err="1" smtClean="0"/>
              <a:t>Laure</a:t>
            </a:r>
            <a:r>
              <a:rPr lang="es-ES" sz="2000" dirty="0" smtClean="0"/>
              <a:t> </a:t>
            </a:r>
            <a:r>
              <a:rPr lang="es-ES" sz="2000" dirty="0" err="1" smtClean="0"/>
              <a:t>Conan</a:t>
            </a:r>
            <a:r>
              <a:rPr lang="es-ES" sz="2000" dirty="0" smtClean="0"/>
              <a:t>-</a:t>
            </a:r>
          </a:p>
          <a:p>
            <a:r>
              <a:rPr lang="es-ES" sz="2000" dirty="0" smtClean="0"/>
              <a:t> 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1142976" y="4429132"/>
            <a:ext cx="229588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A los amigos, </a:t>
            </a:r>
          </a:p>
          <a:p>
            <a:r>
              <a:rPr lang="es-ES" sz="2000" dirty="0" smtClean="0"/>
              <a:t>como a los dientes, </a:t>
            </a:r>
          </a:p>
          <a:p>
            <a:r>
              <a:rPr lang="es-ES" sz="2000" dirty="0" smtClean="0"/>
              <a:t>los vamos perdiendo </a:t>
            </a:r>
          </a:p>
          <a:p>
            <a:r>
              <a:rPr lang="es-ES" sz="2000" dirty="0" smtClean="0"/>
              <a:t>con los años, </a:t>
            </a:r>
          </a:p>
          <a:p>
            <a:r>
              <a:rPr lang="es-ES" sz="2000" dirty="0" smtClean="0"/>
              <a:t>no siempre sin dolor.</a:t>
            </a:r>
          </a:p>
          <a:p>
            <a:endParaRPr lang="es-ES" sz="2000" dirty="0" smtClean="0"/>
          </a:p>
          <a:p>
            <a:r>
              <a:rPr lang="es-ES" sz="2000" dirty="0" smtClean="0"/>
              <a:t>-Ramón y Cajal-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caja-de-los-hilos-a257659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087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4747___01_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1857356" y="1357298"/>
            <a:ext cx="267413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El falso amigo es como </a:t>
            </a:r>
          </a:p>
          <a:p>
            <a:r>
              <a:rPr lang="es-ES" sz="2000" dirty="0" smtClean="0"/>
              <a:t>la sombra que nos sigue </a:t>
            </a:r>
          </a:p>
          <a:p>
            <a:r>
              <a:rPr lang="es-ES" sz="2000" dirty="0" smtClean="0"/>
              <a:t>mientras dura el sol. </a:t>
            </a:r>
          </a:p>
          <a:p>
            <a:endParaRPr lang="es-ES" sz="2000" dirty="0" smtClean="0"/>
          </a:p>
          <a:p>
            <a:r>
              <a:rPr lang="es-ES" sz="2000" dirty="0" smtClean="0"/>
              <a:t>´-Carlo </a:t>
            </a:r>
            <a:r>
              <a:rPr lang="es-ES" sz="2000" dirty="0" err="1" smtClean="0"/>
              <a:t>Dossi</a:t>
            </a:r>
            <a:r>
              <a:rPr lang="es-ES" sz="2000" dirty="0" smtClean="0"/>
              <a:t>- 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es hermosas by Vitaliy Timkiv - 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00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714480" y="1142984"/>
            <a:ext cx="267861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Es amigo mío aquel </a:t>
            </a:r>
          </a:p>
          <a:p>
            <a:r>
              <a:rPr lang="es-ES" sz="2000" dirty="0" smtClean="0"/>
              <a:t>que me socorre, </a:t>
            </a:r>
          </a:p>
          <a:p>
            <a:r>
              <a:rPr lang="es-ES" sz="2000" dirty="0" smtClean="0"/>
              <a:t>no el que me compadece. </a:t>
            </a:r>
          </a:p>
          <a:p>
            <a:endParaRPr lang="es-ES" sz="2000" dirty="0" smtClean="0"/>
          </a:p>
          <a:p>
            <a:r>
              <a:rPr lang="es-ES" sz="2000" dirty="0" smtClean="0"/>
              <a:t>-</a:t>
            </a:r>
            <a:r>
              <a:rPr lang="es-ES" sz="2000" dirty="0" err="1" smtClean="0"/>
              <a:t>Fuller</a:t>
            </a:r>
            <a:r>
              <a:rPr lang="es-ES" sz="2000" dirty="0" smtClean="0"/>
              <a:t>-</a:t>
            </a:r>
          </a:p>
          <a:p>
            <a:r>
              <a:rPr lang="es-ES" sz="2000" dirty="0" smtClean="0"/>
              <a:t> 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del-Mar-by-www_BancodeImagenesGratuitas_com-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3643306" y="1071546"/>
            <a:ext cx="330449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Reprende al amigo </a:t>
            </a:r>
          </a:p>
          <a:p>
            <a:r>
              <a:rPr lang="es-ES" sz="2000" dirty="0" smtClean="0"/>
              <a:t>en secreto y alábalo en público.</a:t>
            </a:r>
          </a:p>
          <a:p>
            <a:endParaRPr lang="es-ES" sz="2000" dirty="0" smtClean="0"/>
          </a:p>
          <a:p>
            <a:r>
              <a:rPr lang="es-ES" sz="2000" dirty="0" smtClean="0"/>
              <a:t>-Leonardo da Vinci  -</a:t>
            </a:r>
          </a:p>
          <a:p>
            <a:r>
              <a:rPr lang="es-ES" sz="2000" dirty="0" smtClean="0"/>
              <a:t> 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rindra_prakarsa_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-DUERO-EN-OTOO-a262394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2714612" y="0"/>
            <a:ext cx="348332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ysClr val="windowText" lastClr="000000"/>
                </a:solidFill>
              </a:rPr>
              <a:t>No necesito amigos que cambian </a:t>
            </a: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cuando yo cambio, y asienten </a:t>
            </a: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cuando yo asiento. </a:t>
            </a: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Mi sombra lo hace mucho mejor.</a:t>
            </a:r>
          </a:p>
          <a:p>
            <a:r>
              <a:rPr lang="es-ES" sz="2000" dirty="0" smtClean="0">
                <a:solidFill>
                  <a:sysClr val="windowText" lastClr="000000"/>
                </a:solidFill>
              </a:rPr>
              <a:t>             -Plutarco-</a:t>
            </a:r>
          </a:p>
          <a:p>
            <a:endParaRPr lang="es-ES" sz="20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turacion-a24998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5572132" y="928670"/>
            <a:ext cx="31877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No tiene ningún amigo el </a:t>
            </a:r>
          </a:p>
          <a:p>
            <a:r>
              <a:rPr lang="es-ES" sz="2000" dirty="0" smtClean="0"/>
              <a:t>que tiene demasiados amigos. </a:t>
            </a:r>
          </a:p>
          <a:p>
            <a:endParaRPr lang="es-ES" sz="2000" dirty="0" smtClean="0"/>
          </a:p>
          <a:p>
            <a:r>
              <a:rPr lang="es-ES" sz="2000" dirty="0" smtClean="0"/>
              <a:t>- Aristóteles -</a:t>
            </a:r>
          </a:p>
          <a:p>
            <a:r>
              <a:rPr lang="es-ES" sz="2000" dirty="0" smtClean="0"/>
              <a:t> 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jo-tren-old-tramway-1920x12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lecciones-caball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3286116" y="1142984"/>
            <a:ext cx="44291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La persona inteligente se recupera de un fracaso, la que no lo es nunca se recupera de un éxito.</a:t>
            </a:r>
          </a:p>
          <a:p>
            <a:endParaRPr lang="es-ES" sz="2000" dirty="0" smtClean="0"/>
          </a:p>
          <a:p>
            <a:r>
              <a:rPr lang="es-ES" sz="2000" dirty="0" smtClean="0"/>
              <a:t>-Séneca-</a:t>
            </a:r>
            <a:endParaRPr lang="es-ES" dirty="0" smtClean="0"/>
          </a:p>
        </p:txBody>
      </p:sp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CV88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ter_sun_Imagenes-hermosas-by-Tomsu-Martin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1571604" y="714356"/>
            <a:ext cx="364333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Nadie es libre, hasta que se encuentra a uno mismo.</a:t>
            </a:r>
          </a:p>
          <a:p>
            <a:endParaRPr lang="es-ES" sz="2000" dirty="0" smtClean="0"/>
          </a:p>
          <a:p>
            <a:r>
              <a:rPr lang="es-ES" sz="2000" dirty="0" smtClean="0"/>
              <a:t>-F. Nietzsche-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 (n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988284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-fotografias-casca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214282" y="3643314"/>
            <a:ext cx="29289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Los bosques serían demasiado silenciosos si cantaran sólo los pájaros que mejor lo hacen. </a:t>
            </a:r>
          </a:p>
          <a:p>
            <a:endParaRPr lang="es-ES" sz="2000" dirty="0" smtClean="0"/>
          </a:p>
          <a:p>
            <a:r>
              <a:rPr lang="es-ES" sz="2000" dirty="0" smtClean="0"/>
              <a:t>-Henry Van </a:t>
            </a:r>
            <a:r>
              <a:rPr lang="es-ES" sz="2000" dirty="0" err="1" smtClean="0"/>
              <a:t>Dike</a:t>
            </a:r>
            <a:r>
              <a:rPr lang="es-ES" sz="2000" dirty="0" smtClean="0"/>
              <a:t>- </a:t>
            </a:r>
            <a:br>
              <a:rPr lang="es-ES" sz="2000" dirty="0" smtClean="0"/>
            </a:br>
            <a:endParaRPr lang="es-ES" sz="2000" dirty="0"/>
          </a:p>
        </p:txBody>
      </p:sp>
    </p:spTree>
  </p:cSld>
  <p:clrMapOvr>
    <a:masterClrMapping/>
  </p:clrMapOvr>
  <p:transition spd="slow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PNHU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3357554" y="6072206"/>
            <a:ext cx="2704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BELLEZA DE LA FOTOGRAF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BELLEZA DE LA FOTOGRAFIA</Template>
  <TotalTime>0</TotalTime>
  <Words>294</Words>
  <Application>Microsoft Office PowerPoint</Application>
  <PresentationFormat>Presentación en pantalla (4:3)</PresentationFormat>
  <Paragraphs>184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LA BELLEZA DE LA FOTOGRAFIA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2012-08-18T14:43:06Z</dcterms:created>
  <dcterms:modified xsi:type="dcterms:W3CDTF">2012-08-18T14:52:52Z</dcterms:modified>
</cp:coreProperties>
</file>