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notesMasterIdLst>
    <p:notesMasterId r:id="rId33"/>
  </p:notesMasterIdLst>
  <p:sldIdLst>
    <p:sldId id="436" r:id="rId3"/>
    <p:sldId id="379" r:id="rId4"/>
    <p:sldId id="378" r:id="rId5"/>
    <p:sldId id="362" r:id="rId6"/>
    <p:sldId id="363" r:id="rId7"/>
    <p:sldId id="410" r:id="rId8"/>
    <p:sldId id="390" r:id="rId9"/>
    <p:sldId id="364" r:id="rId10"/>
    <p:sldId id="365" r:id="rId11"/>
    <p:sldId id="366" r:id="rId12"/>
    <p:sldId id="368" r:id="rId13"/>
    <p:sldId id="372" r:id="rId14"/>
    <p:sldId id="385" r:id="rId15"/>
    <p:sldId id="382" r:id="rId16"/>
    <p:sldId id="396" r:id="rId17"/>
    <p:sldId id="393" r:id="rId18"/>
    <p:sldId id="404" r:id="rId19"/>
    <p:sldId id="418" r:id="rId20"/>
    <p:sldId id="424" r:id="rId21"/>
    <p:sldId id="370" r:id="rId22"/>
    <p:sldId id="375" r:id="rId23"/>
    <p:sldId id="427" r:id="rId24"/>
    <p:sldId id="394" r:id="rId25"/>
    <p:sldId id="401" r:id="rId26"/>
    <p:sldId id="414" r:id="rId27"/>
    <p:sldId id="417" r:id="rId28"/>
    <p:sldId id="422" r:id="rId29"/>
    <p:sldId id="432" r:id="rId30"/>
    <p:sldId id="434" r:id="rId31"/>
    <p:sldId id="437" r:id="rId3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TyPHBQp3DvVBsAfP826Dw==" hashData="Ewnmy1gX/F1Xp/8J7TSrASFS4p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22" y="-3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6A536E-20F2-4FD6-A768-7313079BC3EA}" type="datetimeFigureOut">
              <a:rPr lang="es-ES" smtClean="0"/>
              <a:pPr/>
              <a:t>15/07/2014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542600-7905-47F7-B72B-21F749B463F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872024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832EA-F057-46B1-95EC-150C3C999B56}" type="datetimeFigureOut">
              <a:rPr lang="es-ES" smtClean="0"/>
              <a:pPr/>
              <a:t>15/07/2014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B6A15-529D-497F-9952-6560616CC5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4309">
        <p:blinds dir="vert"/>
      </p:transition>
    </mc:Choice>
    <mc:Fallback xmlns="">
      <p:transition spd="slow" advTm="34309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9627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245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3076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5082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66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2663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3207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268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5977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8357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0556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9832EA-F057-46B1-95EC-150C3C999B56}" type="datetimeFigureOut">
              <a:rPr lang="es-ES" smtClean="0"/>
              <a:pPr/>
              <a:t>15/07/2014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EB6A15-529D-497F-9952-6560616CC5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5" r:id="rId1"/>
  </p:sldLayoutIdLst>
  <mc:AlternateContent xmlns:mc="http://schemas.openxmlformats.org/markup-compatibility/2006" xmlns:p14="http://schemas.microsoft.com/office/powerpoint/2010/main">
    <mc:Choice Requires="p14">
      <p:transition spd="slow" p14:dur="5000" advTm="34309">
        <p:blinds dir="vert"/>
      </p:transition>
    </mc:Choice>
    <mc:Fallback xmlns="">
      <p:transition spd="slow" advTm="34309">
        <p:blinds dir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2897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microsoft.com/office/2007/relationships/hdphoto" Target="../media/hdphoto1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9.pn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4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gif"/><Relationship Id="rId5" Type="http://schemas.openxmlformats.org/officeDocument/2006/relationships/image" Target="../media/image2.gif"/><Relationship Id="rId4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atravesdemiespejo.org/http://www.atravesdemiespejo.org/atravesdemiespejo/wp-content/uploads/2013/06/fotografo-ruso-mano-nov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579"/>
            <a:ext cx="9144000" cy="6885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 rot="20503486">
            <a:off x="1241285" y="1172745"/>
            <a:ext cx="477566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9600" b="1" cap="none" spc="0" dirty="0" smtClean="0">
                <a:ln w="1905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Fotografía</a:t>
            </a:r>
            <a:endParaRPr lang="es-ES" sz="9600" b="1" cap="none" spc="0" dirty="0">
              <a:ln w="1905">
                <a:solidFill>
                  <a:srgbClr val="FFFF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427984" y="2989936"/>
            <a:ext cx="43669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5400" b="1" cap="none" spc="0" dirty="0" smtClean="0">
                <a:ln w="1905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Murad </a:t>
            </a:r>
            <a:r>
              <a:rPr lang="es-ES" sz="5400" b="1" cap="none" spc="0" dirty="0" err="1" smtClean="0">
                <a:ln w="1905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Osmann</a:t>
            </a:r>
            <a:endParaRPr lang="es-ES" sz="5400" b="1" cap="none" spc="0" dirty="0">
              <a:ln w="1905">
                <a:solidFill>
                  <a:srgbClr val="FFFF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pic>
        <p:nvPicPr>
          <p:cNvPr id="9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610164">
            <a:off x="335895" y="4906197"/>
            <a:ext cx="2235044" cy="918274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10" name="Picture 4" descr="http://el124.com/wp-content/uploads/2014/02/fotos-de-murad-osmann-alrededor-del-mundo-con-su-novi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4906" y="546"/>
            <a:ext cx="8799582" cy="669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imagenesyfondos.net/wp-content/uploads/2012/09/frame0801.pn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PaintStrok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-1409" b="-5541"/>
          <a:stretch/>
        </p:blipFill>
        <p:spPr bwMode="auto">
          <a:xfrm>
            <a:off x="-187307" y="-62181"/>
            <a:ext cx="9331307" cy="7379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3059832" y="5661248"/>
            <a:ext cx="20473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2400" b="1" dirty="0" err="1">
                <a:ln w="1905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Automatico</a:t>
            </a:r>
            <a:endParaRPr lang="es-ES" sz="2400" b="1" dirty="0">
              <a:ln w="1905">
                <a:solidFill>
                  <a:srgbClr val="FFFF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141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0">
        <p:blinds dir="vert"/>
        <p:sndAc>
          <p:stSnd loop="1">
            <p:snd r:embed="rId2" name="02 Pista 2.wav"/>
          </p:stSnd>
        </p:sndAc>
      </p:transition>
    </mc:Choice>
    <mc:Fallback xmlns="">
      <p:transition spd="slow" advTm="20000">
        <p:blinds dir="vert"/>
        <p:sndAc>
          <p:stSnd loop="1">
            <p:snd r:embed="rId8" name="02 Pista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0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Mis pps 2012\Fotografia Murad Osmann\Diapositiva2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418034"/>
            <a:ext cx="8208912" cy="6156684"/>
          </a:xfrm>
          <a:prstGeom prst="rect">
            <a:avLst/>
          </a:prstGeom>
          <a:noFill/>
        </p:spPr>
      </p:pic>
      <p:pic>
        <p:nvPicPr>
          <p:cNvPr id="3" name="Picture 2" descr="http://www.imagenesyfondos.net/wp-content/uploads/2012/09/frame0801.pn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28836" y="0"/>
            <a:ext cx="92728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nataly zakharov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1579" r="94737">
                        <a14:foregroundMark x1="36140" y1="35490" x2="36140" y2="35490"/>
                        <a14:foregroundMark x1="36140" y1="35490" x2="36140" y2="35490"/>
                        <a14:foregroundMark x1="61053" y1="37238" x2="61053" y2="37238"/>
                        <a14:foregroundMark x1="61053" y1="37238" x2="61053" y2="37238"/>
                        <a14:foregroundMark x1="62456" y1="39685" x2="55789" y2="34790"/>
                        <a14:foregroundMark x1="35263" y1="36014" x2="35263" y2="360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6096" y="764704"/>
            <a:ext cx="2210995" cy="2610916"/>
          </a:xfrm>
          <a:prstGeom prst="rect">
            <a:avLst/>
          </a:prstGeom>
          <a:noFill/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6689">
        <p:blinds dir="vert"/>
      </p:transition>
    </mc:Choice>
    <mc:Fallback xmlns="">
      <p:transition spd="slow" advTm="36689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Cuadros\Bellisimo\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18"/>
          <a:stretch/>
        </p:blipFill>
        <p:spPr bwMode="auto">
          <a:xfrm>
            <a:off x="400050" y="85725"/>
            <a:ext cx="8192157" cy="6686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www.imagenesyfondos.net/wp-content/uploads/2012/09/frame0801.pn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9070"/>
            <a:ext cx="9144000" cy="6781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:blinds dir="vert"/>
      </p:transition>
    </mc:Choice>
    <mc:Fallback xmlns="">
      <p:transition spd="slow" advTm="7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Mis pps 2012\Fotografia Murad Osmann\Diapositiva4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034" y="1537"/>
            <a:ext cx="8286808" cy="6856461"/>
          </a:xfrm>
          <a:prstGeom prst="rect">
            <a:avLst/>
          </a:prstGeom>
          <a:noFill/>
        </p:spPr>
      </p:pic>
      <p:pic>
        <p:nvPicPr>
          <p:cNvPr id="6" name="Picture 18" descr="C:\Users\Eleni\Desktop\Mis pps 2012\Fotografia Murad Osmann\Diapositiva35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0"/>
            <a:ext cx="8429684" cy="6858000"/>
          </a:xfrm>
          <a:prstGeom prst="rect">
            <a:avLst/>
          </a:prstGeom>
          <a:noFill/>
        </p:spPr>
      </p:pic>
      <p:pic>
        <p:nvPicPr>
          <p:cNvPr id="4" name="Picture 2" descr="http://www.imagenesyfondos.net/wp-content/uploads/2012/09/frame0801.pn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57158" y="0"/>
            <a:ext cx="850112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3969">
        <p:blinds dir="vert"/>
      </p:transition>
    </mc:Choice>
    <mc:Fallback xmlns="">
      <p:transition spd="slow" advTm="13969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Eleni\Desktop\Mis pps 2012\Fotografia Murad Osmann\Diapositiva43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0"/>
            <a:ext cx="8572560" cy="6655991"/>
          </a:xfrm>
          <a:prstGeom prst="rect">
            <a:avLst/>
          </a:prstGeom>
          <a:noFill/>
        </p:spPr>
      </p:pic>
      <p:pic>
        <p:nvPicPr>
          <p:cNvPr id="5" name="Picture 17" descr="C:\Users\Eleni\Desktop\Mis pps 2012\Fotografia Murad Osmann\Diapositiva34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0"/>
            <a:ext cx="8858280" cy="6858000"/>
          </a:xfrm>
          <a:prstGeom prst="rect">
            <a:avLst/>
          </a:prstGeom>
          <a:noFill/>
        </p:spPr>
      </p:pic>
      <p:pic>
        <p:nvPicPr>
          <p:cNvPr id="8" name="Picture 29" descr="C:\Users\Eleni\Desktop\Mis pps 2012\Fotografia Murad Osmann\Diapositiva68 (Copiar)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0"/>
            <a:ext cx="8858280" cy="6858000"/>
          </a:xfrm>
          <a:prstGeom prst="rect">
            <a:avLst/>
          </a:prstGeom>
          <a:noFill/>
        </p:spPr>
      </p:pic>
      <p:pic>
        <p:nvPicPr>
          <p:cNvPr id="6" name="Picture 2" descr="http://www.imagenesyfondos.net/wp-content/uploads/2012/09/frame0801.pn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1615">
        <p:blinds dir="vert"/>
      </p:transition>
    </mc:Choice>
    <mc:Fallback xmlns="">
      <p:transition spd="slow" advTm="21615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Mis pps 2012\Fotografia Murad Osmann\Diapositiva58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0"/>
            <a:ext cx="8858280" cy="6858000"/>
          </a:xfrm>
          <a:prstGeom prst="rect">
            <a:avLst/>
          </a:prstGeom>
          <a:noFill/>
        </p:spPr>
      </p:pic>
      <p:pic>
        <p:nvPicPr>
          <p:cNvPr id="3" name="Picture 21" descr="C:\Users\Eleni\Desktop\Mis pps 2012\Fotografia Murad Osmann\Diapositiva60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58280" cy="6858000"/>
          </a:xfrm>
          <a:prstGeom prst="rect">
            <a:avLst/>
          </a:prstGeom>
          <a:noFill/>
        </p:spPr>
      </p:pic>
      <p:pic>
        <p:nvPicPr>
          <p:cNvPr id="4" name="Picture 2" descr="http://www.imagenesyfondos.net/wp-content/uploads/2012/09/frame0801.pn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blinds dir="vert"/>
      </p:transition>
    </mc:Choice>
    <mc:Fallback xmlns="">
      <p:transition spd="slow" advTm="14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2" descr="C:\Users\Eleni\Desktop\Mis pps 2012\Fotografia Murad Osmann\Diapositiva39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116632"/>
            <a:ext cx="8286808" cy="6741368"/>
          </a:xfrm>
          <a:prstGeom prst="rect">
            <a:avLst/>
          </a:prstGeom>
          <a:noFill/>
        </p:spPr>
      </p:pic>
      <p:pic>
        <p:nvPicPr>
          <p:cNvPr id="3" name="Picture 19" descr="C:\Users\Eleni\Desktop\Mis pps 2012\Fotografia Murad Osmann\Diapositiva36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58" y="285728"/>
            <a:ext cx="8358246" cy="6572272"/>
          </a:xfrm>
          <a:prstGeom prst="rect">
            <a:avLst/>
          </a:prstGeom>
          <a:noFill/>
        </p:spPr>
      </p:pic>
      <p:pic>
        <p:nvPicPr>
          <p:cNvPr id="7" name="Picture 2" descr="http://www.imagenesyfondos.net/wp-content/uploads/2012/09/frame0801.pn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85720" y="0"/>
            <a:ext cx="88582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692">
        <p:blinds dir="vert"/>
      </p:transition>
    </mc:Choice>
    <mc:Fallback xmlns="">
      <p:transition spd="slow" advTm="16692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Mis pps 2012\Fotografia Murad Osmann\Diapositiva6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596" y="0"/>
            <a:ext cx="8001056" cy="6857999"/>
          </a:xfrm>
          <a:prstGeom prst="rect">
            <a:avLst/>
          </a:prstGeom>
          <a:noFill/>
        </p:spPr>
      </p:pic>
      <p:pic>
        <p:nvPicPr>
          <p:cNvPr id="8" name="Picture 9" descr="C:\Users\Eleni\Desktop\Mis pps 2012\Fotografia Murad Osmann\Diapositiva8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596" y="0"/>
            <a:ext cx="8001056" cy="6858000"/>
          </a:xfrm>
          <a:prstGeom prst="rect">
            <a:avLst/>
          </a:prstGeom>
          <a:noFill/>
        </p:spPr>
      </p:pic>
      <p:pic>
        <p:nvPicPr>
          <p:cNvPr id="5" name="Picture 2" descr="http://www.imagenesyfondos.net/wp-content/uploads/2012/09/frame0801.pn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85720" y="0"/>
            <a:ext cx="857256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227">
        <p:blinds dir="vert"/>
      </p:transition>
    </mc:Choice>
    <mc:Fallback xmlns="">
      <p:transition spd="slow" advTm="15227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Mis pps 2012\Fotografia Murad Osmann\Diapositiva7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596" y="0"/>
            <a:ext cx="8715404" cy="6756182"/>
          </a:xfrm>
          <a:prstGeom prst="rect">
            <a:avLst/>
          </a:prstGeom>
          <a:noFill/>
        </p:spPr>
      </p:pic>
      <p:pic>
        <p:nvPicPr>
          <p:cNvPr id="4" name="Picture 15" descr="C:\Users\Eleni\Desktop\Mis pps 2012\Fotografia Murad Osmann\Diapositiva32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58" y="0"/>
            <a:ext cx="8786842" cy="6858000"/>
          </a:xfrm>
          <a:prstGeom prst="rect">
            <a:avLst/>
          </a:prstGeom>
          <a:noFill/>
        </p:spPr>
      </p:pic>
      <p:pic>
        <p:nvPicPr>
          <p:cNvPr id="5" name="Picture 2" descr="http://www.imagenesyfondos.net/wp-content/uploads/2012/09/frame0801.pn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2000">
        <p:blinds dir="vert"/>
      </p:transition>
    </mc:Choice>
    <mc:Fallback xmlns="">
      <p:transition spd="slow" advTm="1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C:\Users\Eleni\Desktop\Mis pps 2012\Fotografia Murad Osmann\Diapositiva8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2134"/>
            <a:ext cx="9144000" cy="6835866"/>
          </a:xfrm>
          <a:prstGeom prst="rect">
            <a:avLst/>
          </a:prstGeom>
          <a:noFill/>
        </p:spPr>
      </p:pic>
      <p:pic>
        <p:nvPicPr>
          <p:cNvPr id="5" name="Picture 10" descr="C:\Users\Eleni\Desktop\Mis pps 2012\Fotografia Murad Osmann\Diapositiva9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7" name="Picture 28" descr="C:\Users\Eleni\Desktop\Mis pps 2012\Fotografia Murad Osmann\Diapositiva67 (Copiar)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http://www.imagenesyfondos.net/wp-content/uploads/2012/09/frame0801.pn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3048">
        <p:blinds dir="vert"/>
      </p:transition>
    </mc:Choice>
    <mc:Fallback xmlns="">
      <p:transition spd="slow" advTm="23048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Mis pps 2012\Fotografia Murad Osmann\Diapositiva10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0"/>
            <a:ext cx="8572560" cy="6858000"/>
          </a:xfrm>
          <a:prstGeom prst="rect">
            <a:avLst/>
          </a:prstGeom>
          <a:noFill/>
        </p:spPr>
      </p:pic>
      <p:pic>
        <p:nvPicPr>
          <p:cNvPr id="5" name="Picture 20" descr="C:\Users\Eleni\Desktop\Mis pps 2012\Fotografia Murad Osmann\Diapositiva37 (Copiar)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596" y="0"/>
            <a:ext cx="8358246" cy="6858000"/>
          </a:xfrm>
          <a:prstGeom prst="rect">
            <a:avLst/>
          </a:prstGeom>
          <a:noFill/>
        </p:spPr>
      </p:pic>
      <p:pic>
        <p:nvPicPr>
          <p:cNvPr id="6" name="Picture 15" descr="C:\Users\Eleni\Desktop\Mis pps 2012\Fotografia Murad Osmann\Diapositiva54 (Copiar)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85728"/>
            <a:ext cx="9144000" cy="6572272"/>
          </a:xfrm>
          <a:prstGeom prst="rect">
            <a:avLst/>
          </a:prstGeom>
          <a:noFill/>
        </p:spPr>
      </p:pic>
      <p:pic>
        <p:nvPicPr>
          <p:cNvPr id="4" name="Picture 2" descr="http://www.imagenesyfondos.net/wp-content/uploads/2012/09/frame0801.pn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1942">
        <p:blinds dir="vert"/>
      </p:transition>
    </mc:Choice>
    <mc:Fallback xmlns="">
      <p:transition spd="slow" advTm="21942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Mis pps 2012\Fotografia Murad Osmann\Diapositiva14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58" y="0"/>
            <a:ext cx="8501122" cy="6858000"/>
          </a:xfrm>
          <a:prstGeom prst="rect">
            <a:avLst/>
          </a:prstGeom>
          <a:noFill/>
        </p:spPr>
      </p:pic>
      <p:pic>
        <p:nvPicPr>
          <p:cNvPr id="4" name="Picture 16" descr="C:\Users\Eleni\Desktop\Mis pps 2012\Fotografia Murad Osmann\Diapositiva15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0"/>
            <a:ext cx="8858280" cy="6858000"/>
          </a:xfrm>
          <a:prstGeom prst="rect">
            <a:avLst/>
          </a:prstGeom>
          <a:noFill/>
        </p:spPr>
      </p:pic>
      <p:pic>
        <p:nvPicPr>
          <p:cNvPr id="5" name="Picture 2" descr="http://www.imagenesyfondos.net/wp-content/uploads/2012/09/frame0801.pn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161">
        <p:blinds dir="vert"/>
      </p:transition>
    </mc:Choice>
    <mc:Fallback xmlns="">
      <p:transition spd="slow" advTm="16161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Mis pps 2012\Fotografia Murad Osmann\Diapositiva50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0"/>
            <a:ext cx="8501122" cy="6858000"/>
          </a:xfrm>
          <a:prstGeom prst="rect">
            <a:avLst/>
          </a:prstGeom>
          <a:noFill/>
        </p:spPr>
      </p:pic>
      <p:pic>
        <p:nvPicPr>
          <p:cNvPr id="1027" name="Picture 3" descr="C:\Users\Eleni\Desktop\bellisima\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0"/>
            <a:ext cx="850112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www.imagenesyfondos.net/wp-content/uploads/2012/09/frame0801.pn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550">
        <p:blinds dir="vert"/>
      </p:transition>
    </mc:Choice>
    <mc:Fallback xmlns="">
      <p:transition spd="slow" advTm="1555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Mis pps 2012\Fotografia Murad Osmann\Diapositiva47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0"/>
            <a:ext cx="8501122" cy="6858000"/>
          </a:xfrm>
          <a:prstGeom prst="rect">
            <a:avLst/>
          </a:prstGeom>
          <a:noFill/>
        </p:spPr>
      </p:pic>
      <p:pic>
        <p:nvPicPr>
          <p:cNvPr id="3" name="Picture 9" descr="C:\Users\Eleni\Desktop\Mis pps 2012\Fotografia Murad Osmann\Diapositiva48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596" y="0"/>
            <a:ext cx="8286808" cy="6858000"/>
          </a:xfrm>
          <a:prstGeom prst="rect">
            <a:avLst/>
          </a:prstGeom>
          <a:noFill/>
        </p:spPr>
      </p:pic>
      <p:pic>
        <p:nvPicPr>
          <p:cNvPr id="5" name="Picture 2" descr="http://www.imagenesyfondos.net/wp-content/uploads/2012/09/frame0801.pn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990">
        <p:blinds dir="vert"/>
      </p:transition>
    </mc:Choice>
    <mc:Fallback xmlns="">
      <p:transition spd="slow" advTm="1699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Mis pps 2012\Fotografia Murad Osmann\Diapositiva19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596" y="0"/>
            <a:ext cx="8358246" cy="6858000"/>
          </a:xfrm>
          <a:prstGeom prst="rect">
            <a:avLst/>
          </a:prstGeom>
          <a:noFill/>
        </p:spPr>
      </p:pic>
      <p:pic>
        <p:nvPicPr>
          <p:cNvPr id="3" name="Picture 3" descr="C:\Users\Eleni\Desktop\Mis pps 2012\Fotografia Murad Osmann\Diapositiva20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48" y="357166"/>
            <a:ext cx="8429652" cy="6500834"/>
          </a:xfrm>
          <a:prstGeom prst="rect">
            <a:avLst/>
          </a:prstGeom>
          <a:noFill/>
        </p:spPr>
      </p:pic>
      <p:pic>
        <p:nvPicPr>
          <p:cNvPr id="4" name="Picture 2" descr="http://www.imagenesyfondos.net/wp-content/uploads/2012/09/frame0801.pn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28596" y="285728"/>
            <a:ext cx="8715404" cy="6572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613">
        <p:blinds dir="vert"/>
      </p:transition>
    </mc:Choice>
    <mc:Fallback xmlns="">
      <p:transition spd="slow" advTm="14613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C:\Users\Eleni\Desktop\Mis pps 2012\Fotografia Murad Osmann\Diapositiva38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357166"/>
            <a:ext cx="8572560" cy="6500834"/>
          </a:xfrm>
          <a:prstGeom prst="rect">
            <a:avLst/>
          </a:prstGeom>
          <a:noFill/>
        </p:spPr>
      </p:pic>
      <p:pic>
        <p:nvPicPr>
          <p:cNvPr id="3" name="Picture 6" descr="C:\Users\Eleni\Desktop\Mis pps 2012\Fotografia Murad Osmann\Diapositiva45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58" y="0"/>
            <a:ext cx="8429684" cy="6858000"/>
          </a:xfrm>
          <a:prstGeom prst="rect">
            <a:avLst/>
          </a:prstGeom>
          <a:noFill/>
        </p:spPr>
      </p:pic>
      <p:pic>
        <p:nvPicPr>
          <p:cNvPr id="4" name="Picture 2" descr="http://www.imagenesyfondos.net/wp-content/uploads/2012/09/frame0801.pn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blinds dir="vert"/>
      </p:transition>
    </mc:Choice>
    <mc:Fallback>
      <p:transition spd="slow" advTm="14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Mis pps 2012\Fotografia Murad Osmann\Diapositiva22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58" y="0"/>
            <a:ext cx="8429684" cy="6858000"/>
          </a:xfrm>
          <a:prstGeom prst="rect">
            <a:avLst/>
          </a:prstGeom>
          <a:noFill/>
        </p:spPr>
      </p:pic>
      <p:pic>
        <p:nvPicPr>
          <p:cNvPr id="3" name="Picture 4" descr="C:\Users\Eleni\Desktop\Mis pps 2012\Fotografia Murad Osmann\Diapositiva21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596" y="0"/>
            <a:ext cx="8715404" cy="6858000"/>
          </a:xfrm>
          <a:prstGeom prst="rect">
            <a:avLst/>
          </a:prstGeom>
          <a:noFill/>
        </p:spPr>
      </p:pic>
      <p:pic>
        <p:nvPicPr>
          <p:cNvPr id="4" name="Picture 2" descr="http://www.imagenesyfondos.net/wp-content/uploads/2012/09/frame0801.pn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317">
        <p:blinds dir="vert"/>
      </p:transition>
    </mc:Choice>
    <mc:Fallback xmlns="">
      <p:transition spd="slow" advTm="16317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7" descr="C:\Users\Eleni\Desktop\Mis pps 2012\Fotografia Murad Osmann\Diapositiva66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48" y="0"/>
            <a:ext cx="8001056" cy="6858000"/>
          </a:xfrm>
          <a:prstGeom prst="rect">
            <a:avLst/>
          </a:prstGeom>
          <a:noFill/>
        </p:spPr>
      </p:pic>
      <p:pic>
        <p:nvPicPr>
          <p:cNvPr id="3" name="Picture 22" descr="C:\Users\Eleni\Desktop\Mis pps 2012\Fotografia Murad Osmann\Diapositiva61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2910" y="0"/>
            <a:ext cx="8072494" cy="6858000"/>
          </a:xfrm>
          <a:prstGeom prst="rect">
            <a:avLst/>
          </a:prstGeom>
          <a:noFill/>
        </p:spPr>
      </p:pic>
      <p:pic>
        <p:nvPicPr>
          <p:cNvPr id="4" name="Picture 2" descr="http://www.imagenesyfondos.net/wp-content/uploads/2012/09/frame0801.pn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85720" y="0"/>
            <a:ext cx="85725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blinds dir="vert"/>
      </p:transition>
    </mc:Choice>
    <mc:Fallback>
      <p:transition spd="slow" advTm="1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Mis pps 2012\Fotografia Murad Osmann\Diapositiva52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0"/>
            <a:ext cx="8858280" cy="6858000"/>
          </a:xfrm>
          <a:prstGeom prst="rect">
            <a:avLst/>
          </a:prstGeom>
          <a:noFill/>
        </p:spPr>
      </p:pic>
      <p:pic>
        <p:nvPicPr>
          <p:cNvPr id="3" name="Picture 9" descr="C:\Users\Eleni\Desktop\Mis pps 2012\Fotografia Murad Osmann\Diapositiva26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4" name="Picture 2" descr="http://www.imagenesyfondos.net/wp-content/uploads/2012/09/frame0801.pn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684">
        <p:blinds dir="vert"/>
      </p:transition>
    </mc:Choice>
    <mc:Fallback xmlns="">
      <p:transition spd="slow" advTm="15684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7" descr="C:\Users\Eleni\Desktop\Mis pps 2012\Fotografia Murad Osmann\Diapositiva16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04514"/>
            <a:ext cx="9144000" cy="7029400"/>
          </a:xfrm>
          <a:prstGeom prst="rect">
            <a:avLst/>
          </a:prstGeom>
          <a:noFill/>
        </p:spPr>
      </p:pic>
      <p:pic>
        <p:nvPicPr>
          <p:cNvPr id="4" name="Picture 14" descr="C:\Users\Eleni\Desktop\Mis pps 2012\Fotografia Murad Osmann\Diapositiva13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Picture 13" descr="C:\Users\Eleni\Desktop\Mis pps 2012\Fotografia Murad Osmann\Diapositiva12 (Copiar)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0"/>
            <a:ext cx="8858280" cy="6858000"/>
          </a:xfrm>
          <a:prstGeom prst="rect">
            <a:avLst/>
          </a:prstGeom>
          <a:noFill/>
        </p:spPr>
      </p:pic>
      <p:pic>
        <p:nvPicPr>
          <p:cNvPr id="6" name="Picture 2" descr="http://www.imagenesyfondos.net/wp-content/uploads/2012/09/frame0801.pn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198">
        <p:blinds dir="vert"/>
      </p:transition>
    </mc:Choice>
    <mc:Fallback xmlns="">
      <p:transition spd="slow" advTm="20198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Users\Eleni\Desktop\Mis pps 2012\Fotografia Murad Osmann\Diapositiva17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58" y="0"/>
            <a:ext cx="8429684" cy="6858000"/>
          </a:xfrm>
          <a:prstGeom prst="rect">
            <a:avLst/>
          </a:prstGeom>
          <a:noFill/>
        </p:spPr>
      </p:pic>
      <p:pic>
        <p:nvPicPr>
          <p:cNvPr id="4" name="Picture 2" descr="http://www.imagenesyfondos.net/wp-content/uploads/2012/09/frame0801.pn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1971">
        <p:blinds dir="vert"/>
      </p:transition>
    </mc:Choice>
    <mc:Fallback xmlns="">
      <p:transition spd="slow" advTm="11971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Mis pps 2012\Fotografia Murad Osmann\Diapositiva44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596" y="0"/>
            <a:ext cx="8358246" cy="6749245"/>
          </a:xfrm>
          <a:prstGeom prst="rect">
            <a:avLst/>
          </a:prstGeom>
          <a:noFill/>
        </p:spPr>
      </p:pic>
      <p:pic>
        <p:nvPicPr>
          <p:cNvPr id="4" name="Picture 23" descr="C:\Users\Eleni\Desktop\Mis pps 2012\Fotografia Murad Osmann\Diapositiva40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58" y="0"/>
            <a:ext cx="8429684" cy="6858000"/>
          </a:xfrm>
          <a:prstGeom prst="rect">
            <a:avLst/>
          </a:prstGeom>
          <a:noFill/>
        </p:spPr>
      </p:pic>
      <p:pic>
        <p:nvPicPr>
          <p:cNvPr id="6146" name="Picture 2" descr="http://www.imagenesyfondos.net/wp-content/uploads/2012/09/frame0801.pn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921">
        <p:blinds dir="vert"/>
      </p:transition>
    </mc:Choice>
    <mc:Fallback xmlns="">
      <p:transition spd="slow" advTm="15921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Mis pps 2012\Fotografia Murad Osmann\Diapositiva56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034" y="-99393"/>
            <a:ext cx="8358246" cy="6957393"/>
          </a:xfrm>
          <a:prstGeom prst="rect">
            <a:avLst/>
          </a:prstGeom>
          <a:noFill/>
        </p:spPr>
      </p:pic>
      <p:pic>
        <p:nvPicPr>
          <p:cNvPr id="3" name="Picture 11" descr="C:\Users\Eleni\Desktop\Mis pps 2012\Fotografia Murad Osmann\Diapositiva28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0"/>
            <a:ext cx="8858280" cy="6858000"/>
          </a:xfrm>
          <a:prstGeom prst="rect">
            <a:avLst/>
          </a:prstGeom>
          <a:noFill/>
        </p:spPr>
      </p:pic>
      <p:pic>
        <p:nvPicPr>
          <p:cNvPr id="4" name="Picture 2" descr="http://www.imagenesyfondos.net/wp-content/uploads/2012/09/frame0801.pn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4000" cy="714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354">
        <p:blinds dir="vert"/>
      </p:transition>
    </mc:Choice>
    <mc:Fallback xmlns="">
      <p:transition spd="slow" advTm="15354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Mis pps 2012\Fotografia Murad Osmann\Diapositiva25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48" y="0"/>
            <a:ext cx="7715304" cy="6500834"/>
          </a:xfrm>
          <a:prstGeom prst="rect">
            <a:avLst/>
          </a:prstGeom>
          <a:noFill/>
        </p:spPr>
      </p:pic>
      <p:pic>
        <p:nvPicPr>
          <p:cNvPr id="3" name="Picture 25" descr="C:\Users\Eleni\Desktop\Mis pps 2012\Fotografia Murad Osmann\Diapositiva64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48" y="0"/>
            <a:ext cx="7858180" cy="6858000"/>
          </a:xfrm>
          <a:prstGeom prst="rect">
            <a:avLst/>
          </a:prstGeom>
          <a:noFill/>
        </p:spPr>
      </p:pic>
      <p:pic>
        <p:nvPicPr>
          <p:cNvPr id="4" name="Picture 2" descr="http://www.imagenesyfondos.net/wp-content/uploads/2012/09/frame0801.pn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85720" y="0"/>
            <a:ext cx="8501122" cy="714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582">
        <p:blinds dir="vert"/>
      </p:transition>
    </mc:Choice>
    <mc:Fallback xmlns="">
      <p:transition spd="slow" advTm="14582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5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3" descr="C:\Users\Eleni\Desktop\Mis pps 2012\Fotografia Murad Osmann\Diapositiva62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596" y="0"/>
            <a:ext cx="8143932" cy="6858000"/>
          </a:xfrm>
          <a:prstGeom prst="rect">
            <a:avLst/>
          </a:prstGeom>
          <a:noFill/>
        </p:spPr>
      </p:pic>
      <p:pic>
        <p:nvPicPr>
          <p:cNvPr id="3" name="Picture 18" descr="C:\Users\Eleni\Desktop\Mis pps 2012\Fotografia Murad Osmann\Diapositiva57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1472" y="0"/>
            <a:ext cx="8143932" cy="6858000"/>
          </a:xfrm>
          <a:prstGeom prst="rect">
            <a:avLst/>
          </a:prstGeom>
          <a:noFill/>
        </p:spPr>
      </p:pic>
      <p:pic>
        <p:nvPicPr>
          <p:cNvPr id="4" name="Picture 2" descr="http://www.imagenesyfondos.net/wp-content/uploads/2012/09/frame0801.pn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57158" y="0"/>
            <a:ext cx="850112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213">
        <p:blinds dir="vert"/>
      </p:transition>
    </mc:Choice>
    <mc:Fallback xmlns="">
      <p:transition spd="slow" advTm="14213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6" descr="C:\Users\Eleni\Desktop\Mis pps 2012\Fotografia Murad Osmann\Diapositiva65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0"/>
            <a:ext cx="8429684" cy="6858000"/>
          </a:xfrm>
          <a:prstGeom prst="rect">
            <a:avLst/>
          </a:prstGeom>
          <a:noFill/>
        </p:spPr>
      </p:pic>
      <p:pic>
        <p:nvPicPr>
          <p:cNvPr id="3" name="Picture 6" descr="C:\Users\Eleni\Desktop\Mis pps 2012\Fotografia Murad Osmann\Diapositiva23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58" y="0"/>
            <a:ext cx="8501122" cy="6858000"/>
          </a:xfrm>
          <a:prstGeom prst="rect">
            <a:avLst/>
          </a:prstGeom>
          <a:noFill/>
        </p:spPr>
      </p:pic>
      <p:pic>
        <p:nvPicPr>
          <p:cNvPr id="4" name="Picture 2" descr="http://www.imagenesyfondos.net/wp-content/uploads/2012/09/frame0801.pn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531">
        <p:blinds dir="vert"/>
      </p:transition>
    </mc:Choice>
    <mc:Fallback xmlns="">
      <p:transition spd="slow" advTm="14531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0" descr="C:\Users\Eleni\Desktop\Mis pps 2012\Fotografia Murad Osmann\Diapositiva69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596" y="0"/>
            <a:ext cx="8429684" cy="6858000"/>
          </a:xfrm>
          <a:prstGeom prst="rect">
            <a:avLst/>
          </a:prstGeom>
          <a:noFill/>
        </p:spPr>
      </p:pic>
      <p:pic>
        <p:nvPicPr>
          <p:cNvPr id="3" name="Picture 2" descr="C:\Users\Eleni\Desktop\Mis pps 2012\Fotografia Murad Osmann\Diapositiva41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034" y="0"/>
            <a:ext cx="8286808" cy="6858000"/>
          </a:xfrm>
          <a:prstGeom prst="rect">
            <a:avLst/>
          </a:prstGeom>
          <a:noFill/>
        </p:spPr>
      </p:pic>
      <p:pic>
        <p:nvPicPr>
          <p:cNvPr id="4" name="Picture 2" descr="http://www.imagenesyfondos.net/wp-content/uploads/2012/09/frame0801.pn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85720" y="0"/>
            <a:ext cx="85725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759">
        <p:blinds dir="vert"/>
      </p:transition>
    </mc:Choice>
    <mc:Fallback xmlns="">
      <p:transition spd="slow" advTm="14759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Mis pps 2012\Fotografia Murad Osmann\Diapositiva70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0"/>
            <a:ext cx="8572560" cy="6858000"/>
          </a:xfrm>
          <a:prstGeom prst="rect">
            <a:avLst/>
          </a:prstGeom>
          <a:noFill/>
        </p:spPr>
      </p:pic>
      <p:pic>
        <p:nvPicPr>
          <p:cNvPr id="4" name="Picture 3" descr="C:\Users\Eleni\Desktop\Mis pps 2012\Fotografia Murad Osmann\Diapositiva71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596" y="0"/>
            <a:ext cx="8429684" cy="6858000"/>
          </a:xfrm>
          <a:prstGeom prst="rect">
            <a:avLst/>
          </a:prstGeom>
          <a:noFill/>
        </p:spPr>
      </p:pic>
      <p:pic>
        <p:nvPicPr>
          <p:cNvPr id="3" name="Picture 2" descr="http://www.imagenesyfondos.net/wp-content/uploads/2012/09/frame0801.pn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271">
        <p:blinds dir="vert"/>
      </p:transition>
    </mc:Choice>
    <mc:Fallback xmlns="">
      <p:transition spd="slow" advTm="14271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Mis pps 2012\Fotografia Murad Osmann\Diapositiva72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14" descr="C:\Users\Eleni\Desktop\Mis pps 2012\Fotografia Murad Osmann\Diapositiva31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www.imagenesyfondos.net/wp-content/uploads/2012/09/frame0801.pn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5301208"/>
            <a:ext cx="2457450" cy="1009650"/>
          </a:xfrm>
          <a:prstGeom prst="rect">
            <a:avLst/>
          </a:prstGeom>
          <a:noFill/>
        </p:spPr>
      </p:pic>
      <p:pic>
        <p:nvPicPr>
          <p:cNvPr id="6" name="Picture 10" descr="http://c.universalscraps.com/files/sp/buen.dia/buen_dia_00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620688"/>
            <a:ext cx="1803276" cy="168419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9431">
        <p:blinds dir="vert"/>
      </p:transition>
    </mc:Choice>
    <mc:Fallback xmlns="">
      <p:transition spd="slow" advTm="19431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874036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2000">
        <p:blinds dir="vert"/>
      </p:transition>
    </mc:Choice>
    <mc:Fallback xmlns="">
      <p:transition spd="slow" advTm="12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2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1328</TotalTime>
  <Words>65</Words>
  <Application>Microsoft Office PowerPoint</Application>
  <PresentationFormat>Presentación en pantalla (4:3)</PresentationFormat>
  <Paragraphs>31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Fotografía Murad Osman</dc:title>
  <dc:creator>Helen&amp;Bruji</dc:creator>
  <cp:lastModifiedBy>Eleni</cp:lastModifiedBy>
  <cp:revision>129</cp:revision>
  <dcterms:created xsi:type="dcterms:W3CDTF">2014-04-20T22:08:50Z</dcterms:created>
  <dcterms:modified xsi:type="dcterms:W3CDTF">2014-07-14T23:04:35Z</dcterms:modified>
</cp:coreProperties>
</file>